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4"/>
  </p:sldMasterIdLst>
  <p:notesMasterIdLst>
    <p:notesMasterId r:id="rId30"/>
  </p:notesMasterIdLst>
  <p:handoutMasterIdLst>
    <p:handoutMasterId r:id="rId31"/>
  </p:handoutMasterIdLst>
  <p:sldIdLst>
    <p:sldId id="257" r:id="rId5"/>
    <p:sldId id="258" r:id="rId6"/>
    <p:sldId id="259" r:id="rId7"/>
    <p:sldId id="260" r:id="rId8"/>
    <p:sldId id="261" r:id="rId9"/>
    <p:sldId id="262" r:id="rId10"/>
    <p:sldId id="263" r:id="rId11"/>
    <p:sldId id="285" r:id="rId12"/>
    <p:sldId id="271" r:id="rId13"/>
    <p:sldId id="269" r:id="rId14"/>
    <p:sldId id="272" r:id="rId15"/>
    <p:sldId id="273" r:id="rId16"/>
    <p:sldId id="274" r:id="rId17"/>
    <p:sldId id="275" r:id="rId18"/>
    <p:sldId id="286" r:id="rId19"/>
    <p:sldId id="287" r:id="rId20"/>
    <p:sldId id="276" r:id="rId21"/>
    <p:sldId id="278" r:id="rId22"/>
    <p:sldId id="279" r:id="rId23"/>
    <p:sldId id="280" r:id="rId24"/>
    <p:sldId id="281" r:id="rId25"/>
    <p:sldId id="282" r:id="rId26"/>
    <p:sldId id="283" r:id="rId27"/>
    <p:sldId id="284" r:id="rId28"/>
    <p:sldId id="266"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064" userDrawn="1">
          <p15:clr>
            <a:srgbClr val="A4A3A4"/>
          </p15:clr>
        </p15:guide>
        <p15:guide id="2" pos="3840" userDrawn="1">
          <p15:clr>
            <a:srgbClr val="A4A3A4"/>
          </p15:clr>
        </p15:guide>
        <p15:guide id="3" pos="456" userDrawn="1">
          <p15:clr>
            <a:srgbClr val="A4A3A4"/>
          </p15:clr>
        </p15:guide>
        <p15:guide id="4" pos="720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060"/>
    <a:srgbClr val="73BCDD"/>
    <a:srgbClr val="74C0DD"/>
    <a:srgbClr val="6E61E4"/>
    <a:srgbClr val="76CEDB"/>
    <a:srgbClr val="6983E2"/>
    <a:srgbClr val="39348D"/>
    <a:srgbClr val="7BEBD8"/>
    <a:srgbClr val="8335E5"/>
    <a:srgbClr val="8630E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52" autoAdjust="0"/>
  </p:normalViewPr>
  <p:slideViewPr>
    <p:cSldViewPr snapToGrid="0" showGuides="1">
      <p:cViewPr varScale="1">
        <p:scale>
          <a:sx n="52" d="100"/>
          <a:sy n="52" d="100"/>
        </p:scale>
        <p:origin x="811" y="53"/>
      </p:cViewPr>
      <p:guideLst>
        <p:guide orient="horz" pos="2064"/>
        <p:guide pos="3840"/>
        <p:guide pos="456"/>
        <p:guide pos="7200"/>
      </p:guideLst>
    </p:cSldViewPr>
  </p:slideViewPr>
  <p:outlineViewPr>
    <p:cViewPr>
      <p:scale>
        <a:sx n="33" d="100"/>
        <a:sy n="33" d="100"/>
      </p:scale>
      <p:origin x="0" y="0"/>
    </p:cViewPr>
  </p:outlineViewPr>
  <p:notesTextViewPr>
    <p:cViewPr>
      <p:scale>
        <a:sx n="1" d="1"/>
        <a:sy n="1" d="1"/>
      </p:scale>
      <p:origin x="0" y="0"/>
    </p:cViewPr>
  </p:notesTextViewPr>
  <p:notesViewPr>
    <p:cSldViewPr snapToGrid="0" showGuides="1">
      <p:cViewPr varScale="1">
        <p:scale>
          <a:sx n="60" d="100"/>
          <a:sy n="60" d="100"/>
        </p:scale>
        <p:origin x="3187" y="43"/>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AF506F9-91AB-457B-A321-BA32DFC452D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EE71BC67-B9B6-41AE-BB4E-51234F20984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19C063D-436A-410C-A490-190D73BB5D3E}" type="datetimeFigureOut">
              <a:rPr lang="en-US" smtClean="0"/>
              <a:t>11/12/2024</a:t>
            </a:fld>
            <a:endParaRPr lang="en-US" dirty="0"/>
          </a:p>
        </p:txBody>
      </p:sp>
      <p:sp>
        <p:nvSpPr>
          <p:cNvPr id="4" name="Footer Placeholder 3">
            <a:extLst>
              <a:ext uri="{FF2B5EF4-FFF2-40B4-BE49-F238E27FC236}">
                <a16:creationId xmlns:a16="http://schemas.microsoft.com/office/drawing/2014/main" id="{A0E2BB79-F5ED-4C7F-A869-D9A323F2CA0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A40207CB-184F-4400-BBE4-E0B71DE0626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328996C-DF1E-45F4-80FD-86472FDB10B8}" type="slidenum">
              <a:rPr lang="en-US" smtClean="0"/>
              <a:t>‹#›</a:t>
            </a:fld>
            <a:endParaRPr lang="en-US" dirty="0"/>
          </a:p>
        </p:txBody>
      </p:sp>
    </p:spTree>
    <p:extLst>
      <p:ext uri="{BB962C8B-B14F-4D97-AF65-F5344CB8AC3E}">
        <p14:creationId xmlns:p14="http://schemas.microsoft.com/office/powerpoint/2010/main" val="140168487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CB8BDD7-4F37-46AB-9A13-BF4D77EDD71D}" type="datetimeFigureOut">
              <a:rPr lang="en-US" smtClean="0"/>
              <a:t>11/12/2024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DF8F48A-6110-47DA-8521-A1D1FFD22FEF}" type="slidenum">
              <a:rPr lang="en-US" smtClean="0"/>
              <a:t>‹#›</a:t>
            </a:fld>
            <a:endParaRPr lang="en-US" dirty="0"/>
          </a:p>
        </p:txBody>
      </p:sp>
    </p:spTree>
    <p:extLst>
      <p:ext uri="{BB962C8B-B14F-4D97-AF65-F5344CB8AC3E}">
        <p14:creationId xmlns:p14="http://schemas.microsoft.com/office/powerpoint/2010/main" val="34514915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F8F48A-6110-47DA-8521-A1D1FFD22FEF}" type="slidenum">
              <a:rPr lang="en-US" smtClean="0"/>
              <a:t>1</a:t>
            </a:fld>
            <a:endParaRPr lang="en-US" dirty="0"/>
          </a:p>
        </p:txBody>
      </p:sp>
    </p:spTree>
    <p:extLst>
      <p:ext uri="{BB962C8B-B14F-4D97-AF65-F5344CB8AC3E}">
        <p14:creationId xmlns:p14="http://schemas.microsoft.com/office/powerpoint/2010/main" val="4679097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F8F48A-6110-47DA-8521-A1D1FFD22FEF}" type="slidenum">
              <a:rPr lang="en-US" smtClean="0"/>
              <a:t>10</a:t>
            </a:fld>
            <a:endParaRPr lang="en-US" dirty="0"/>
          </a:p>
        </p:txBody>
      </p:sp>
    </p:spTree>
    <p:extLst>
      <p:ext uri="{BB962C8B-B14F-4D97-AF65-F5344CB8AC3E}">
        <p14:creationId xmlns:p14="http://schemas.microsoft.com/office/powerpoint/2010/main" val="27354962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F8F48A-6110-47DA-8521-A1D1FFD22FEF}" type="slidenum">
              <a:rPr lang="en-US" smtClean="0"/>
              <a:t>11</a:t>
            </a:fld>
            <a:endParaRPr lang="en-US" dirty="0"/>
          </a:p>
        </p:txBody>
      </p:sp>
    </p:spTree>
    <p:extLst>
      <p:ext uri="{BB962C8B-B14F-4D97-AF65-F5344CB8AC3E}">
        <p14:creationId xmlns:p14="http://schemas.microsoft.com/office/powerpoint/2010/main" val="25285210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F8F48A-6110-47DA-8521-A1D1FFD22FEF}" type="slidenum">
              <a:rPr lang="en-US" smtClean="0"/>
              <a:t>12</a:t>
            </a:fld>
            <a:endParaRPr lang="en-US" dirty="0"/>
          </a:p>
        </p:txBody>
      </p:sp>
    </p:spTree>
    <p:extLst>
      <p:ext uri="{BB962C8B-B14F-4D97-AF65-F5344CB8AC3E}">
        <p14:creationId xmlns:p14="http://schemas.microsoft.com/office/powerpoint/2010/main" val="17431744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F8F48A-6110-47DA-8521-A1D1FFD22FEF}" type="slidenum">
              <a:rPr lang="en-US" smtClean="0"/>
              <a:t>13</a:t>
            </a:fld>
            <a:endParaRPr lang="en-US" dirty="0"/>
          </a:p>
        </p:txBody>
      </p:sp>
    </p:spTree>
    <p:extLst>
      <p:ext uri="{BB962C8B-B14F-4D97-AF65-F5344CB8AC3E}">
        <p14:creationId xmlns:p14="http://schemas.microsoft.com/office/powerpoint/2010/main" val="12657838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F8F48A-6110-47DA-8521-A1D1FFD22FEF}" type="slidenum">
              <a:rPr lang="en-US" smtClean="0"/>
              <a:t>14</a:t>
            </a:fld>
            <a:endParaRPr lang="en-US" dirty="0"/>
          </a:p>
        </p:txBody>
      </p:sp>
    </p:spTree>
    <p:extLst>
      <p:ext uri="{BB962C8B-B14F-4D97-AF65-F5344CB8AC3E}">
        <p14:creationId xmlns:p14="http://schemas.microsoft.com/office/powerpoint/2010/main" val="41722495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16DA69-1753-AF27-86A0-39EEA3ACF12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C315D21-737A-6C66-D5D0-D3C318548AE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BF08E34-DABA-1DC2-C0FD-5914E7D97AD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2163F66-E77C-B9D1-6877-046F335F64C6}"/>
              </a:ext>
            </a:extLst>
          </p:cNvPr>
          <p:cNvSpPr>
            <a:spLocks noGrp="1"/>
          </p:cNvSpPr>
          <p:nvPr>
            <p:ph type="sldNum" sz="quarter" idx="5"/>
          </p:nvPr>
        </p:nvSpPr>
        <p:spPr/>
        <p:txBody>
          <a:bodyPr/>
          <a:lstStyle/>
          <a:p>
            <a:fld id="{6DF8F48A-6110-47DA-8521-A1D1FFD22FEF}" type="slidenum">
              <a:rPr lang="en-US" smtClean="0"/>
              <a:t>15</a:t>
            </a:fld>
            <a:endParaRPr lang="en-US" dirty="0"/>
          </a:p>
        </p:txBody>
      </p:sp>
    </p:spTree>
    <p:extLst>
      <p:ext uri="{BB962C8B-B14F-4D97-AF65-F5344CB8AC3E}">
        <p14:creationId xmlns:p14="http://schemas.microsoft.com/office/powerpoint/2010/main" val="32398038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E99FB9-DE7F-46C4-57B2-AE985A8F0DC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F1BFBDC-A24A-C52A-109D-6C8957DD029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E49A288-CC73-06C3-86E1-F8DE7A7CBA4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280A9CA-831A-AA94-E046-2B344824C7DF}"/>
              </a:ext>
            </a:extLst>
          </p:cNvPr>
          <p:cNvSpPr>
            <a:spLocks noGrp="1"/>
          </p:cNvSpPr>
          <p:nvPr>
            <p:ph type="sldNum" sz="quarter" idx="5"/>
          </p:nvPr>
        </p:nvSpPr>
        <p:spPr/>
        <p:txBody>
          <a:bodyPr/>
          <a:lstStyle/>
          <a:p>
            <a:fld id="{6DF8F48A-6110-47DA-8521-A1D1FFD22FEF}" type="slidenum">
              <a:rPr lang="en-US" smtClean="0"/>
              <a:t>16</a:t>
            </a:fld>
            <a:endParaRPr lang="en-US" dirty="0"/>
          </a:p>
        </p:txBody>
      </p:sp>
    </p:spTree>
    <p:extLst>
      <p:ext uri="{BB962C8B-B14F-4D97-AF65-F5344CB8AC3E}">
        <p14:creationId xmlns:p14="http://schemas.microsoft.com/office/powerpoint/2010/main" val="42335890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F8F48A-6110-47DA-8521-A1D1FFD22FEF}" type="slidenum">
              <a:rPr lang="en-US" smtClean="0"/>
              <a:t>17</a:t>
            </a:fld>
            <a:endParaRPr lang="en-US" dirty="0"/>
          </a:p>
        </p:txBody>
      </p:sp>
    </p:spTree>
    <p:extLst>
      <p:ext uri="{BB962C8B-B14F-4D97-AF65-F5344CB8AC3E}">
        <p14:creationId xmlns:p14="http://schemas.microsoft.com/office/powerpoint/2010/main" val="415336992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F8F48A-6110-47DA-8521-A1D1FFD22FEF}" type="slidenum">
              <a:rPr lang="en-US" smtClean="0"/>
              <a:t>18</a:t>
            </a:fld>
            <a:endParaRPr lang="en-US" dirty="0"/>
          </a:p>
        </p:txBody>
      </p:sp>
    </p:spTree>
    <p:extLst>
      <p:ext uri="{BB962C8B-B14F-4D97-AF65-F5344CB8AC3E}">
        <p14:creationId xmlns:p14="http://schemas.microsoft.com/office/powerpoint/2010/main" val="35390586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F8F48A-6110-47DA-8521-A1D1FFD22FEF}" type="slidenum">
              <a:rPr lang="en-US" smtClean="0"/>
              <a:t>19</a:t>
            </a:fld>
            <a:endParaRPr lang="en-US" dirty="0"/>
          </a:p>
        </p:txBody>
      </p:sp>
    </p:spTree>
    <p:extLst>
      <p:ext uri="{BB962C8B-B14F-4D97-AF65-F5344CB8AC3E}">
        <p14:creationId xmlns:p14="http://schemas.microsoft.com/office/powerpoint/2010/main" val="30935791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a:t>
            </a:r>
          </a:p>
        </p:txBody>
      </p:sp>
      <p:sp>
        <p:nvSpPr>
          <p:cNvPr id="4" name="Slide Number Placeholder 3"/>
          <p:cNvSpPr>
            <a:spLocks noGrp="1"/>
          </p:cNvSpPr>
          <p:nvPr>
            <p:ph type="sldNum" sz="quarter" idx="10"/>
          </p:nvPr>
        </p:nvSpPr>
        <p:spPr/>
        <p:txBody>
          <a:bodyPr/>
          <a:lstStyle/>
          <a:p>
            <a:fld id="{6DF8F48A-6110-47DA-8521-A1D1FFD22FEF}" type="slidenum">
              <a:rPr lang="en-US" smtClean="0"/>
              <a:t>2</a:t>
            </a:fld>
            <a:endParaRPr lang="en-US"/>
          </a:p>
        </p:txBody>
      </p:sp>
    </p:spTree>
    <p:extLst>
      <p:ext uri="{BB962C8B-B14F-4D97-AF65-F5344CB8AC3E}">
        <p14:creationId xmlns:p14="http://schemas.microsoft.com/office/powerpoint/2010/main" val="20420239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F8F48A-6110-47DA-8521-A1D1FFD22FEF}" type="slidenum">
              <a:rPr lang="en-US" smtClean="0"/>
              <a:t>20</a:t>
            </a:fld>
            <a:endParaRPr lang="en-US" dirty="0"/>
          </a:p>
        </p:txBody>
      </p:sp>
    </p:spTree>
    <p:extLst>
      <p:ext uri="{BB962C8B-B14F-4D97-AF65-F5344CB8AC3E}">
        <p14:creationId xmlns:p14="http://schemas.microsoft.com/office/powerpoint/2010/main" val="41177908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F8F48A-6110-47DA-8521-A1D1FFD22FEF}" type="slidenum">
              <a:rPr lang="en-US" smtClean="0"/>
              <a:t>21</a:t>
            </a:fld>
            <a:endParaRPr lang="en-US" dirty="0"/>
          </a:p>
        </p:txBody>
      </p:sp>
    </p:spTree>
    <p:extLst>
      <p:ext uri="{BB962C8B-B14F-4D97-AF65-F5344CB8AC3E}">
        <p14:creationId xmlns:p14="http://schemas.microsoft.com/office/powerpoint/2010/main" val="2433485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F8F48A-6110-47DA-8521-A1D1FFD22FEF}" type="slidenum">
              <a:rPr lang="en-US" smtClean="0"/>
              <a:t>22</a:t>
            </a:fld>
            <a:endParaRPr lang="en-US" dirty="0"/>
          </a:p>
        </p:txBody>
      </p:sp>
    </p:spTree>
    <p:extLst>
      <p:ext uri="{BB962C8B-B14F-4D97-AF65-F5344CB8AC3E}">
        <p14:creationId xmlns:p14="http://schemas.microsoft.com/office/powerpoint/2010/main" val="5360255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F8F48A-6110-47DA-8521-A1D1FFD22FEF}" type="slidenum">
              <a:rPr lang="en-US" smtClean="0"/>
              <a:t>23</a:t>
            </a:fld>
            <a:endParaRPr lang="en-US" dirty="0"/>
          </a:p>
        </p:txBody>
      </p:sp>
    </p:spTree>
    <p:extLst>
      <p:ext uri="{BB962C8B-B14F-4D97-AF65-F5344CB8AC3E}">
        <p14:creationId xmlns:p14="http://schemas.microsoft.com/office/powerpoint/2010/main" val="228160247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F8F48A-6110-47DA-8521-A1D1FFD22FEF}" type="slidenum">
              <a:rPr lang="en-US" smtClean="0"/>
              <a:t>24</a:t>
            </a:fld>
            <a:endParaRPr lang="en-US" dirty="0"/>
          </a:p>
        </p:txBody>
      </p:sp>
    </p:spTree>
    <p:extLst>
      <p:ext uri="{BB962C8B-B14F-4D97-AF65-F5344CB8AC3E}">
        <p14:creationId xmlns:p14="http://schemas.microsoft.com/office/powerpoint/2010/main" val="342650653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F8F48A-6110-47DA-8521-A1D1FFD22FEF}" type="slidenum">
              <a:rPr lang="en-US" smtClean="0"/>
              <a:t>25</a:t>
            </a:fld>
            <a:endParaRPr lang="en-US" dirty="0"/>
          </a:p>
        </p:txBody>
      </p:sp>
    </p:spTree>
    <p:extLst>
      <p:ext uri="{BB962C8B-B14F-4D97-AF65-F5344CB8AC3E}">
        <p14:creationId xmlns:p14="http://schemas.microsoft.com/office/powerpoint/2010/main" val="42620079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F8F48A-6110-47DA-8521-A1D1FFD22FEF}" type="slidenum">
              <a:rPr lang="en-US" smtClean="0"/>
              <a:t>3</a:t>
            </a:fld>
            <a:endParaRPr lang="en-US" dirty="0"/>
          </a:p>
        </p:txBody>
      </p:sp>
    </p:spTree>
    <p:extLst>
      <p:ext uri="{BB962C8B-B14F-4D97-AF65-F5344CB8AC3E}">
        <p14:creationId xmlns:p14="http://schemas.microsoft.com/office/powerpoint/2010/main" val="6718008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F8F48A-6110-47DA-8521-A1D1FFD22FEF}" type="slidenum">
              <a:rPr lang="en-US" smtClean="0"/>
              <a:t>4</a:t>
            </a:fld>
            <a:endParaRPr lang="en-US" dirty="0"/>
          </a:p>
        </p:txBody>
      </p:sp>
    </p:spTree>
    <p:extLst>
      <p:ext uri="{BB962C8B-B14F-4D97-AF65-F5344CB8AC3E}">
        <p14:creationId xmlns:p14="http://schemas.microsoft.com/office/powerpoint/2010/main" val="23698676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F8F48A-6110-47DA-8521-A1D1FFD22FEF}" type="slidenum">
              <a:rPr lang="en-US" smtClean="0"/>
              <a:t>5</a:t>
            </a:fld>
            <a:endParaRPr lang="en-US" dirty="0"/>
          </a:p>
        </p:txBody>
      </p:sp>
    </p:spTree>
    <p:extLst>
      <p:ext uri="{BB962C8B-B14F-4D97-AF65-F5344CB8AC3E}">
        <p14:creationId xmlns:p14="http://schemas.microsoft.com/office/powerpoint/2010/main" val="37088142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F8F48A-6110-47DA-8521-A1D1FFD22FEF}" type="slidenum">
              <a:rPr lang="en-US" smtClean="0"/>
              <a:t>6</a:t>
            </a:fld>
            <a:endParaRPr lang="en-US" dirty="0"/>
          </a:p>
        </p:txBody>
      </p:sp>
    </p:spTree>
    <p:extLst>
      <p:ext uri="{BB962C8B-B14F-4D97-AF65-F5344CB8AC3E}">
        <p14:creationId xmlns:p14="http://schemas.microsoft.com/office/powerpoint/2010/main" val="22098750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F8F48A-6110-47DA-8521-A1D1FFD22FEF}" type="slidenum">
              <a:rPr lang="en-US" smtClean="0"/>
              <a:t>7</a:t>
            </a:fld>
            <a:endParaRPr lang="en-US" dirty="0"/>
          </a:p>
        </p:txBody>
      </p:sp>
    </p:spTree>
    <p:extLst>
      <p:ext uri="{BB962C8B-B14F-4D97-AF65-F5344CB8AC3E}">
        <p14:creationId xmlns:p14="http://schemas.microsoft.com/office/powerpoint/2010/main" val="30907747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F8F48A-6110-47DA-8521-A1D1FFD22FEF}" type="slidenum">
              <a:rPr lang="en-US" smtClean="0"/>
              <a:t>8</a:t>
            </a:fld>
            <a:endParaRPr lang="en-US" dirty="0"/>
          </a:p>
        </p:txBody>
      </p:sp>
    </p:spTree>
    <p:extLst>
      <p:ext uri="{BB962C8B-B14F-4D97-AF65-F5344CB8AC3E}">
        <p14:creationId xmlns:p14="http://schemas.microsoft.com/office/powerpoint/2010/main" val="30907747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F8F48A-6110-47DA-8521-A1D1FFD22FEF}" type="slidenum">
              <a:rPr lang="en-US" smtClean="0"/>
              <a:t>9</a:t>
            </a:fld>
            <a:endParaRPr lang="en-US" dirty="0"/>
          </a:p>
        </p:txBody>
      </p:sp>
    </p:spTree>
    <p:extLst>
      <p:ext uri="{BB962C8B-B14F-4D97-AF65-F5344CB8AC3E}">
        <p14:creationId xmlns:p14="http://schemas.microsoft.com/office/powerpoint/2010/main" val="22098750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B0BBB5-FEB0-47AD-A01D-A9D3462038F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58207C41-C17D-4E84-B9CC-CA142B94C10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7245F25D-6082-47DE-9B2C-675944DD1812}"/>
              </a:ext>
            </a:extLst>
          </p:cNvPr>
          <p:cNvSpPr>
            <a:spLocks noGrp="1"/>
          </p:cNvSpPr>
          <p:nvPr>
            <p:ph type="dt" sz="half" idx="10"/>
          </p:nvPr>
        </p:nvSpPr>
        <p:spPr/>
        <p:txBody>
          <a:bodyPr/>
          <a:lstStyle/>
          <a:p>
            <a:fld id="{9294036C-9E7C-4FFC-99FA-414B61E345DD}" type="datetimeFigureOut">
              <a:rPr lang="en-US" smtClean="0"/>
              <a:t>11/12/2024</a:t>
            </a:fld>
            <a:endParaRPr lang="en-US" dirty="0"/>
          </a:p>
        </p:txBody>
      </p:sp>
      <p:sp>
        <p:nvSpPr>
          <p:cNvPr id="5" name="Footer Placeholder 4">
            <a:extLst>
              <a:ext uri="{FF2B5EF4-FFF2-40B4-BE49-F238E27FC236}">
                <a16:creationId xmlns:a16="http://schemas.microsoft.com/office/drawing/2014/main" id="{5E24B0FF-3B25-4E5C-A0A7-4E163636215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9377007-1A01-499B-ACAD-C9F9C20B76F8}"/>
              </a:ext>
            </a:extLst>
          </p:cNvPr>
          <p:cNvSpPr>
            <a:spLocks noGrp="1"/>
          </p:cNvSpPr>
          <p:nvPr>
            <p:ph type="sldNum" sz="quarter" idx="12"/>
          </p:nvPr>
        </p:nvSpPr>
        <p:spPr/>
        <p:txBody>
          <a:bodyPr/>
          <a:lstStyle/>
          <a:p>
            <a:fld id="{ED6580AB-5C3C-4B4F-8E2A-8B7A0A8CE695}" type="slidenum">
              <a:rPr lang="en-US" smtClean="0"/>
              <a:t>‹#›</a:t>
            </a:fld>
            <a:endParaRPr lang="en-US" dirty="0"/>
          </a:p>
        </p:txBody>
      </p:sp>
    </p:spTree>
    <p:extLst>
      <p:ext uri="{BB962C8B-B14F-4D97-AF65-F5344CB8AC3E}">
        <p14:creationId xmlns:p14="http://schemas.microsoft.com/office/powerpoint/2010/main" val="11699625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081C24-32F4-4208-B651-CDCBFCD0312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8B74779-B577-461F-A409-71F6A5A11A01}"/>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9B044BD-4FA0-432C-95D7-517D2DE8C4B6}"/>
              </a:ext>
            </a:extLst>
          </p:cNvPr>
          <p:cNvSpPr>
            <a:spLocks noGrp="1"/>
          </p:cNvSpPr>
          <p:nvPr>
            <p:ph type="dt" sz="half" idx="10"/>
          </p:nvPr>
        </p:nvSpPr>
        <p:spPr/>
        <p:txBody>
          <a:bodyPr/>
          <a:lstStyle/>
          <a:p>
            <a:fld id="{9294036C-9E7C-4FFC-99FA-414B61E345DD}" type="datetimeFigureOut">
              <a:rPr lang="en-US" smtClean="0"/>
              <a:t>11/12/2024</a:t>
            </a:fld>
            <a:endParaRPr lang="en-US" dirty="0"/>
          </a:p>
        </p:txBody>
      </p:sp>
      <p:sp>
        <p:nvSpPr>
          <p:cNvPr id="5" name="Footer Placeholder 4">
            <a:extLst>
              <a:ext uri="{FF2B5EF4-FFF2-40B4-BE49-F238E27FC236}">
                <a16:creationId xmlns:a16="http://schemas.microsoft.com/office/drawing/2014/main" id="{AD17F283-FE61-4C9A-9E39-74D429C582C2}"/>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69F9B807-6FE9-4E47-846B-BCB39B7AE2D5}"/>
              </a:ext>
            </a:extLst>
          </p:cNvPr>
          <p:cNvSpPr>
            <a:spLocks noGrp="1"/>
          </p:cNvSpPr>
          <p:nvPr>
            <p:ph type="sldNum" sz="quarter" idx="12"/>
          </p:nvPr>
        </p:nvSpPr>
        <p:spPr/>
        <p:txBody>
          <a:bodyPr/>
          <a:lstStyle/>
          <a:p>
            <a:fld id="{ED6580AB-5C3C-4B4F-8E2A-8B7A0A8CE695}" type="slidenum">
              <a:rPr lang="en-US" smtClean="0"/>
              <a:t>‹#›</a:t>
            </a:fld>
            <a:endParaRPr lang="en-US" dirty="0"/>
          </a:p>
        </p:txBody>
      </p:sp>
    </p:spTree>
    <p:extLst>
      <p:ext uri="{BB962C8B-B14F-4D97-AF65-F5344CB8AC3E}">
        <p14:creationId xmlns:p14="http://schemas.microsoft.com/office/powerpoint/2010/main" val="31039855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42594DD-FFD4-4AA9-BCDA-0BA87C14639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79C2B6E-24EB-42CE-8B4D-3178D08C7EB8}"/>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4C92C56-63F3-4246-AAEE-2FBC89E80248}"/>
              </a:ext>
            </a:extLst>
          </p:cNvPr>
          <p:cNvSpPr>
            <a:spLocks noGrp="1"/>
          </p:cNvSpPr>
          <p:nvPr>
            <p:ph type="dt" sz="half" idx="10"/>
          </p:nvPr>
        </p:nvSpPr>
        <p:spPr/>
        <p:txBody>
          <a:bodyPr/>
          <a:lstStyle/>
          <a:p>
            <a:fld id="{9294036C-9E7C-4FFC-99FA-414B61E345DD}" type="datetimeFigureOut">
              <a:rPr lang="en-US" smtClean="0"/>
              <a:t>11/12/2024</a:t>
            </a:fld>
            <a:endParaRPr lang="en-US" dirty="0"/>
          </a:p>
        </p:txBody>
      </p:sp>
      <p:sp>
        <p:nvSpPr>
          <p:cNvPr id="5" name="Footer Placeholder 4">
            <a:extLst>
              <a:ext uri="{FF2B5EF4-FFF2-40B4-BE49-F238E27FC236}">
                <a16:creationId xmlns:a16="http://schemas.microsoft.com/office/drawing/2014/main" id="{35C10319-C816-40EC-B1D0-FD9748E41D7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3854E9AB-6952-407A-9F06-2EB917172FBD}"/>
              </a:ext>
            </a:extLst>
          </p:cNvPr>
          <p:cNvSpPr>
            <a:spLocks noGrp="1"/>
          </p:cNvSpPr>
          <p:nvPr>
            <p:ph type="sldNum" sz="quarter" idx="12"/>
          </p:nvPr>
        </p:nvSpPr>
        <p:spPr/>
        <p:txBody>
          <a:bodyPr/>
          <a:lstStyle/>
          <a:p>
            <a:fld id="{ED6580AB-5C3C-4B4F-8E2A-8B7A0A8CE695}" type="slidenum">
              <a:rPr lang="en-US" smtClean="0"/>
              <a:t>‹#›</a:t>
            </a:fld>
            <a:endParaRPr lang="en-US" dirty="0"/>
          </a:p>
        </p:txBody>
      </p:sp>
    </p:spTree>
    <p:extLst>
      <p:ext uri="{BB962C8B-B14F-4D97-AF65-F5344CB8AC3E}">
        <p14:creationId xmlns:p14="http://schemas.microsoft.com/office/powerpoint/2010/main" val="3603716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DADCE2-978E-4923-B0E9-4C966B6798C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CEB0BD6-F012-4C6D-BDAD-9E90ED25A387}"/>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E2F9E5-192C-4E88-9147-D263893B1842}"/>
              </a:ext>
            </a:extLst>
          </p:cNvPr>
          <p:cNvSpPr>
            <a:spLocks noGrp="1"/>
          </p:cNvSpPr>
          <p:nvPr>
            <p:ph type="dt" sz="half" idx="10"/>
          </p:nvPr>
        </p:nvSpPr>
        <p:spPr/>
        <p:txBody>
          <a:bodyPr/>
          <a:lstStyle/>
          <a:p>
            <a:fld id="{9294036C-9E7C-4FFC-99FA-414B61E345DD}" type="datetimeFigureOut">
              <a:rPr lang="en-US" smtClean="0"/>
              <a:t>11/12/2024</a:t>
            </a:fld>
            <a:endParaRPr lang="en-US" dirty="0"/>
          </a:p>
        </p:txBody>
      </p:sp>
      <p:sp>
        <p:nvSpPr>
          <p:cNvPr id="5" name="Footer Placeholder 4">
            <a:extLst>
              <a:ext uri="{FF2B5EF4-FFF2-40B4-BE49-F238E27FC236}">
                <a16:creationId xmlns:a16="http://schemas.microsoft.com/office/drawing/2014/main" id="{794A7138-3EAF-4C9D-903E-55D9BC040272}"/>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8DB0B82-496D-45C3-A682-7AF9AFFB9693}"/>
              </a:ext>
            </a:extLst>
          </p:cNvPr>
          <p:cNvSpPr>
            <a:spLocks noGrp="1"/>
          </p:cNvSpPr>
          <p:nvPr>
            <p:ph type="sldNum" sz="quarter" idx="12"/>
          </p:nvPr>
        </p:nvSpPr>
        <p:spPr/>
        <p:txBody>
          <a:bodyPr/>
          <a:lstStyle/>
          <a:p>
            <a:fld id="{ED6580AB-5C3C-4B4F-8E2A-8B7A0A8CE695}" type="slidenum">
              <a:rPr lang="en-US" smtClean="0"/>
              <a:t>‹#›</a:t>
            </a:fld>
            <a:endParaRPr lang="en-US" dirty="0"/>
          </a:p>
        </p:txBody>
      </p:sp>
    </p:spTree>
    <p:extLst>
      <p:ext uri="{BB962C8B-B14F-4D97-AF65-F5344CB8AC3E}">
        <p14:creationId xmlns:p14="http://schemas.microsoft.com/office/powerpoint/2010/main" val="35151262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93DAD0-5F6F-47DA-A010-1C4A30C88AB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C8EFA6E-A768-42A8-B2C3-F100D82609A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A2F46640-E89E-47CE-984D-0C0ECF7CF529}"/>
              </a:ext>
            </a:extLst>
          </p:cNvPr>
          <p:cNvSpPr>
            <a:spLocks noGrp="1"/>
          </p:cNvSpPr>
          <p:nvPr>
            <p:ph type="dt" sz="half" idx="10"/>
          </p:nvPr>
        </p:nvSpPr>
        <p:spPr/>
        <p:txBody>
          <a:bodyPr/>
          <a:lstStyle/>
          <a:p>
            <a:fld id="{9294036C-9E7C-4FFC-99FA-414B61E345DD}" type="datetimeFigureOut">
              <a:rPr lang="en-US" smtClean="0"/>
              <a:t>11/12/2024</a:t>
            </a:fld>
            <a:endParaRPr lang="en-US" dirty="0"/>
          </a:p>
        </p:txBody>
      </p:sp>
      <p:sp>
        <p:nvSpPr>
          <p:cNvPr id="5" name="Footer Placeholder 4">
            <a:extLst>
              <a:ext uri="{FF2B5EF4-FFF2-40B4-BE49-F238E27FC236}">
                <a16:creationId xmlns:a16="http://schemas.microsoft.com/office/drawing/2014/main" id="{F4177A8F-F167-4C43-AEE7-45067080142F}"/>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A1DA754-ED79-4909-833D-55BF9A5D80BB}"/>
              </a:ext>
            </a:extLst>
          </p:cNvPr>
          <p:cNvSpPr>
            <a:spLocks noGrp="1"/>
          </p:cNvSpPr>
          <p:nvPr>
            <p:ph type="sldNum" sz="quarter" idx="12"/>
          </p:nvPr>
        </p:nvSpPr>
        <p:spPr/>
        <p:txBody>
          <a:bodyPr/>
          <a:lstStyle/>
          <a:p>
            <a:fld id="{ED6580AB-5C3C-4B4F-8E2A-8B7A0A8CE695}" type="slidenum">
              <a:rPr lang="en-US" smtClean="0"/>
              <a:t>‹#›</a:t>
            </a:fld>
            <a:endParaRPr lang="en-US" dirty="0"/>
          </a:p>
        </p:txBody>
      </p:sp>
    </p:spTree>
    <p:extLst>
      <p:ext uri="{BB962C8B-B14F-4D97-AF65-F5344CB8AC3E}">
        <p14:creationId xmlns:p14="http://schemas.microsoft.com/office/powerpoint/2010/main" val="31600877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9AA026-BFE6-4D2A-9ABF-C593B566657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14747E8-A36B-4B4A-B2A4-B5283152AB22}"/>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6C6B59D-87BD-4F32-B9BC-31F9B1A5D7AD}"/>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5C49B47-0C41-4DCC-9902-126916D9C448}"/>
              </a:ext>
            </a:extLst>
          </p:cNvPr>
          <p:cNvSpPr>
            <a:spLocks noGrp="1"/>
          </p:cNvSpPr>
          <p:nvPr>
            <p:ph type="dt" sz="half" idx="10"/>
          </p:nvPr>
        </p:nvSpPr>
        <p:spPr/>
        <p:txBody>
          <a:bodyPr/>
          <a:lstStyle/>
          <a:p>
            <a:fld id="{9294036C-9E7C-4FFC-99FA-414B61E345DD}" type="datetimeFigureOut">
              <a:rPr lang="en-US" smtClean="0"/>
              <a:t>11/12/2024</a:t>
            </a:fld>
            <a:endParaRPr lang="en-US" dirty="0"/>
          </a:p>
        </p:txBody>
      </p:sp>
      <p:sp>
        <p:nvSpPr>
          <p:cNvPr id="6" name="Footer Placeholder 5">
            <a:extLst>
              <a:ext uri="{FF2B5EF4-FFF2-40B4-BE49-F238E27FC236}">
                <a16:creationId xmlns:a16="http://schemas.microsoft.com/office/drawing/2014/main" id="{B7CD28B7-2F2D-4E80-A107-C1F266C63064}"/>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835D650A-4D0F-46AE-A132-267FCD921E82}"/>
              </a:ext>
            </a:extLst>
          </p:cNvPr>
          <p:cNvSpPr>
            <a:spLocks noGrp="1"/>
          </p:cNvSpPr>
          <p:nvPr>
            <p:ph type="sldNum" sz="quarter" idx="12"/>
          </p:nvPr>
        </p:nvSpPr>
        <p:spPr/>
        <p:txBody>
          <a:bodyPr/>
          <a:lstStyle/>
          <a:p>
            <a:fld id="{ED6580AB-5C3C-4B4F-8E2A-8B7A0A8CE695}" type="slidenum">
              <a:rPr lang="en-US" smtClean="0"/>
              <a:t>‹#›</a:t>
            </a:fld>
            <a:endParaRPr lang="en-US" dirty="0"/>
          </a:p>
        </p:txBody>
      </p:sp>
    </p:spTree>
    <p:extLst>
      <p:ext uri="{BB962C8B-B14F-4D97-AF65-F5344CB8AC3E}">
        <p14:creationId xmlns:p14="http://schemas.microsoft.com/office/powerpoint/2010/main" val="12198765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64C6F9-F6F6-4EA1-98AA-81B84F7CC05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1B8B83E-B37C-46C9-8284-D6EBA0033C9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19A150B8-0288-44AC-9CE7-E7BD9FB32EF9}"/>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CF5DCAE-6027-49B9-A818-F45FADE27B2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684FAE16-DBCB-4A42-BFFC-053F2D529ABA}"/>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6E8C038-E6A1-499D-9E24-FA5980421C81}"/>
              </a:ext>
            </a:extLst>
          </p:cNvPr>
          <p:cNvSpPr>
            <a:spLocks noGrp="1"/>
          </p:cNvSpPr>
          <p:nvPr>
            <p:ph type="dt" sz="half" idx="10"/>
          </p:nvPr>
        </p:nvSpPr>
        <p:spPr/>
        <p:txBody>
          <a:bodyPr/>
          <a:lstStyle/>
          <a:p>
            <a:fld id="{9294036C-9E7C-4FFC-99FA-414B61E345DD}" type="datetimeFigureOut">
              <a:rPr lang="en-US" smtClean="0"/>
              <a:t>11/12/2024</a:t>
            </a:fld>
            <a:endParaRPr lang="en-US" dirty="0"/>
          </a:p>
        </p:txBody>
      </p:sp>
      <p:sp>
        <p:nvSpPr>
          <p:cNvPr id="8" name="Footer Placeholder 7">
            <a:extLst>
              <a:ext uri="{FF2B5EF4-FFF2-40B4-BE49-F238E27FC236}">
                <a16:creationId xmlns:a16="http://schemas.microsoft.com/office/drawing/2014/main" id="{F9F911B6-A759-487E-8CB6-CF9EF737F076}"/>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EA906EC0-369D-4138-8D70-148CFDEE55EE}"/>
              </a:ext>
            </a:extLst>
          </p:cNvPr>
          <p:cNvSpPr>
            <a:spLocks noGrp="1"/>
          </p:cNvSpPr>
          <p:nvPr>
            <p:ph type="sldNum" sz="quarter" idx="12"/>
          </p:nvPr>
        </p:nvSpPr>
        <p:spPr/>
        <p:txBody>
          <a:bodyPr/>
          <a:lstStyle/>
          <a:p>
            <a:fld id="{ED6580AB-5C3C-4B4F-8E2A-8B7A0A8CE695}" type="slidenum">
              <a:rPr lang="en-US" smtClean="0"/>
              <a:t>‹#›</a:t>
            </a:fld>
            <a:endParaRPr lang="en-US" dirty="0"/>
          </a:p>
        </p:txBody>
      </p:sp>
    </p:spTree>
    <p:extLst>
      <p:ext uri="{BB962C8B-B14F-4D97-AF65-F5344CB8AC3E}">
        <p14:creationId xmlns:p14="http://schemas.microsoft.com/office/powerpoint/2010/main" val="28245543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E02F8A-97AC-456C-B9E3-45A7D520C5D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340F483-F2B9-47A3-9B5C-8C264B7016BD}"/>
              </a:ext>
            </a:extLst>
          </p:cNvPr>
          <p:cNvSpPr>
            <a:spLocks noGrp="1"/>
          </p:cNvSpPr>
          <p:nvPr>
            <p:ph type="dt" sz="half" idx="10"/>
          </p:nvPr>
        </p:nvSpPr>
        <p:spPr/>
        <p:txBody>
          <a:bodyPr/>
          <a:lstStyle/>
          <a:p>
            <a:fld id="{9294036C-9E7C-4FFC-99FA-414B61E345DD}" type="datetimeFigureOut">
              <a:rPr lang="en-US" smtClean="0"/>
              <a:t>11/12/2024</a:t>
            </a:fld>
            <a:endParaRPr lang="en-US" dirty="0"/>
          </a:p>
        </p:txBody>
      </p:sp>
      <p:sp>
        <p:nvSpPr>
          <p:cNvPr id="4" name="Footer Placeholder 3">
            <a:extLst>
              <a:ext uri="{FF2B5EF4-FFF2-40B4-BE49-F238E27FC236}">
                <a16:creationId xmlns:a16="http://schemas.microsoft.com/office/drawing/2014/main" id="{25849874-9D9B-4597-B20D-33D6F58BCA32}"/>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5B35894C-9062-435A-9758-82ED9C6D787E}"/>
              </a:ext>
            </a:extLst>
          </p:cNvPr>
          <p:cNvSpPr>
            <a:spLocks noGrp="1"/>
          </p:cNvSpPr>
          <p:nvPr>
            <p:ph type="sldNum" sz="quarter" idx="12"/>
          </p:nvPr>
        </p:nvSpPr>
        <p:spPr/>
        <p:txBody>
          <a:bodyPr/>
          <a:lstStyle/>
          <a:p>
            <a:fld id="{ED6580AB-5C3C-4B4F-8E2A-8B7A0A8CE695}" type="slidenum">
              <a:rPr lang="en-US" smtClean="0"/>
              <a:t>‹#›</a:t>
            </a:fld>
            <a:endParaRPr lang="en-US" dirty="0"/>
          </a:p>
        </p:txBody>
      </p:sp>
    </p:spTree>
    <p:extLst>
      <p:ext uri="{BB962C8B-B14F-4D97-AF65-F5344CB8AC3E}">
        <p14:creationId xmlns:p14="http://schemas.microsoft.com/office/powerpoint/2010/main" val="268177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6A3F6AD-4D61-4238-AB7D-613625BFF81F}"/>
              </a:ext>
            </a:extLst>
          </p:cNvPr>
          <p:cNvSpPr>
            <a:spLocks noGrp="1"/>
          </p:cNvSpPr>
          <p:nvPr>
            <p:ph type="dt" sz="half" idx="10"/>
          </p:nvPr>
        </p:nvSpPr>
        <p:spPr/>
        <p:txBody>
          <a:bodyPr/>
          <a:lstStyle/>
          <a:p>
            <a:fld id="{9294036C-9E7C-4FFC-99FA-414B61E345DD}" type="datetimeFigureOut">
              <a:rPr lang="en-US" smtClean="0"/>
              <a:t>11/12/2024</a:t>
            </a:fld>
            <a:endParaRPr lang="en-US" dirty="0"/>
          </a:p>
        </p:txBody>
      </p:sp>
      <p:sp>
        <p:nvSpPr>
          <p:cNvPr id="3" name="Footer Placeholder 2">
            <a:extLst>
              <a:ext uri="{FF2B5EF4-FFF2-40B4-BE49-F238E27FC236}">
                <a16:creationId xmlns:a16="http://schemas.microsoft.com/office/drawing/2014/main" id="{D8AACDC9-944D-47C6-B286-82C86AD94318}"/>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E4EAAC43-3846-4080-B764-AB2DB308C58A}"/>
              </a:ext>
            </a:extLst>
          </p:cNvPr>
          <p:cNvSpPr>
            <a:spLocks noGrp="1"/>
          </p:cNvSpPr>
          <p:nvPr>
            <p:ph type="sldNum" sz="quarter" idx="12"/>
          </p:nvPr>
        </p:nvSpPr>
        <p:spPr/>
        <p:txBody>
          <a:bodyPr/>
          <a:lstStyle/>
          <a:p>
            <a:fld id="{ED6580AB-5C3C-4B4F-8E2A-8B7A0A8CE695}" type="slidenum">
              <a:rPr lang="en-US" smtClean="0"/>
              <a:t>‹#›</a:t>
            </a:fld>
            <a:endParaRPr lang="en-US" dirty="0"/>
          </a:p>
        </p:txBody>
      </p:sp>
    </p:spTree>
    <p:extLst>
      <p:ext uri="{BB962C8B-B14F-4D97-AF65-F5344CB8AC3E}">
        <p14:creationId xmlns:p14="http://schemas.microsoft.com/office/powerpoint/2010/main" val="28213701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6F4779-0336-4AFA-B9A7-259EE8BEC15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B82F449-DDC3-4694-81E5-91A4B8F433E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F00A2C4-3B2E-46AC-9605-73F5B2CC1F5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6909769-F5A5-4635-BD0C-D6049DEB9632}"/>
              </a:ext>
            </a:extLst>
          </p:cNvPr>
          <p:cNvSpPr>
            <a:spLocks noGrp="1"/>
          </p:cNvSpPr>
          <p:nvPr>
            <p:ph type="dt" sz="half" idx="10"/>
          </p:nvPr>
        </p:nvSpPr>
        <p:spPr/>
        <p:txBody>
          <a:bodyPr/>
          <a:lstStyle/>
          <a:p>
            <a:fld id="{9294036C-9E7C-4FFC-99FA-414B61E345DD}" type="datetimeFigureOut">
              <a:rPr lang="en-US" smtClean="0"/>
              <a:t>11/12/2024</a:t>
            </a:fld>
            <a:endParaRPr lang="en-US" dirty="0"/>
          </a:p>
        </p:txBody>
      </p:sp>
      <p:sp>
        <p:nvSpPr>
          <p:cNvPr id="6" name="Footer Placeholder 5">
            <a:extLst>
              <a:ext uri="{FF2B5EF4-FFF2-40B4-BE49-F238E27FC236}">
                <a16:creationId xmlns:a16="http://schemas.microsoft.com/office/drawing/2014/main" id="{F9252DC3-D3D7-446F-A866-D7820B7BF876}"/>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471CDB00-5218-4567-902B-845073BE8753}"/>
              </a:ext>
            </a:extLst>
          </p:cNvPr>
          <p:cNvSpPr>
            <a:spLocks noGrp="1"/>
          </p:cNvSpPr>
          <p:nvPr>
            <p:ph type="sldNum" sz="quarter" idx="12"/>
          </p:nvPr>
        </p:nvSpPr>
        <p:spPr/>
        <p:txBody>
          <a:bodyPr/>
          <a:lstStyle/>
          <a:p>
            <a:fld id="{ED6580AB-5C3C-4B4F-8E2A-8B7A0A8CE695}" type="slidenum">
              <a:rPr lang="en-US" smtClean="0"/>
              <a:t>‹#›</a:t>
            </a:fld>
            <a:endParaRPr lang="en-US" dirty="0"/>
          </a:p>
        </p:txBody>
      </p:sp>
    </p:spTree>
    <p:extLst>
      <p:ext uri="{BB962C8B-B14F-4D97-AF65-F5344CB8AC3E}">
        <p14:creationId xmlns:p14="http://schemas.microsoft.com/office/powerpoint/2010/main" val="17761285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661E4-9FF7-494B-A1C9-C9A1DD7052F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D245657-DA21-4769-84F8-88DC644508E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a:extLst>
              <a:ext uri="{FF2B5EF4-FFF2-40B4-BE49-F238E27FC236}">
                <a16:creationId xmlns:a16="http://schemas.microsoft.com/office/drawing/2014/main" id="{A167B310-6692-4981-9CB8-FE79A091FF5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E7DA2C9E-A9AD-4BB9-A691-90BB84F58CE9}"/>
              </a:ext>
            </a:extLst>
          </p:cNvPr>
          <p:cNvSpPr>
            <a:spLocks noGrp="1"/>
          </p:cNvSpPr>
          <p:nvPr>
            <p:ph type="dt" sz="half" idx="10"/>
          </p:nvPr>
        </p:nvSpPr>
        <p:spPr/>
        <p:txBody>
          <a:bodyPr/>
          <a:lstStyle/>
          <a:p>
            <a:fld id="{9294036C-9E7C-4FFC-99FA-414B61E345DD}" type="datetimeFigureOut">
              <a:rPr lang="en-US" smtClean="0"/>
              <a:t>11/12/2024</a:t>
            </a:fld>
            <a:endParaRPr lang="en-US" dirty="0"/>
          </a:p>
        </p:txBody>
      </p:sp>
      <p:sp>
        <p:nvSpPr>
          <p:cNvPr id="6" name="Footer Placeholder 5">
            <a:extLst>
              <a:ext uri="{FF2B5EF4-FFF2-40B4-BE49-F238E27FC236}">
                <a16:creationId xmlns:a16="http://schemas.microsoft.com/office/drawing/2014/main" id="{F4B3D45D-C826-4846-BBFC-A0D98B7E7A2C}"/>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93516961-40DC-443E-9DB8-3A987DF499A9}"/>
              </a:ext>
            </a:extLst>
          </p:cNvPr>
          <p:cNvSpPr>
            <a:spLocks noGrp="1"/>
          </p:cNvSpPr>
          <p:nvPr>
            <p:ph type="sldNum" sz="quarter" idx="12"/>
          </p:nvPr>
        </p:nvSpPr>
        <p:spPr/>
        <p:txBody>
          <a:bodyPr/>
          <a:lstStyle/>
          <a:p>
            <a:fld id="{ED6580AB-5C3C-4B4F-8E2A-8B7A0A8CE695}" type="slidenum">
              <a:rPr lang="en-US" smtClean="0"/>
              <a:t>‹#›</a:t>
            </a:fld>
            <a:endParaRPr lang="en-US" dirty="0"/>
          </a:p>
        </p:txBody>
      </p:sp>
    </p:spTree>
    <p:extLst>
      <p:ext uri="{BB962C8B-B14F-4D97-AF65-F5344CB8AC3E}">
        <p14:creationId xmlns:p14="http://schemas.microsoft.com/office/powerpoint/2010/main" val="26313338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E341CFC-63B9-4A19-A8AB-62B9E452AE5E}"/>
              </a:ext>
            </a:extLst>
          </p:cNvPr>
          <p:cNvSpPr>
            <a:spLocks noGrp="1"/>
          </p:cNvSpPr>
          <p:nvPr>
            <p:ph type="title"/>
          </p:nvPr>
        </p:nvSpPr>
        <p:spPr>
          <a:xfrm>
            <a:off x="838200" y="365125"/>
            <a:ext cx="10515600" cy="1325563"/>
          </a:xfrm>
          <a:prstGeom prst="rect">
            <a:avLst/>
          </a:prstGeom>
        </p:spPr>
        <p:txBody>
          <a:bodyPr vert="horz" lIns="0" tIns="0" rIns="0" bIns="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15A838B-134E-40B6-A7E3-1119BB8BF5BD}"/>
              </a:ext>
            </a:extLst>
          </p:cNvPr>
          <p:cNvSpPr>
            <a:spLocks noGrp="1"/>
          </p:cNvSpPr>
          <p:nvPr>
            <p:ph type="body" idx="1"/>
          </p:nvPr>
        </p:nvSpPr>
        <p:spPr>
          <a:xfrm>
            <a:off x="838200" y="1825625"/>
            <a:ext cx="10515600" cy="4351338"/>
          </a:xfrm>
          <a:prstGeom prst="rect">
            <a:avLst/>
          </a:prstGeom>
        </p:spPr>
        <p:txBody>
          <a:bodyPr vert="horz" lIns="0" tIns="0" rIns="0" bIns="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8943BB-9EAD-4CBC-9CA2-75F70C6B582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294036C-9E7C-4FFC-99FA-414B61E345DD}" type="datetimeFigureOut">
              <a:rPr lang="en-US" smtClean="0"/>
              <a:t>11/12/2024</a:t>
            </a:fld>
            <a:endParaRPr lang="en-US" dirty="0"/>
          </a:p>
        </p:txBody>
      </p:sp>
      <p:sp>
        <p:nvSpPr>
          <p:cNvPr id="5" name="Footer Placeholder 4">
            <a:extLst>
              <a:ext uri="{FF2B5EF4-FFF2-40B4-BE49-F238E27FC236}">
                <a16:creationId xmlns:a16="http://schemas.microsoft.com/office/drawing/2014/main" id="{F204E537-5CBA-4B86-9D30-577B9F741E8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66E79E72-0F12-4646-BCDF-4C9EAA89C26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D6580AB-5C3C-4B4F-8E2A-8B7A0A8CE695}" type="slidenum">
              <a:rPr lang="en-US" smtClean="0"/>
              <a:t>‹#›</a:t>
            </a:fld>
            <a:endParaRPr lang="en-US" dirty="0"/>
          </a:p>
        </p:txBody>
      </p:sp>
    </p:spTree>
    <p:extLst>
      <p:ext uri="{BB962C8B-B14F-4D97-AF65-F5344CB8AC3E}">
        <p14:creationId xmlns:p14="http://schemas.microsoft.com/office/powerpoint/2010/main" val="5543780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6.xml"/><Relationship Id="rId5" Type="http://schemas.openxmlformats.org/officeDocument/2006/relationships/image" Target="../media/image19.png"/><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descr="This image is an abstract decorative shape. ">
            <a:extLst>
              <a:ext uri="{FF2B5EF4-FFF2-40B4-BE49-F238E27FC236}">
                <a16:creationId xmlns:a16="http://schemas.microsoft.com/office/drawing/2014/main" id="{8E504344-8563-476C-9EF9-4200B272FDC1}"/>
              </a:ext>
            </a:extLst>
          </p:cNvPr>
          <p:cNvGrpSpPr/>
          <p:nvPr/>
        </p:nvGrpSpPr>
        <p:grpSpPr>
          <a:xfrm>
            <a:off x="4855953" y="-2833465"/>
            <a:ext cx="8948964" cy="12105059"/>
            <a:chOff x="4855953" y="-2833465"/>
            <a:chExt cx="8948964" cy="12105059"/>
          </a:xfrm>
        </p:grpSpPr>
        <p:sp>
          <p:nvSpPr>
            <p:cNvPr id="18" name="Freeform 10">
              <a:extLst>
                <a:ext uri="{FF2B5EF4-FFF2-40B4-BE49-F238E27FC236}">
                  <a16:creationId xmlns:a16="http://schemas.microsoft.com/office/drawing/2014/main" id="{73D22BE5-D5D5-4BF2-A935-5C4AB588B458}"/>
                </a:ext>
              </a:extLst>
            </p:cNvPr>
            <p:cNvSpPr>
              <a:spLocks/>
            </p:cNvSpPr>
            <p:nvPr/>
          </p:nvSpPr>
          <p:spPr bwMode="auto">
            <a:xfrm rot="9420272">
              <a:off x="4855953" y="-2246936"/>
              <a:ext cx="8673602" cy="11518530"/>
            </a:xfrm>
            <a:custGeom>
              <a:avLst/>
              <a:gdLst>
                <a:gd name="T0" fmla="*/ 1166 w 2492"/>
                <a:gd name="T1" fmla="*/ 2419 h 3315"/>
                <a:gd name="T2" fmla="*/ 243 w 2492"/>
                <a:gd name="T3" fmla="*/ 912 h 3315"/>
                <a:gd name="T4" fmla="*/ 449 w 2492"/>
                <a:gd name="T5" fmla="*/ 15 h 3315"/>
                <a:gd name="T6" fmla="*/ 766 w 2492"/>
                <a:gd name="T7" fmla="*/ 302 h 3315"/>
                <a:gd name="T8" fmla="*/ 1651 w 2492"/>
                <a:gd name="T9" fmla="*/ 481 h 3315"/>
                <a:gd name="T10" fmla="*/ 2239 w 2492"/>
                <a:gd name="T11" fmla="*/ 1238 h 3315"/>
                <a:gd name="T12" fmla="*/ 2186 w 2492"/>
                <a:gd name="T13" fmla="*/ 2201 h 3315"/>
                <a:gd name="T14" fmla="*/ 2165 w 2492"/>
                <a:gd name="T15" fmla="*/ 2928 h 3315"/>
                <a:gd name="T16" fmla="*/ 1400 w 2492"/>
                <a:gd name="T17" fmla="*/ 3100 h 3315"/>
                <a:gd name="T18" fmla="*/ 1166 w 2492"/>
                <a:gd name="T19" fmla="*/ 2419 h 3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92" h="3315">
                  <a:moveTo>
                    <a:pt x="1166" y="2419"/>
                  </a:moveTo>
                  <a:cubicBezTo>
                    <a:pt x="1505" y="1277"/>
                    <a:pt x="486" y="1533"/>
                    <a:pt x="243" y="912"/>
                  </a:cubicBezTo>
                  <a:cubicBezTo>
                    <a:pt x="0" y="292"/>
                    <a:pt x="291" y="31"/>
                    <a:pt x="449" y="15"/>
                  </a:cubicBezTo>
                  <a:cubicBezTo>
                    <a:pt x="607" y="0"/>
                    <a:pt x="716" y="54"/>
                    <a:pt x="766" y="302"/>
                  </a:cubicBezTo>
                  <a:cubicBezTo>
                    <a:pt x="817" y="551"/>
                    <a:pt x="1312" y="508"/>
                    <a:pt x="1651" y="481"/>
                  </a:cubicBezTo>
                  <a:cubicBezTo>
                    <a:pt x="1989" y="454"/>
                    <a:pt x="2492" y="733"/>
                    <a:pt x="2239" y="1238"/>
                  </a:cubicBezTo>
                  <a:cubicBezTo>
                    <a:pt x="1986" y="1743"/>
                    <a:pt x="2000" y="1716"/>
                    <a:pt x="2186" y="2201"/>
                  </a:cubicBezTo>
                  <a:cubicBezTo>
                    <a:pt x="2372" y="2685"/>
                    <a:pt x="2165" y="2928"/>
                    <a:pt x="2165" y="2928"/>
                  </a:cubicBezTo>
                  <a:cubicBezTo>
                    <a:pt x="2165" y="2928"/>
                    <a:pt x="1791" y="3315"/>
                    <a:pt x="1400" y="3100"/>
                  </a:cubicBezTo>
                  <a:cubicBezTo>
                    <a:pt x="1008" y="2885"/>
                    <a:pt x="1166" y="2419"/>
                    <a:pt x="1166" y="2419"/>
                  </a:cubicBezTo>
                  <a:close/>
                </a:path>
              </a:pathLst>
            </a:custGeom>
            <a:gradFill>
              <a:gsLst>
                <a:gs pos="0">
                  <a:srgbClr val="80DEDE"/>
                </a:gs>
                <a:gs pos="53500">
                  <a:srgbClr val="85C1E7"/>
                </a:gs>
                <a:gs pos="100000">
                  <a:srgbClr val="878CFF"/>
                </a:gs>
              </a:gsLst>
              <a:lin ang="5400000" scaled="1"/>
            </a:gra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9" name="Freeform 11">
              <a:extLst>
                <a:ext uri="{FF2B5EF4-FFF2-40B4-BE49-F238E27FC236}">
                  <a16:creationId xmlns:a16="http://schemas.microsoft.com/office/drawing/2014/main" id="{C42C174B-303A-45F6-8FF1-93001A3AAFC1}"/>
                </a:ext>
              </a:extLst>
            </p:cNvPr>
            <p:cNvSpPr>
              <a:spLocks/>
            </p:cNvSpPr>
            <p:nvPr/>
          </p:nvSpPr>
          <p:spPr bwMode="auto">
            <a:xfrm rot="9420272">
              <a:off x="5048022" y="-2833465"/>
              <a:ext cx="8756895" cy="10755934"/>
            </a:xfrm>
            <a:custGeom>
              <a:avLst/>
              <a:gdLst>
                <a:gd name="T0" fmla="*/ 1504 w 2516"/>
                <a:gd name="T1" fmla="*/ 2980 h 3095"/>
                <a:gd name="T2" fmla="*/ 2237 w 2516"/>
                <a:gd name="T3" fmla="*/ 2283 h 3095"/>
                <a:gd name="T4" fmla="*/ 1468 w 2516"/>
                <a:gd name="T5" fmla="*/ 1052 h 3095"/>
                <a:gd name="T6" fmla="*/ 979 w 2516"/>
                <a:gd name="T7" fmla="*/ 648 h 3095"/>
                <a:gd name="T8" fmla="*/ 411 w 2516"/>
                <a:gd name="T9" fmla="*/ 195 h 3095"/>
                <a:gd name="T10" fmla="*/ 397 w 2516"/>
                <a:gd name="T11" fmla="*/ 1117 h 3095"/>
                <a:gd name="T12" fmla="*/ 194 w 2516"/>
                <a:gd name="T13" fmla="*/ 1767 h 3095"/>
                <a:gd name="T14" fmla="*/ 866 w 2516"/>
                <a:gd name="T15" fmla="*/ 2349 h 3095"/>
                <a:gd name="T16" fmla="*/ 1275 w 2516"/>
                <a:gd name="T17" fmla="*/ 2766 h 3095"/>
                <a:gd name="T18" fmla="*/ 1504 w 2516"/>
                <a:gd name="T19" fmla="*/ 2980 h 30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16" h="3095">
                  <a:moveTo>
                    <a:pt x="1504" y="2980"/>
                  </a:moveTo>
                  <a:cubicBezTo>
                    <a:pt x="1504" y="2980"/>
                    <a:pt x="1958" y="3095"/>
                    <a:pt x="2237" y="2283"/>
                  </a:cubicBezTo>
                  <a:cubicBezTo>
                    <a:pt x="2516" y="1472"/>
                    <a:pt x="1745" y="1159"/>
                    <a:pt x="1468" y="1052"/>
                  </a:cubicBezTo>
                  <a:cubicBezTo>
                    <a:pt x="1191" y="945"/>
                    <a:pt x="1126" y="907"/>
                    <a:pt x="979" y="648"/>
                  </a:cubicBezTo>
                  <a:cubicBezTo>
                    <a:pt x="832" y="389"/>
                    <a:pt x="822" y="0"/>
                    <a:pt x="411" y="195"/>
                  </a:cubicBezTo>
                  <a:cubicBezTo>
                    <a:pt x="0" y="391"/>
                    <a:pt x="384" y="948"/>
                    <a:pt x="397" y="1117"/>
                  </a:cubicBezTo>
                  <a:cubicBezTo>
                    <a:pt x="411" y="1286"/>
                    <a:pt x="128" y="1580"/>
                    <a:pt x="194" y="1767"/>
                  </a:cubicBezTo>
                  <a:cubicBezTo>
                    <a:pt x="259" y="1954"/>
                    <a:pt x="273" y="2154"/>
                    <a:pt x="866" y="2349"/>
                  </a:cubicBezTo>
                  <a:cubicBezTo>
                    <a:pt x="866" y="2349"/>
                    <a:pt x="1186" y="2374"/>
                    <a:pt x="1275" y="2766"/>
                  </a:cubicBezTo>
                  <a:cubicBezTo>
                    <a:pt x="1275" y="2766"/>
                    <a:pt x="1340" y="2988"/>
                    <a:pt x="1504" y="2980"/>
                  </a:cubicBezTo>
                  <a:close/>
                </a:path>
              </a:pathLst>
            </a:custGeom>
            <a:gradFill>
              <a:gsLst>
                <a:gs pos="0">
                  <a:srgbClr val="7CEFD8"/>
                </a:gs>
                <a:gs pos="51000">
                  <a:srgbClr val="6672E4"/>
                </a:gs>
                <a:gs pos="100000">
                  <a:srgbClr val="882BE5"/>
                </a:gs>
              </a:gsLst>
              <a:lin ang="5400000" scaled="1"/>
            </a:gra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20" name="Freeform 12">
              <a:extLst>
                <a:ext uri="{FF2B5EF4-FFF2-40B4-BE49-F238E27FC236}">
                  <a16:creationId xmlns:a16="http://schemas.microsoft.com/office/drawing/2014/main" id="{22AA5A4F-A0EB-453F-A699-F817D4616C6F}"/>
                </a:ext>
              </a:extLst>
            </p:cNvPr>
            <p:cNvSpPr>
              <a:spLocks/>
            </p:cNvSpPr>
            <p:nvPr/>
          </p:nvSpPr>
          <p:spPr bwMode="auto">
            <a:xfrm rot="9420272">
              <a:off x="5218811" y="-1993836"/>
              <a:ext cx="7570428" cy="10122905"/>
            </a:xfrm>
            <a:custGeom>
              <a:avLst/>
              <a:gdLst>
                <a:gd name="T0" fmla="*/ 1896 w 2175"/>
                <a:gd name="T1" fmla="*/ 2283 h 2913"/>
                <a:gd name="T2" fmla="*/ 1467 w 2175"/>
                <a:gd name="T3" fmla="*/ 2913 h 2913"/>
                <a:gd name="T4" fmla="*/ 1250 w 2175"/>
                <a:gd name="T5" fmla="*/ 2849 h 2913"/>
                <a:gd name="T6" fmla="*/ 1016 w 2175"/>
                <a:gd name="T7" fmla="*/ 2168 h 2913"/>
                <a:gd name="T8" fmla="*/ 93 w 2175"/>
                <a:gd name="T9" fmla="*/ 661 h 2913"/>
                <a:gd name="T10" fmla="*/ 0 w 2175"/>
                <a:gd name="T11" fmla="*/ 238 h 2913"/>
                <a:gd name="T12" fmla="*/ 70 w 2175"/>
                <a:gd name="T13" fmla="*/ 195 h 2913"/>
                <a:gd name="T14" fmla="*/ 638 w 2175"/>
                <a:gd name="T15" fmla="*/ 648 h 2913"/>
                <a:gd name="T16" fmla="*/ 1127 w 2175"/>
                <a:gd name="T17" fmla="*/ 1052 h 2913"/>
                <a:gd name="T18" fmla="*/ 1896 w 2175"/>
                <a:gd name="T19" fmla="*/ 2283 h 29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75" h="2913">
                  <a:moveTo>
                    <a:pt x="1896" y="2283"/>
                  </a:moveTo>
                  <a:cubicBezTo>
                    <a:pt x="1770" y="2651"/>
                    <a:pt x="1607" y="2829"/>
                    <a:pt x="1467" y="2913"/>
                  </a:cubicBezTo>
                  <a:cubicBezTo>
                    <a:pt x="1397" y="2909"/>
                    <a:pt x="1324" y="2889"/>
                    <a:pt x="1250" y="2849"/>
                  </a:cubicBezTo>
                  <a:cubicBezTo>
                    <a:pt x="858" y="2634"/>
                    <a:pt x="1016" y="2168"/>
                    <a:pt x="1016" y="2168"/>
                  </a:cubicBezTo>
                  <a:cubicBezTo>
                    <a:pt x="1354" y="1026"/>
                    <a:pt x="336" y="1282"/>
                    <a:pt x="93" y="661"/>
                  </a:cubicBezTo>
                  <a:cubicBezTo>
                    <a:pt x="28" y="495"/>
                    <a:pt x="1" y="354"/>
                    <a:pt x="0" y="238"/>
                  </a:cubicBezTo>
                  <a:cubicBezTo>
                    <a:pt x="20" y="222"/>
                    <a:pt x="44" y="208"/>
                    <a:pt x="70" y="195"/>
                  </a:cubicBezTo>
                  <a:cubicBezTo>
                    <a:pt x="481" y="0"/>
                    <a:pt x="491" y="389"/>
                    <a:pt x="638" y="648"/>
                  </a:cubicBezTo>
                  <a:cubicBezTo>
                    <a:pt x="785" y="907"/>
                    <a:pt x="850" y="945"/>
                    <a:pt x="1127" y="1052"/>
                  </a:cubicBezTo>
                  <a:cubicBezTo>
                    <a:pt x="1404" y="1159"/>
                    <a:pt x="2175" y="1472"/>
                    <a:pt x="1896" y="2283"/>
                  </a:cubicBezTo>
                  <a:close/>
                </a:path>
              </a:pathLst>
            </a:custGeom>
            <a:gradFill>
              <a:gsLst>
                <a:gs pos="100000">
                  <a:srgbClr val="7CEFD8"/>
                </a:gs>
                <a:gs pos="19000">
                  <a:srgbClr val="6672E4"/>
                </a:gs>
                <a:gs pos="0">
                  <a:srgbClr val="882BE5"/>
                </a:gs>
              </a:gsLst>
              <a:lin ang="10200000" scaled="0"/>
            </a:gra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24" name="TextBox 23">
            <a:extLst>
              <a:ext uri="{FF2B5EF4-FFF2-40B4-BE49-F238E27FC236}">
                <a16:creationId xmlns:a16="http://schemas.microsoft.com/office/drawing/2014/main" id="{C1165547-DF3A-4694-9097-2BDAF2003713}"/>
              </a:ext>
            </a:extLst>
          </p:cNvPr>
          <p:cNvSpPr txBox="1"/>
          <p:nvPr/>
        </p:nvSpPr>
        <p:spPr>
          <a:xfrm>
            <a:off x="733192" y="3512329"/>
            <a:ext cx="4845708" cy="1661993"/>
          </a:xfrm>
          <a:prstGeom prst="rect">
            <a:avLst/>
          </a:prstGeom>
          <a:noFill/>
        </p:spPr>
        <p:txBody>
          <a:bodyPr wrap="square" lIns="0" tIns="0" rIns="0" bIns="0" rtlCol="0">
            <a:spAutoFit/>
          </a:bodyPr>
          <a:lstStyle/>
          <a:p>
            <a:r>
              <a:rPr lang="en-US" sz="5400" b="1" dirty="0">
                <a:solidFill>
                  <a:srgbClr val="002060"/>
                </a:solidFill>
                <a:latin typeface="Segoe UI" panose="020B0502040204020203" pitchFamily="34" charset="0"/>
                <a:cs typeface="Segoe UI" panose="020B0502040204020203" pitchFamily="34" charset="0"/>
              </a:rPr>
              <a:t>Crowdfunding</a:t>
            </a:r>
          </a:p>
          <a:p>
            <a:r>
              <a:rPr lang="en-IN" sz="5400" b="1" dirty="0">
                <a:solidFill>
                  <a:srgbClr val="002060"/>
                </a:solidFill>
                <a:latin typeface="Segoe UI" panose="020B0502040204020203" pitchFamily="34" charset="0"/>
                <a:cs typeface="Segoe UI" panose="020B0502040204020203" pitchFamily="34" charset="0"/>
              </a:rPr>
              <a:t>Kickstarter</a:t>
            </a:r>
            <a:endParaRPr lang="en-US" sz="5400" b="1" dirty="0">
              <a:solidFill>
                <a:srgbClr val="002060"/>
              </a:solidFill>
              <a:latin typeface="Segoe UI" panose="020B0502040204020203" pitchFamily="34" charset="0"/>
              <a:cs typeface="Segoe UI" panose="020B0502040204020203" pitchFamily="34" charset="0"/>
            </a:endParaRPr>
          </a:p>
        </p:txBody>
      </p:sp>
      <p:sp>
        <p:nvSpPr>
          <p:cNvPr id="55" name="Rectangle 54">
            <a:extLst>
              <a:ext uri="{FF2B5EF4-FFF2-40B4-BE49-F238E27FC236}">
                <a16:creationId xmlns:a16="http://schemas.microsoft.com/office/drawing/2014/main" id="{6BBBCB2E-F413-4381-8378-02FDC20EA4F6}"/>
              </a:ext>
            </a:extLst>
          </p:cNvPr>
          <p:cNvSpPr/>
          <p:nvPr/>
        </p:nvSpPr>
        <p:spPr>
          <a:xfrm>
            <a:off x="733192" y="5358397"/>
            <a:ext cx="4517234" cy="984885"/>
          </a:xfrm>
          <a:prstGeom prst="rect">
            <a:avLst/>
          </a:prstGeom>
        </p:spPr>
        <p:txBody>
          <a:bodyPr wrap="square" lIns="0" tIns="0" rIns="0" bIns="0">
            <a:spAutoFit/>
          </a:bodyPr>
          <a:lstStyle/>
          <a:p>
            <a:pPr algn="r"/>
            <a:r>
              <a:rPr lang="en-US" sz="1600" b="1" i="1" dirty="0">
                <a:solidFill>
                  <a:srgbClr val="002060"/>
                </a:solidFill>
                <a:latin typeface="+mj-lt"/>
                <a:cs typeface="Segoe UI" panose="020B0502040204020203" pitchFamily="34" charset="0"/>
              </a:rPr>
              <a:t>Group 2</a:t>
            </a:r>
          </a:p>
          <a:p>
            <a:pPr algn="r"/>
            <a:r>
              <a:rPr lang="en-US" sz="1600" b="1" i="1" dirty="0">
                <a:solidFill>
                  <a:srgbClr val="002060"/>
                </a:solidFill>
                <a:latin typeface="+mj-lt"/>
                <a:cs typeface="Segoe UI" panose="020B0502040204020203" pitchFamily="34" charset="0"/>
              </a:rPr>
              <a:t>Rohan D. Kamble </a:t>
            </a:r>
          </a:p>
          <a:p>
            <a:pPr algn="r"/>
            <a:r>
              <a:rPr lang="en-US" sz="1600" b="1" i="1" dirty="0">
                <a:solidFill>
                  <a:srgbClr val="002060"/>
                </a:solidFill>
                <a:latin typeface="+mj-lt"/>
                <a:cs typeface="Segoe UI" panose="020B0502040204020203" pitchFamily="34" charset="0"/>
              </a:rPr>
              <a:t>Karthik</a:t>
            </a:r>
          </a:p>
          <a:p>
            <a:pPr algn="r"/>
            <a:r>
              <a:rPr lang="en-US" sz="1600" b="1" i="1" dirty="0">
                <a:solidFill>
                  <a:srgbClr val="002060"/>
                </a:solidFill>
                <a:latin typeface="+mj-lt"/>
                <a:cs typeface="Segoe UI" panose="020B0502040204020203" pitchFamily="34" charset="0"/>
              </a:rPr>
              <a:t>Mahesh Gupta </a:t>
            </a:r>
          </a:p>
        </p:txBody>
      </p:sp>
      <p:sp>
        <p:nvSpPr>
          <p:cNvPr id="3" name="Title 2" hidden="1">
            <a:extLst>
              <a:ext uri="{FF2B5EF4-FFF2-40B4-BE49-F238E27FC236}">
                <a16:creationId xmlns:a16="http://schemas.microsoft.com/office/drawing/2014/main" id="{016C325E-5B69-4D07-BBFB-7DB217A69D48}"/>
              </a:ext>
            </a:extLst>
          </p:cNvPr>
          <p:cNvSpPr>
            <a:spLocks noGrp="1"/>
          </p:cNvSpPr>
          <p:nvPr>
            <p:ph type="ctrTitle"/>
          </p:nvPr>
        </p:nvSpPr>
        <p:spPr/>
        <p:txBody>
          <a:bodyPr/>
          <a:lstStyle/>
          <a:p>
            <a:r>
              <a:rPr lang="en-US" dirty="0"/>
              <a:t>Human resources slide 1</a:t>
            </a:r>
          </a:p>
        </p:txBody>
      </p:sp>
    </p:spTree>
    <p:extLst>
      <p:ext uri="{BB962C8B-B14F-4D97-AF65-F5344CB8AC3E}">
        <p14:creationId xmlns:p14="http://schemas.microsoft.com/office/powerpoint/2010/main" val="32543563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436B850-15F2-41BC-A54E-6E0F332F011D}"/>
              </a:ext>
            </a:extLst>
          </p:cNvPr>
          <p:cNvSpPr txBox="1"/>
          <p:nvPr/>
        </p:nvSpPr>
        <p:spPr>
          <a:xfrm>
            <a:off x="733191" y="4331033"/>
            <a:ext cx="5318715" cy="1354217"/>
          </a:xfrm>
          <a:prstGeom prst="rect">
            <a:avLst/>
          </a:prstGeom>
          <a:noFill/>
        </p:spPr>
        <p:txBody>
          <a:bodyPr wrap="square" lIns="0" tIns="0" rIns="0" bIns="0" rtlCol="0">
            <a:spAutoFit/>
          </a:bodyPr>
          <a:lstStyle/>
          <a:p>
            <a:r>
              <a:rPr lang="en-US" sz="4400" b="1" i="1" u="sng" dirty="0">
                <a:solidFill>
                  <a:srgbClr val="002060"/>
                </a:solidFill>
                <a:latin typeface="Segoe UI" panose="020B0502040204020203" pitchFamily="34" charset="0"/>
                <a:cs typeface="Segoe UI" panose="020B0502040204020203" pitchFamily="34" charset="0"/>
              </a:rPr>
              <a:t>Lets dive into dashboards now </a:t>
            </a:r>
          </a:p>
        </p:txBody>
      </p:sp>
      <p:sp>
        <p:nvSpPr>
          <p:cNvPr id="4" name="Rectangle 3">
            <a:extLst>
              <a:ext uri="{FF2B5EF4-FFF2-40B4-BE49-F238E27FC236}">
                <a16:creationId xmlns:a16="http://schemas.microsoft.com/office/drawing/2014/main" id="{A9B74FAF-1757-48A8-BBFB-722E8E1D6FA4}"/>
              </a:ext>
            </a:extLst>
          </p:cNvPr>
          <p:cNvSpPr/>
          <p:nvPr/>
        </p:nvSpPr>
        <p:spPr>
          <a:xfrm>
            <a:off x="733192" y="5358396"/>
            <a:ext cx="3536195" cy="246221"/>
          </a:xfrm>
          <a:prstGeom prst="rect">
            <a:avLst/>
          </a:prstGeom>
        </p:spPr>
        <p:txBody>
          <a:bodyPr wrap="square" lIns="0" tIns="0" rIns="0" bIns="0">
            <a:spAutoFit/>
          </a:bodyPr>
          <a:lstStyle/>
          <a:p>
            <a:r>
              <a:rPr lang="en-US" sz="1600" dirty="0">
                <a:latin typeface="+mj-lt"/>
              </a:rPr>
              <a:t>] </a:t>
            </a:r>
            <a:endParaRPr lang="en-US" sz="1600" i="1" dirty="0">
              <a:solidFill>
                <a:srgbClr val="002060"/>
              </a:solidFill>
              <a:latin typeface="+mj-lt"/>
              <a:cs typeface="Segoe UI" panose="020B0502040204020203" pitchFamily="34" charset="0"/>
            </a:endParaRPr>
          </a:p>
        </p:txBody>
      </p:sp>
      <p:grpSp>
        <p:nvGrpSpPr>
          <p:cNvPr id="5" name="Group 4" descr="This image is an icon of three human beings. ">
            <a:extLst>
              <a:ext uri="{FF2B5EF4-FFF2-40B4-BE49-F238E27FC236}">
                <a16:creationId xmlns:a16="http://schemas.microsoft.com/office/drawing/2014/main" id="{5D1C056A-1D7A-4D89-A2E0-446D9944C6FB}"/>
              </a:ext>
            </a:extLst>
          </p:cNvPr>
          <p:cNvGrpSpPr/>
          <p:nvPr/>
        </p:nvGrpSpPr>
        <p:grpSpPr>
          <a:xfrm>
            <a:off x="791651" y="3549996"/>
            <a:ext cx="569186" cy="530997"/>
            <a:chOff x="-27444701" y="-10180638"/>
            <a:chExt cx="10883901" cy="10153650"/>
          </a:xfrm>
          <a:solidFill>
            <a:schemeClr val="bg1">
              <a:lumMod val="50000"/>
            </a:schemeClr>
          </a:solidFill>
        </p:grpSpPr>
        <p:sp>
          <p:nvSpPr>
            <p:cNvPr id="6" name="Freeform 35">
              <a:extLst>
                <a:ext uri="{FF2B5EF4-FFF2-40B4-BE49-F238E27FC236}">
                  <a16:creationId xmlns:a16="http://schemas.microsoft.com/office/drawing/2014/main" id="{C9FAB44B-F1A9-406C-8DC0-7BC29AA64A5B}"/>
                </a:ext>
              </a:extLst>
            </p:cNvPr>
            <p:cNvSpPr>
              <a:spLocks/>
            </p:cNvSpPr>
            <p:nvPr/>
          </p:nvSpPr>
          <p:spPr bwMode="auto">
            <a:xfrm>
              <a:off x="-22969538" y="-10180638"/>
              <a:ext cx="1906588" cy="1978025"/>
            </a:xfrm>
            <a:custGeom>
              <a:avLst/>
              <a:gdLst>
                <a:gd name="T0" fmla="*/ 554 w 639"/>
                <a:gd name="T1" fmla="*/ 327 h 664"/>
                <a:gd name="T2" fmla="*/ 438 w 639"/>
                <a:gd name="T3" fmla="*/ 526 h 664"/>
                <a:gd name="T4" fmla="*/ 204 w 639"/>
                <a:gd name="T5" fmla="*/ 521 h 664"/>
                <a:gd name="T6" fmla="*/ 97 w 639"/>
                <a:gd name="T7" fmla="*/ 316 h 664"/>
                <a:gd name="T8" fmla="*/ 222 w 639"/>
                <a:gd name="T9" fmla="*/ 123 h 664"/>
                <a:gd name="T10" fmla="*/ 447 w 639"/>
                <a:gd name="T11" fmla="*/ 133 h 664"/>
                <a:gd name="T12" fmla="*/ 554 w 639"/>
                <a:gd name="T13" fmla="*/ 327 h 664"/>
                <a:gd name="T14" fmla="*/ 638 w 639"/>
                <a:gd name="T15" fmla="*/ 327 h 664"/>
                <a:gd name="T16" fmla="*/ 519 w 639"/>
                <a:gd name="T17" fmla="*/ 82 h 664"/>
                <a:gd name="T18" fmla="*/ 244 w 639"/>
                <a:gd name="T19" fmla="*/ 25 h 664"/>
                <a:gd name="T20" fmla="*/ 39 w 639"/>
                <a:gd name="T21" fmla="*/ 200 h 664"/>
                <a:gd name="T22" fmla="*/ 53 w 639"/>
                <a:gd name="T23" fmla="*/ 482 h 664"/>
                <a:gd name="T24" fmla="*/ 407 w 639"/>
                <a:gd name="T25" fmla="*/ 629 h 664"/>
                <a:gd name="T26" fmla="*/ 638 w 639"/>
                <a:gd name="T27" fmla="*/ 327 h 664"/>
                <a:gd name="T28" fmla="*/ 554 w 639"/>
                <a:gd name="T29" fmla="*/ 327 h 6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39" h="664">
                  <a:moveTo>
                    <a:pt x="554" y="327"/>
                  </a:moveTo>
                  <a:cubicBezTo>
                    <a:pt x="553" y="410"/>
                    <a:pt x="510" y="485"/>
                    <a:pt x="438" y="526"/>
                  </a:cubicBezTo>
                  <a:cubicBezTo>
                    <a:pt x="365" y="569"/>
                    <a:pt x="275" y="564"/>
                    <a:pt x="204" y="521"/>
                  </a:cubicBezTo>
                  <a:cubicBezTo>
                    <a:pt x="133" y="478"/>
                    <a:pt x="94" y="398"/>
                    <a:pt x="97" y="316"/>
                  </a:cubicBezTo>
                  <a:cubicBezTo>
                    <a:pt x="99" y="234"/>
                    <a:pt x="150" y="161"/>
                    <a:pt x="222" y="123"/>
                  </a:cubicBezTo>
                  <a:cubicBezTo>
                    <a:pt x="292" y="85"/>
                    <a:pt x="379" y="92"/>
                    <a:pt x="447" y="133"/>
                  </a:cubicBezTo>
                  <a:cubicBezTo>
                    <a:pt x="514" y="174"/>
                    <a:pt x="553" y="249"/>
                    <a:pt x="554" y="327"/>
                  </a:cubicBezTo>
                  <a:cubicBezTo>
                    <a:pt x="555" y="381"/>
                    <a:pt x="639" y="381"/>
                    <a:pt x="638" y="327"/>
                  </a:cubicBezTo>
                  <a:cubicBezTo>
                    <a:pt x="637" y="232"/>
                    <a:pt x="594" y="141"/>
                    <a:pt x="519" y="82"/>
                  </a:cubicBezTo>
                  <a:cubicBezTo>
                    <a:pt x="441" y="21"/>
                    <a:pt x="340" y="0"/>
                    <a:pt x="244" y="25"/>
                  </a:cubicBezTo>
                  <a:cubicBezTo>
                    <a:pt x="154" y="48"/>
                    <a:pt x="76" y="116"/>
                    <a:pt x="39" y="200"/>
                  </a:cubicBezTo>
                  <a:cubicBezTo>
                    <a:pt x="0" y="292"/>
                    <a:pt x="5" y="395"/>
                    <a:pt x="53" y="482"/>
                  </a:cubicBezTo>
                  <a:cubicBezTo>
                    <a:pt x="122" y="606"/>
                    <a:pt x="271" y="664"/>
                    <a:pt x="407" y="629"/>
                  </a:cubicBezTo>
                  <a:cubicBezTo>
                    <a:pt x="543" y="594"/>
                    <a:pt x="637" y="466"/>
                    <a:pt x="638" y="327"/>
                  </a:cubicBezTo>
                  <a:cubicBezTo>
                    <a:pt x="639" y="273"/>
                    <a:pt x="555" y="273"/>
                    <a:pt x="554" y="3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2060"/>
                </a:solidFill>
              </a:endParaRPr>
            </a:p>
          </p:txBody>
        </p:sp>
        <p:sp>
          <p:nvSpPr>
            <p:cNvPr id="7" name="Freeform 36">
              <a:extLst>
                <a:ext uri="{FF2B5EF4-FFF2-40B4-BE49-F238E27FC236}">
                  <a16:creationId xmlns:a16="http://schemas.microsoft.com/office/drawing/2014/main" id="{12B0F9D4-64CB-42CD-88AA-7E8CAD1F1229}"/>
                </a:ext>
              </a:extLst>
            </p:cNvPr>
            <p:cNvSpPr>
              <a:spLocks/>
            </p:cNvSpPr>
            <p:nvPr/>
          </p:nvSpPr>
          <p:spPr bwMode="auto">
            <a:xfrm>
              <a:off x="-23596600" y="-8610601"/>
              <a:ext cx="3186113" cy="2139950"/>
            </a:xfrm>
            <a:custGeom>
              <a:avLst/>
              <a:gdLst>
                <a:gd name="T0" fmla="*/ 846 w 1068"/>
                <a:gd name="T1" fmla="*/ 102 h 718"/>
                <a:gd name="T2" fmla="*/ 981 w 1068"/>
                <a:gd name="T3" fmla="*/ 330 h 718"/>
                <a:gd name="T4" fmla="*/ 981 w 1068"/>
                <a:gd name="T5" fmla="*/ 480 h 718"/>
                <a:gd name="T6" fmla="*/ 981 w 1068"/>
                <a:gd name="T7" fmla="*/ 559 h 718"/>
                <a:gd name="T8" fmla="*/ 961 w 1068"/>
                <a:gd name="T9" fmla="*/ 618 h 718"/>
                <a:gd name="T10" fmla="*/ 882 w 1068"/>
                <a:gd name="T11" fmla="*/ 634 h 718"/>
                <a:gd name="T12" fmla="*/ 214 w 1068"/>
                <a:gd name="T13" fmla="*/ 634 h 718"/>
                <a:gd name="T14" fmla="*/ 152 w 1068"/>
                <a:gd name="T15" fmla="*/ 634 h 718"/>
                <a:gd name="T16" fmla="*/ 90 w 1068"/>
                <a:gd name="T17" fmla="*/ 571 h 718"/>
                <a:gd name="T18" fmla="*/ 90 w 1068"/>
                <a:gd name="T19" fmla="*/ 524 h 718"/>
                <a:gd name="T20" fmla="*/ 90 w 1068"/>
                <a:gd name="T21" fmla="*/ 355 h 718"/>
                <a:gd name="T22" fmla="*/ 173 w 1068"/>
                <a:gd name="T23" fmla="*/ 144 h 718"/>
                <a:gd name="T24" fmla="*/ 222 w 1068"/>
                <a:gd name="T25" fmla="*/ 104 h 718"/>
                <a:gd name="T26" fmla="*/ 180 w 1068"/>
                <a:gd name="T27" fmla="*/ 31 h 718"/>
                <a:gd name="T28" fmla="*/ 13 w 1068"/>
                <a:gd name="T29" fmla="*/ 277 h 718"/>
                <a:gd name="T30" fmla="*/ 6 w 1068"/>
                <a:gd name="T31" fmla="*/ 448 h 718"/>
                <a:gd name="T32" fmla="*/ 9 w 1068"/>
                <a:gd name="T33" fmla="*/ 604 h 718"/>
                <a:gd name="T34" fmla="*/ 161 w 1068"/>
                <a:gd name="T35" fmla="*/ 718 h 718"/>
                <a:gd name="T36" fmla="*/ 805 w 1068"/>
                <a:gd name="T37" fmla="*/ 718 h 718"/>
                <a:gd name="T38" fmla="*/ 908 w 1068"/>
                <a:gd name="T39" fmla="*/ 718 h 718"/>
                <a:gd name="T40" fmla="*/ 1059 w 1068"/>
                <a:gd name="T41" fmla="*/ 615 h 718"/>
                <a:gd name="T42" fmla="*/ 1065 w 1068"/>
                <a:gd name="T43" fmla="*/ 545 h 718"/>
                <a:gd name="T44" fmla="*/ 1065 w 1068"/>
                <a:gd name="T45" fmla="*/ 456 h 718"/>
                <a:gd name="T46" fmla="*/ 1060 w 1068"/>
                <a:gd name="T47" fmla="*/ 288 h 718"/>
                <a:gd name="T48" fmla="*/ 888 w 1068"/>
                <a:gd name="T49" fmla="*/ 30 h 718"/>
                <a:gd name="T50" fmla="*/ 846 w 1068"/>
                <a:gd name="T51" fmla="*/ 102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68" h="718">
                  <a:moveTo>
                    <a:pt x="846" y="102"/>
                  </a:moveTo>
                  <a:cubicBezTo>
                    <a:pt x="924" y="152"/>
                    <a:pt x="975" y="237"/>
                    <a:pt x="981" y="330"/>
                  </a:cubicBezTo>
                  <a:cubicBezTo>
                    <a:pt x="984" y="379"/>
                    <a:pt x="981" y="430"/>
                    <a:pt x="981" y="480"/>
                  </a:cubicBezTo>
                  <a:cubicBezTo>
                    <a:pt x="981" y="506"/>
                    <a:pt x="981" y="533"/>
                    <a:pt x="981" y="559"/>
                  </a:cubicBezTo>
                  <a:cubicBezTo>
                    <a:pt x="981" y="583"/>
                    <a:pt x="978" y="601"/>
                    <a:pt x="961" y="618"/>
                  </a:cubicBezTo>
                  <a:cubicBezTo>
                    <a:pt x="941" y="638"/>
                    <a:pt x="910" y="634"/>
                    <a:pt x="882" y="634"/>
                  </a:cubicBezTo>
                  <a:cubicBezTo>
                    <a:pt x="659" y="634"/>
                    <a:pt x="436" y="634"/>
                    <a:pt x="214" y="634"/>
                  </a:cubicBezTo>
                  <a:cubicBezTo>
                    <a:pt x="193" y="634"/>
                    <a:pt x="173" y="634"/>
                    <a:pt x="152" y="634"/>
                  </a:cubicBezTo>
                  <a:cubicBezTo>
                    <a:pt x="117" y="634"/>
                    <a:pt x="90" y="606"/>
                    <a:pt x="90" y="571"/>
                  </a:cubicBezTo>
                  <a:cubicBezTo>
                    <a:pt x="89" y="556"/>
                    <a:pt x="90" y="540"/>
                    <a:pt x="90" y="524"/>
                  </a:cubicBezTo>
                  <a:cubicBezTo>
                    <a:pt x="90" y="468"/>
                    <a:pt x="90" y="412"/>
                    <a:pt x="90" y="355"/>
                  </a:cubicBezTo>
                  <a:cubicBezTo>
                    <a:pt x="90" y="276"/>
                    <a:pt x="117" y="202"/>
                    <a:pt x="173" y="144"/>
                  </a:cubicBezTo>
                  <a:cubicBezTo>
                    <a:pt x="188" y="129"/>
                    <a:pt x="204" y="116"/>
                    <a:pt x="222" y="104"/>
                  </a:cubicBezTo>
                  <a:cubicBezTo>
                    <a:pt x="267" y="74"/>
                    <a:pt x="225" y="2"/>
                    <a:pt x="180" y="31"/>
                  </a:cubicBezTo>
                  <a:cubicBezTo>
                    <a:pt x="94" y="88"/>
                    <a:pt x="32" y="175"/>
                    <a:pt x="13" y="277"/>
                  </a:cubicBezTo>
                  <a:cubicBezTo>
                    <a:pt x="2" y="333"/>
                    <a:pt x="6" y="391"/>
                    <a:pt x="6" y="448"/>
                  </a:cubicBezTo>
                  <a:cubicBezTo>
                    <a:pt x="6" y="499"/>
                    <a:pt x="0" y="554"/>
                    <a:pt x="9" y="604"/>
                  </a:cubicBezTo>
                  <a:cubicBezTo>
                    <a:pt x="23" y="676"/>
                    <a:pt x="92" y="718"/>
                    <a:pt x="161" y="718"/>
                  </a:cubicBezTo>
                  <a:cubicBezTo>
                    <a:pt x="375" y="718"/>
                    <a:pt x="590" y="718"/>
                    <a:pt x="805" y="718"/>
                  </a:cubicBezTo>
                  <a:cubicBezTo>
                    <a:pt x="839" y="718"/>
                    <a:pt x="873" y="718"/>
                    <a:pt x="908" y="718"/>
                  </a:cubicBezTo>
                  <a:cubicBezTo>
                    <a:pt x="977" y="718"/>
                    <a:pt x="1035" y="682"/>
                    <a:pt x="1059" y="615"/>
                  </a:cubicBezTo>
                  <a:cubicBezTo>
                    <a:pt x="1066" y="593"/>
                    <a:pt x="1065" y="568"/>
                    <a:pt x="1065" y="545"/>
                  </a:cubicBezTo>
                  <a:cubicBezTo>
                    <a:pt x="1065" y="515"/>
                    <a:pt x="1065" y="486"/>
                    <a:pt x="1065" y="456"/>
                  </a:cubicBezTo>
                  <a:cubicBezTo>
                    <a:pt x="1065" y="400"/>
                    <a:pt x="1068" y="344"/>
                    <a:pt x="1060" y="288"/>
                  </a:cubicBezTo>
                  <a:cubicBezTo>
                    <a:pt x="1045" y="182"/>
                    <a:pt x="978" y="87"/>
                    <a:pt x="888" y="30"/>
                  </a:cubicBezTo>
                  <a:cubicBezTo>
                    <a:pt x="843" y="0"/>
                    <a:pt x="801" y="73"/>
                    <a:pt x="846"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2060"/>
                </a:solidFill>
              </a:endParaRPr>
            </a:p>
          </p:txBody>
        </p:sp>
        <p:sp>
          <p:nvSpPr>
            <p:cNvPr id="8" name="Freeform 37">
              <a:extLst>
                <a:ext uri="{FF2B5EF4-FFF2-40B4-BE49-F238E27FC236}">
                  <a16:creationId xmlns:a16="http://schemas.microsoft.com/office/drawing/2014/main" id="{0FD5A500-BBCF-4857-86E7-EBF5AA53DDB4}"/>
                </a:ext>
              </a:extLst>
            </p:cNvPr>
            <p:cNvSpPr>
              <a:spLocks/>
            </p:cNvSpPr>
            <p:nvPr/>
          </p:nvSpPr>
          <p:spPr bwMode="auto">
            <a:xfrm>
              <a:off x="-26819225" y="-3736976"/>
              <a:ext cx="1903413" cy="1978025"/>
            </a:xfrm>
            <a:custGeom>
              <a:avLst/>
              <a:gdLst>
                <a:gd name="T0" fmla="*/ 554 w 638"/>
                <a:gd name="T1" fmla="*/ 327 h 664"/>
                <a:gd name="T2" fmla="*/ 437 w 638"/>
                <a:gd name="T3" fmla="*/ 527 h 664"/>
                <a:gd name="T4" fmla="*/ 203 w 638"/>
                <a:gd name="T5" fmla="*/ 521 h 664"/>
                <a:gd name="T6" fmla="*/ 96 w 638"/>
                <a:gd name="T7" fmla="*/ 316 h 664"/>
                <a:gd name="T8" fmla="*/ 222 w 638"/>
                <a:gd name="T9" fmla="*/ 123 h 664"/>
                <a:gd name="T10" fmla="*/ 446 w 638"/>
                <a:gd name="T11" fmla="*/ 133 h 664"/>
                <a:gd name="T12" fmla="*/ 554 w 638"/>
                <a:gd name="T13" fmla="*/ 327 h 664"/>
                <a:gd name="T14" fmla="*/ 638 w 638"/>
                <a:gd name="T15" fmla="*/ 327 h 664"/>
                <a:gd name="T16" fmla="*/ 519 w 638"/>
                <a:gd name="T17" fmla="*/ 82 h 664"/>
                <a:gd name="T18" fmla="*/ 244 w 638"/>
                <a:gd name="T19" fmla="*/ 25 h 664"/>
                <a:gd name="T20" fmla="*/ 39 w 638"/>
                <a:gd name="T21" fmla="*/ 201 h 664"/>
                <a:gd name="T22" fmla="*/ 53 w 638"/>
                <a:gd name="T23" fmla="*/ 482 h 664"/>
                <a:gd name="T24" fmla="*/ 406 w 638"/>
                <a:gd name="T25" fmla="*/ 630 h 664"/>
                <a:gd name="T26" fmla="*/ 638 w 638"/>
                <a:gd name="T27" fmla="*/ 327 h 664"/>
                <a:gd name="T28" fmla="*/ 554 w 638"/>
                <a:gd name="T29" fmla="*/ 327 h 6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38" h="664">
                  <a:moveTo>
                    <a:pt x="554" y="327"/>
                  </a:moveTo>
                  <a:cubicBezTo>
                    <a:pt x="553" y="410"/>
                    <a:pt x="509" y="485"/>
                    <a:pt x="437" y="527"/>
                  </a:cubicBezTo>
                  <a:cubicBezTo>
                    <a:pt x="365" y="569"/>
                    <a:pt x="274" y="564"/>
                    <a:pt x="203" y="521"/>
                  </a:cubicBezTo>
                  <a:cubicBezTo>
                    <a:pt x="133" y="478"/>
                    <a:pt x="94" y="398"/>
                    <a:pt x="96" y="316"/>
                  </a:cubicBezTo>
                  <a:cubicBezTo>
                    <a:pt x="99" y="234"/>
                    <a:pt x="150" y="161"/>
                    <a:pt x="222" y="123"/>
                  </a:cubicBezTo>
                  <a:cubicBezTo>
                    <a:pt x="292" y="86"/>
                    <a:pt x="379" y="92"/>
                    <a:pt x="446" y="133"/>
                  </a:cubicBezTo>
                  <a:cubicBezTo>
                    <a:pt x="514" y="174"/>
                    <a:pt x="553" y="250"/>
                    <a:pt x="554" y="327"/>
                  </a:cubicBezTo>
                  <a:cubicBezTo>
                    <a:pt x="554" y="381"/>
                    <a:pt x="638" y="382"/>
                    <a:pt x="638" y="327"/>
                  </a:cubicBezTo>
                  <a:cubicBezTo>
                    <a:pt x="637" y="232"/>
                    <a:pt x="594" y="141"/>
                    <a:pt x="519" y="82"/>
                  </a:cubicBezTo>
                  <a:cubicBezTo>
                    <a:pt x="441" y="21"/>
                    <a:pt x="340" y="0"/>
                    <a:pt x="244" y="25"/>
                  </a:cubicBezTo>
                  <a:cubicBezTo>
                    <a:pt x="154" y="48"/>
                    <a:pt x="76" y="116"/>
                    <a:pt x="39" y="201"/>
                  </a:cubicBezTo>
                  <a:cubicBezTo>
                    <a:pt x="0" y="292"/>
                    <a:pt x="5" y="395"/>
                    <a:pt x="53" y="482"/>
                  </a:cubicBezTo>
                  <a:cubicBezTo>
                    <a:pt x="122" y="606"/>
                    <a:pt x="271" y="664"/>
                    <a:pt x="406" y="630"/>
                  </a:cubicBezTo>
                  <a:cubicBezTo>
                    <a:pt x="542" y="595"/>
                    <a:pt x="636" y="466"/>
                    <a:pt x="638" y="327"/>
                  </a:cubicBezTo>
                  <a:cubicBezTo>
                    <a:pt x="638" y="273"/>
                    <a:pt x="554" y="273"/>
                    <a:pt x="554" y="3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2060"/>
                </a:solidFill>
              </a:endParaRPr>
            </a:p>
          </p:txBody>
        </p:sp>
        <p:sp>
          <p:nvSpPr>
            <p:cNvPr id="9" name="Freeform 38">
              <a:extLst>
                <a:ext uri="{FF2B5EF4-FFF2-40B4-BE49-F238E27FC236}">
                  <a16:creationId xmlns:a16="http://schemas.microsoft.com/office/drawing/2014/main" id="{443598C0-BD9C-4522-87F3-C9C8F628EF08}"/>
                </a:ext>
              </a:extLst>
            </p:cNvPr>
            <p:cNvSpPr>
              <a:spLocks/>
            </p:cNvSpPr>
            <p:nvPr/>
          </p:nvSpPr>
          <p:spPr bwMode="auto">
            <a:xfrm>
              <a:off x="-27444701" y="-2163763"/>
              <a:ext cx="3182938" cy="2136775"/>
            </a:xfrm>
            <a:custGeom>
              <a:avLst/>
              <a:gdLst>
                <a:gd name="T0" fmla="*/ 846 w 1067"/>
                <a:gd name="T1" fmla="*/ 102 h 717"/>
                <a:gd name="T2" fmla="*/ 980 w 1067"/>
                <a:gd name="T3" fmla="*/ 329 h 717"/>
                <a:gd name="T4" fmla="*/ 981 w 1067"/>
                <a:gd name="T5" fmla="*/ 479 h 717"/>
                <a:gd name="T6" fmla="*/ 981 w 1067"/>
                <a:gd name="T7" fmla="*/ 558 h 717"/>
                <a:gd name="T8" fmla="*/ 961 w 1067"/>
                <a:gd name="T9" fmla="*/ 617 h 717"/>
                <a:gd name="T10" fmla="*/ 882 w 1067"/>
                <a:gd name="T11" fmla="*/ 633 h 717"/>
                <a:gd name="T12" fmla="*/ 213 w 1067"/>
                <a:gd name="T13" fmla="*/ 633 h 717"/>
                <a:gd name="T14" fmla="*/ 152 w 1067"/>
                <a:gd name="T15" fmla="*/ 633 h 717"/>
                <a:gd name="T16" fmla="*/ 89 w 1067"/>
                <a:gd name="T17" fmla="*/ 571 h 717"/>
                <a:gd name="T18" fmla="*/ 89 w 1067"/>
                <a:gd name="T19" fmla="*/ 523 h 717"/>
                <a:gd name="T20" fmla="*/ 89 w 1067"/>
                <a:gd name="T21" fmla="*/ 355 h 717"/>
                <a:gd name="T22" fmla="*/ 172 w 1067"/>
                <a:gd name="T23" fmla="*/ 144 h 717"/>
                <a:gd name="T24" fmla="*/ 222 w 1067"/>
                <a:gd name="T25" fmla="*/ 103 h 717"/>
                <a:gd name="T26" fmla="*/ 179 w 1067"/>
                <a:gd name="T27" fmla="*/ 31 h 717"/>
                <a:gd name="T28" fmla="*/ 12 w 1067"/>
                <a:gd name="T29" fmla="*/ 276 h 717"/>
                <a:gd name="T30" fmla="*/ 5 w 1067"/>
                <a:gd name="T31" fmla="*/ 447 h 717"/>
                <a:gd name="T32" fmla="*/ 9 w 1067"/>
                <a:gd name="T33" fmla="*/ 604 h 717"/>
                <a:gd name="T34" fmla="*/ 161 w 1067"/>
                <a:gd name="T35" fmla="*/ 717 h 717"/>
                <a:gd name="T36" fmla="*/ 804 w 1067"/>
                <a:gd name="T37" fmla="*/ 717 h 717"/>
                <a:gd name="T38" fmla="*/ 907 w 1067"/>
                <a:gd name="T39" fmla="*/ 717 h 717"/>
                <a:gd name="T40" fmla="*/ 1058 w 1067"/>
                <a:gd name="T41" fmla="*/ 614 h 717"/>
                <a:gd name="T42" fmla="*/ 1065 w 1067"/>
                <a:gd name="T43" fmla="*/ 544 h 717"/>
                <a:gd name="T44" fmla="*/ 1065 w 1067"/>
                <a:gd name="T45" fmla="*/ 455 h 717"/>
                <a:gd name="T46" fmla="*/ 1060 w 1067"/>
                <a:gd name="T47" fmla="*/ 287 h 717"/>
                <a:gd name="T48" fmla="*/ 888 w 1067"/>
                <a:gd name="T49" fmla="*/ 29 h 717"/>
                <a:gd name="T50" fmla="*/ 846 w 1067"/>
                <a:gd name="T51" fmla="*/ 102 h 7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67" h="717">
                  <a:moveTo>
                    <a:pt x="846" y="102"/>
                  </a:moveTo>
                  <a:cubicBezTo>
                    <a:pt x="924" y="152"/>
                    <a:pt x="974" y="236"/>
                    <a:pt x="980" y="329"/>
                  </a:cubicBezTo>
                  <a:cubicBezTo>
                    <a:pt x="983" y="379"/>
                    <a:pt x="981" y="429"/>
                    <a:pt x="981" y="479"/>
                  </a:cubicBezTo>
                  <a:cubicBezTo>
                    <a:pt x="981" y="505"/>
                    <a:pt x="981" y="532"/>
                    <a:pt x="981" y="558"/>
                  </a:cubicBezTo>
                  <a:cubicBezTo>
                    <a:pt x="981" y="582"/>
                    <a:pt x="978" y="600"/>
                    <a:pt x="961" y="617"/>
                  </a:cubicBezTo>
                  <a:cubicBezTo>
                    <a:pt x="940" y="637"/>
                    <a:pt x="910" y="633"/>
                    <a:pt x="882" y="633"/>
                  </a:cubicBezTo>
                  <a:cubicBezTo>
                    <a:pt x="659" y="633"/>
                    <a:pt x="436" y="633"/>
                    <a:pt x="213" y="633"/>
                  </a:cubicBezTo>
                  <a:cubicBezTo>
                    <a:pt x="193" y="633"/>
                    <a:pt x="172" y="633"/>
                    <a:pt x="152" y="633"/>
                  </a:cubicBezTo>
                  <a:cubicBezTo>
                    <a:pt x="117" y="633"/>
                    <a:pt x="90" y="605"/>
                    <a:pt x="89" y="571"/>
                  </a:cubicBezTo>
                  <a:cubicBezTo>
                    <a:pt x="89" y="555"/>
                    <a:pt x="89" y="539"/>
                    <a:pt x="89" y="523"/>
                  </a:cubicBezTo>
                  <a:cubicBezTo>
                    <a:pt x="89" y="467"/>
                    <a:pt x="89" y="411"/>
                    <a:pt x="89" y="355"/>
                  </a:cubicBezTo>
                  <a:cubicBezTo>
                    <a:pt x="89" y="275"/>
                    <a:pt x="117" y="201"/>
                    <a:pt x="172" y="144"/>
                  </a:cubicBezTo>
                  <a:cubicBezTo>
                    <a:pt x="187" y="128"/>
                    <a:pt x="204" y="115"/>
                    <a:pt x="222" y="103"/>
                  </a:cubicBezTo>
                  <a:cubicBezTo>
                    <a:pt x="267" y="74"/>
                    <a:pt x="225" y="1"/>
                    <a:pt x="179" y="31"/>
                  </a:cubicBezTo>
                  <a:cubicBezTo>
                    <a:pt x="93" y="87"/>
                    <a:pt x="32" y="174"/>
                    <a:pt x="12" y="276"/>
                  </a:cubicBezTo>
                  <a:cubicBezTo>
                    <a:pt x="1" y="332"/>
                    <a:pt x="5" y="391"/>
                    <a:pt x="5" y="447"/>
                  </a:cubicBezTo>
                  <a:cubicBezTo>
                    <a:pt x="5" y="498"/>
                    <a:pt x="0" y="553"/>
                    <a:pt x="9" y="604"/>
                  </a:cubicBezTo>
                  <a:cubicBezTo>
                    <a:pt x="22" y="675"/>
                    <a:pt x="92" y="717"/>
                    <a:pt x="161" y="717"/>
                  </a:cubicBezTo>
                  <a:cubicBezTo>
                    <a:pt x="375" y="717"/>
                    <a:pt x="590" y="717"/>
                    <a:pt x="804" y="717"/>
                  </a:cubicBezTo>
                  <a:cubicBezTo>
                    <a:pt x="839" y="717"/>
                    <a:pt x="873" y="717"/>
                    <a:pt x="907" y="717"/>
                  </a:cubicBezTo>
                  <a:cubicBezTo>
                    <a:pt x="977" y="717"/>
                    <a:pt x="1035" y="681"/>
                    <a:pt x="1058" y="614"/>
                  </a:cubicBezTo>
                  <a:cubicBezTo>
                    <a:pt x="1066" y="592"/>
                    <a:pt x="1065" y="568"/>
                    <a:pt x="1065" y="544"/>
                  </a:cubicBezTo>
                  <a:cubicBezTo>
                    <a:pt x="1065" y="515"/>
                    <a:pt x="1065" y="485"/>
                    <a:pt x="1065" y="455"/>
                  </a:cubicBezTo>
                  <a:cubicBezTo>
                    <a:pt x="1065" y="399"/>
                    <a:pt x="1067" y="343"/>
                    <a:pt x="1060" y="287"/>
                  </a:cubicBezTo>
                  <a:cubicBezTo>
                    <a:pt x="1045" y="181"/>
                    <a:pt x="977" y="86"/>
                    <a:pt x="888" y="29"/>
                  </a:cubicBezTo>
                  <a:cubicBezTo>
                    <a:pt x="842" y="0"/>
                    <a:pt x="800" y="72"/>
                    <a:pt x="846"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2060"/>
                </a:solidFill>
              </a:endParaRPr>
            </a:p>
          </p:txBody>
        </p:sp>
        <p:sp>
          <p:nvSpPr>
            <p:cNvPr id="10" name="Freeform 39">
              <a:extLst>
                <a:ext uri="{FF2B5EF4-FFF2-40B4-BE49-F238E27FC236}">
                  <a16:creationId xmlns:a16="http://schemas.microsoft.com/office/drawing/2014/main" id="{426B4897-8470-4A76-9FA9-4E7CD62BFE0C}"/>
                </a:ext>
              </a:extLst>
            </p:cNvPr>
            <p:cNvSpPr>
              <a:spLocks/>
            </p:cNvSpPr>
            <p:nvPr/>
          </p:nvSpPr>
          <p:spPr bwMode="auto">
            <a:xfrm>
              <a:off x="-19121438" y="-3736976"/>
              <a:ext cx="1906588" cy="1978025"/>
            </a:xfrm>
            <a:custGeom>
              <a:avLst/>
              <a:gdLst>
                <a:gd name="T0" fmla="*/ 555 w 639"/>
                <a:gd name="T1" fmla="*/ 327 h 664"/>
                <a:gd name="T2" fmla="*/ 438 w 639"/>
                <a:gd name="T3" fmla="*/ 527 h 664"/>
                <a:gd name="T4" fmla="*/ 204 w 639"/>
                <a:gd name="T5" fmla="*/ 521 h 664"/>
                <a:gd name="T6" fmla="*/ 97 w 639"/>
                <a:gd name="T7" fmla="*/ 316 h 664"/>
                <a:gd name="T8" fmla="*/ 222 w 639"/>
                <a:gd name="T9" fmla="*/ 123 h 664"/>
                <a:gd name="T10" fmla="*/ 447 w 639"/>
                <a:gd name="T11" fmla="*/ 133 h 664"/>
                <a:gd name="T12" fmla="*/ 555 w 639"/>
                <a:gd name="T13" fmla="*/ 327 h 664"/>
                <a:gd name="T14" fmla="*/ 639 w 639"/>
                <a:gd name="T15" fmla="*/ 327 h 664"/>
                <a:gd name="T16" fmla="*/ 519 w 639"/>
                <a:gd name="T17" fmla="*/ 82 h 664"/>
                <a:gd name="T18" fmla="*/ 244 w 639"/>
                <a:gd name="T19" fmla="*/ 25 h 664"/>
                <a:gd name="T20" fmla="*/ 40 w 639"/>
                <a:gd name="T21" fmla="*/ 201 h 664"/>
                <a:gd name="T22" fmla="*/ 54 w 639"/>
                <a:gd name="T23" fmla="*/ 482 h 664"/>
                <a:gd name="T24" fmla="*/ 407 w 639"/>
                <a:gd name="T25" fmla="*/ 630 h 664"/>
                <a:gd name="T26" fmla="*/ 639 w 639"/>
                <a:gd name="T27" fmla="*/ 327 h 664"/>
                <a:gd name="T28" fmla="*/ 555 w 639"/>
                <a:gd name="T29" fmla="*/ 327 h 6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39" h="664">
                  <a:moveTo>
                    <a:pt x="555" y="327"/>
                  </a:moveTo>
                  <a:cubicBezTo>
                    <a:pt x="554" y="410"/>
                    <a:pt x="510" y="485"/>
                    <a:pt x="438" y="527"/>
                  </a:cubicBezTo>
                  <a:cubicBezTo>
                    <a:pt x="366" y="569"/>
                    <a:pt x="275" y="564"/>
                    <a:pt x="204" y="521"/>
                  </a:cubicBezTo>
                  <a:cubicBezTo>
                    <a:pt x="133" y="478"/>
                    <a:pt x="95" y="398"/>
                    <a:pt x="97" y="316"/>
                  </a:cubicBezTo>
                  <a:cubicBezTo>
                    <a:pt x="100" y="234"/>
                    <a:pt x="151" y="161"/>
                    <a:pt x="222" y="123"/>
                  </a:cubicBezTo>
                  <a:cubicBezTo>
                    <a:pt x="293" y="86"/>
                    <a:pt x="380" y="92"/>
                    <a:pt x="447" y="133"/>
                  </a:cubicBezTo>
                  <a:cubicBezTo>
                    <a:pt x="514" y="174"/>
                    <a:pt x="554" y="250"/>
                    <a:pt x="555" y="327"/>
                  </a:cubicBezTo>
                  <a:cubicBezTo>
                    <a:pt x="555" y="381"/>
                    <a:pt x="639" y="382"/>
                    <a:pt x="639" y="327"/>
                  </a:cubicBezTo>
                  <a:cubicBezTo>
                    <a:pt x="638" y="232"/>
                    <a:pt x="595" y="141"/>
                    <a:pt x="519" y="82"/>
                  </a:cubicBezTo>
                  <a:cubicBezTo>
                    <a:pt x="441" y="21"/>
                    <a:pt x="340" y="0"/>
                    <a:pt x="244" y="25"/>
                  </a:cubicBezTo>
                  <a:cubicBezTo>
                    <a:pt x="154" y="48"/>
                    <a:pt x="77" y="116"/>
                    <a:pt x="40" y="201"/>
                  </a:cubicBezTo>
                  <a:cubicBezTo>
                    <a:pt x="0" y="292"/>
                    <a:pt x="5" y="395"/>
                    <a:pt x="54" y="482"/>
                  </a:cubicBezTo>
                  <a:cubicBezTo>
                    <a:pt x="123" y="606"/>
                    <a:pt x="272" y="664"/>
                    <a:pt x="407" y="630"/>
                  </a:cubicBezTo>
                  <a:cubicBezTo>
                    <a:pt x="543" y="595"/>
                    <a:pt x="637" y="466"/>
                    <a:pt x="639" y="327"/>
                  </a:cubicBezTo>
                  <a:cubicBezTo>
                    <a:pt x="639" y="273"/>
                    <a:pt x="555" y="273"/>
                    <a:pt x="555" y="3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2060"/>
                </a:solidFill>
              </a:endParaRPr>
            </a:p>
          </p:txBody>
        </p:sp>
        <p:sp>
          <p:nvSpPr>
            <p:cNvPr id="11" name="Freeform 40">
              <a:extLst>
                <a:ext uri="{FF2B5EF4-FFF2-40B4-BE49-F238E27FC236}">
                  <a16:creationId xmlns:a16="http://schemas.microsoft.com/office/drawing/2014/main" id="{08884941-111D-4BB6-BD63-1DA532A17165}"/>
                </a:ext>
              </a:extLst>
            </p:cNvPr>
            <p:cNvSpPr>
              <a:spLocks/>
            </p:cNvSpPr>
            <p:nvPr/>
          </p:nvSpPr>
          <p:spPr bwMode="auto">
            <a:xfrm>
              <a:off x="-19746913" y="-2163763"/>
              <a:ext cx="3186113" cy="2136775"/>
            </a:xfrm>
            <a:custGeom>
              <a:avLst/>
              <a:gdLst>
                <a:gd name="T0" fmla="*/ 846 w 1068"/>
                <a:gd name="T1" fmla="*/ 102 h 717"/>
                <a:gd name="T2" fmla="*/ 981 w 1068"/>
                <a:gd name="T3" fmla="*/ 329 h 717"/>
                <a:gd name="T4" fmla="*/ 981 w 1068"/>
                <a:gd name="T5" fmla="*/ 479 h 717"/>
                <a:gd name="T6" fmla="*/ 981 w 1068"/>
                <a:gd name="T7" fmla="*/ 558 h 717"/>
                <a:gd name="T8" fmla="*/ 961 w 1068"/>
                <a:gd name="T9" fmla="*/ 617 h 717"/>
                <a:gd name="T10" fmla="*/ 882 w 1068"/>
                <a:gd name="T11" fmla="*/ 633 h 717"/>
                <a:gd name="T12" fmla="*/ 214 w 1068"/>
                <a:gd name="T13" fmla="*/ 633 h 717"/>
                <a:gd name="T14" fmla="*/ 153 w 1068"/>
                <a:gd name="T15" fmla="*/ 633 h 717"/>
                <a:gd name="T16" fmla="*/ 90 w 1068"/>
                <a:gd name="T17" fmla="*/ 571 h 717"/>
                <a:gd name="T18" fmla="*/ 90 w 1068"/>
                <a:gd name="T19" fmla="*/ 523 h 717"/>
                <a:gd name="T20" fmla="*/ 90 w 1068"/>
                <a:gd name="T21" fmla="*/ 355 h 717"/>
                <a:gd name="T22" fmla="*/ 173 w 1068"/>
                <a:gd name="T23" fmla="*/ 144 h 717"/>
                <a:gd name="T24" fmla="*/ 222 w 1068"/>
                <a:gd name="T25" fmla="*/ 103 h 717"/>
                <a:gd name="T26" fmla="*/ 180 w 1068"/>
                <a:gd name="T27" fmla="*/ 31 h 717"/>
                <a:gd name="T28" fmla="*/ 13 w 1068"/>
                <a:gd name="T29" fmla="*/ 276 h 717"/>
                <a:gd name="T30" fmla="*/ 6 w 1068"/>
                <a:gd name="T31" fmla="*/ 447 h 717"/>
                <a:gd name="T32" fmla="*/ 10 w 1068"/>
                <a:gd name="T33" fmla="*/ 604 h 717"/>
                <a:gd name="T34" fmla="*/ 161 w 1068"/>
                <a:gd name="T35" fmla="*/ 717 h 717"/>
                <a:gd name="T36" fmla="*/ 805 w 1068"/>
                <a:gd name="T37" fmla="*/ 717 h 717"/>
                <a:gd name="T38" fmla="*/ 908 w 1068"/>
                <a:gd name="T39" fmla="*/ 717 h 717"/>
                <a:gd name="T40" fmla="*/ 1059 w 1068"/>
                <a:gd name="T41" fmla="*/ 614 h 717"/>
                <a:gd name="T42" fmla="*/ 1065 w 1068"/>
                <a:gd name="T43" fmla="*/ 544 h 717"/>
                <a:gd name="T44" fmla="*/ 1065 w 1068"/>
                <a:gd name="T45" fmla="*/ 455 h 717"/>
                <a:gd name="T46" fmla="*/ 1060 w 1068"/>
                <a:gd name="T47" fmla="*/ 287 h 717"/>
                <a:gd name="T48" fmla="*/ 889 w 1068"/>
                <a:gd name="T49" fmla="*/ 29 h 717"/>
                <a:gd name="T50" fmla="*/ 846 w 1068"/>
                <a:gd name="T51" fmla="*/ 102 h 7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68" h="717">
                  <a:moveTo>
                    <a:pt x="846" y="102"/>
                  </a:moveTo>
                  <a:cubicBezTo>
                    <a:pt x="924" y="152"/>
                    <a:pt x="975" y="236"/>
                    <a:pt x="981" y="329"/>
                  </a:cubicBezTo>
                  <a:cubicBezTo>
                    <a:pt x="984" y="379"/>
                    <a:pt x="981" y="429"/>
                    <a:pt x="981" y="479"/>
                  </a:cubicBezTo>
                  <a:cubicBezTo>
                    <a:pt x="981" y="505"/>
                    <a:pt x="981" y="532"/>
                    <a:pt x="981" y="558"/>
                  </a:cubicBezTo>
                  <a:cubicBezTo>
                    <a:pt x="981" y="582"/>
                    <a:pt x="978" y="600"/>
                    <a:pt x="961" y="617"/>
                  </a:cubicBezTo>
                  <a:cubicBezTo>
                    <a:pt x="941" y="637"/>
                    <a:pt x="911" y="633"/>
                    <a:pt x="882" y="633"/>
                  </a:cubicBezTo>
                  <a:cubicBezTo>
                    <a:pt x="659" y="633"/>
                    <a:pt x="437" y="633"/>
                    <a:pt x="214" y="633"/>
                  </a:cubicBezTo>
                  <a:cubicBezTo>
                    <a:pt x="193" y="633"/>
                    <a:pt x="173" y="633"/>
                    <a:pt x="153" y="633"/>
                  </a:cubicBezTo>
                  <a:cubicBezTo>
                    <a:pt x="118" y="633"/>
                    <a:pt x="91" y="605"/>
                    <a:pt x="90" y="571"/>
                  </a:cubicBezTo>
                  <a:cubicBezTo>
                    <a:pt x="89" y="555"/>
                    <a:pt x="90" y="539"/>
                    <a:pt x="90" y="523"/>
                  </a:cubicBezTo>
                  <a:cubicBezTo>
                    <a:pt x="90" y="467"/>
                    <a:pt x="90" y="411"/>
                    <a:pt x="90" y="355"/>
                  </a:cubicBezTo>
                  <a:cubicBezTo>
                    <a:pt x="90" y="275"/>
                    <a:pt x="117" y="201"/>
                    <a:pt x="173" y="144"/>
                  </a:cubicBezTo>
                  <a:cubicBezTo>
                    <a:pt x="188" y="128"/>
                    <a:pt x="204" y="115"/>
                    <a:pt x="222" y="103"/>
                  </a:cubicBezTo>
                  <a:cubicBezTo>
                    <a:pt x="267" y="74"/>
                    <a:pt x="225" y="1"/>
                    <a:pt x="180" y="31"/>
                  </a:cubicBezTo>
                  <a:cubicBezTo>
                    <a:pt x="94" y="87"/>
                    <a:pt x="32" y="174"/>
                    <a:pt x="13" y="276"/>
                  </a:cubicBezTo>
                  <a:cubicBezTo>
                    <a:pt x="2" y="332"/>
                    <a:pt x="6" y="391"/>
                    <a:pt x="6" y="447"/>
                  </a:cubicBezTo>
                  <a:cubicBezTo>
                    <a:pt x="6" y="498"/>
                    <a:pt x="0" y="553"/>
                    <a:pt x="10" y="604"/>
                  </a:cubicBezTo>
                  <a:cubicBezTo>
                    <a:pt x="23" y="675"/>
                    <a:pt x="93" y="717"/>
                    <a:pt x="161" y="717"/>
                  </a:cubicBezTo>
                  <a:cubicBezTo>
                    <a:pt x="376" y="717"/>
                    <a:pt x="590" y="717"/>
                    <a:pt x="805" y="717"/>
                  </a:cubicBezTo>
                  <a:cubicBezTo>
                    <a:pt x="839" y="717"/>
                    <a:pt x="874" y="717"/>
                    <a:pt x="908" y="717"/>
                  </a:cubicBezTo>
                  <a:cubicBezTo>
                    <a:pt x="978" y="717"/>
                    <a:pt x="1036" y="681"/>
                    <a:pt x="1059" y="614"/>
                  </a:cubicBezTo>
                  <a:cubicBezTo>
                    <a:pt x="1067" y="592"/>
                    <a:pt x="1065" y="568"/>
                    <a:pt x="1065" y="544"/>
                  </a:cubicBezTo>
                  <a:cubicBezTo>
                    <a:pt x="1065" y="515"/>
                    <a:pt x="1065" y="485"/>
                    <a:pt x="1065" y="455"/>
                  </a:cubicBezTo>
                  <a:cubicBezTo>
                    <a:pt x="1065" y="399"/>
                    <a:pt x="1068" y="343"/>
                    <a:pt x="1060" y="287"/>
                  </a:cubicBezTo>
                  <a:cubicBezTo>
                    <a:pt x="1046" y="181"/>
                    <a:pt x="978" y="86"/>
                    <a:pt x="889" y="29"/>
                  </a:cubicBezTo>
                  <a:cubicBezTo>
                    <a:pt x="843" y="0"/>
                    <a:pt x="801" y="72"/>
                    <a:pt x="846"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2060"/>
                </a:solidFill>
              </a:endParaRPr>
            </a:p>
          </p:txBody>
        </p:sp>
        <p:sp>
          <p:nvSpPr>
            <p:cNvPr id="12" name="Freeform 41">
              <a:extLst>
                <a:ext uri="{FF2B5EF4-FFF2-40B4-BE49-F238E27FC236}">
                  <a16:creationId xmlns:a16="http://schemas.microsoft.com/office/drawing/2014/main" id="{0E89D6C0-E5F8-47FF-8190-4361ED777159}"/>
                </a:ext>
              </a:extLst>
            </p:cNvPr>
            <p:cNvSpPr>
              <a:spLocks/>
            </p:cNvSpPr>
            <p:nvPr/>
          </p:nvSpPr>
          <p:spPr bwMode="auto">
            <a:xfrm>
              <a:off x="-22120225" y="-5770563"/>
              <a:ext cx="250825" cy="2101850"/>
            </a:xfrm>
            <a:custGeom>
              <a:avLst/>
              <a:gdLst>
                <a:gd name="T0" fmla="*/ 0 w 84"/>
                <a:gd name="T1" fmla="*/ 54 h 705"/>
                <a:gd name="T2" fmla="*/ 0 w 84"/>
                <a:gd name="T3" fmla="*/ 631 h 705"/>
                <a:gd name="T4" fmla="*/ 0 w 84"/>
                <a:gd name="T5" fmla="*/ 650 h 705"/>
                <a:gd name="T6" fmla="*/ 84 w 84"/>
                <a:gd name="T7" fmla="*/ 650 h 705"/>
                <a:gd name="T8" fmla="*/ 84 w 84"/>
                <a:gd name="T9" fmla="*/ 73 h 705"/>
                <a:gd name="T10" fmla="*/ 84 w 84"/>
                <a:gd name="T11" fmla="*/ 54 h 705"/>
                <a:gd name="T12" fmla="*/ 0 w 84"/>
                <a:gd name="T13" fmla="*/ 54 h 705"/>
              </a:gdLst>
              <a:ahLst/>
              <a:cxnLst>
                <a:cxn ang="0">
                  <a:pos x="T0" y="T1"/>
                </a:cxn>
                <a:cxn ang="0">
                  <a:pos x="T2" y="T3"/>
                </a:cxn>
                <a:cxn ang="0">
                  <a:pos x="T4" y="T5"/>
                </a:cxn>
                <a:cxn ang="0">
                  <a:pos x="T6" y="T7"/>
                </a:cxn>
                <a:cxn ang="0">
                  <a:pos x="T8" y="T9"/>
                </a:cxn>
                <a:cxn ang="0">
                  <a:pos x="T10" y="T11"/>
                </a:cxn>
                <a:cxn ang="0">
                  <a:pos x="T12" y="T13"/>
                </a:cxn>
              </a:cxnLst>
              <a:rect l="0" t="0" r="r" b="b"/>
              <a:pathLst>
                <a:path w="84" h="705">
                  <a:moveTo>
                    <a:pt x="0" y="54"/>
                  </a:moveTo>
                  <a:cubicBezTo>
                    <a:pt x="0" y="247"/>
                    <a:pt x="0" y="439"/>
                    <a:pt x="0" y="631"/>
                  </a:cubicBezTo>
                  <a:cubicBezTo>
                    <a:pt x="0" y="638"/>
                    <a:pt x="0" y="644"/>
                    <a:pt x="0" y="650"/>
                  </a:cubicBezTo>
                  <a:cubicBezTo>
                    <a:pt x="0" y="705"/>
                    <a:pt x="84" y="705"/>
                    <a:pt x="84" y="650"/>
                  </a:cubicBezTo>
                  <a:cubicBezTo>
                    <a:pt x="84" y="458"/>
                    <a:pt x="84" y="266"/>
                    <a:pt x="84" y="73"/>
                  </a:cubicBezTo>
                  <a:cubicBezTo>
                    <a:pt x="84" y="67"/>
                    <a:pt x="84" y="61"/>
                    <a:pt x="84" y="54"/>
                  </a:cubicBezTo>
                  <a:cubicBezTo>
                    <a:pt x="84" y="0"/>
                    <a:pt x="0" y="0"/>
                    <a:pt x="0"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2060"/>
                </a:solidFill>
              </a:endParaRPr>
            </a:p>
          </p:txBody>
        </p:sp>
        <p:sp>
          <p:nvSpPr>
            <p:cNvPr id="13" name="Freeform 42">
              <a:extLst>
                <a:ext uri="{FF2B5EF4-FFF2-40B4-BE49-F238E27FC236}">
                  <a16:creationId xmlns:a16="http://schemas.microsoft.com/office/drawing/2014/main" id="{F2B683ED-11A9-4ED1-A941-C7F0C5096E24}"/>
                </a:ext>
              </a:extLst>
            </p:cNvPr>
            <p:cNvSpPr>
              <a:spLocks/>
            </p:cNvSpPr>
            <p:nvPr/>
          </p:nvSpPr>
          <p:spPr bwMode="auto">
            <a:xfrm>
              <a:off x="-23742650" y="-4017963"/>
              <a:ext cx="1944688" cy="1266825"/>
            </a:xfrm>
            <a:custGeom>
              <a:avLst/>
              <a:gdLst>
                <a:gd name="T0" fmla="*/ 89 w 652"/>
                <a:gd name="T1" fmla="*/ 398 h 425"/>
                <a:gd name="T2" fmla="*/ 589 w 652"/>
                <a:gd name="T3" fmla="*/ 109 h 425"/>
                <a:gd name="T4" fmla="*/ 605 w 652"/>
                <a:gd name="T5" fmla="*/ 100 h 425"/>
                <a:gd name="T6" fmla="*/ 563 w 652"/>
                <a:gd name="T7" fmla="*/ 27 h 425"/>
                <a:gd name="T8" fmla="*/ 63 w 652"/>
                <a:gd name="T9" fmla="*/ 316 h 425"/>
                <a:gd name="T10" fmla="*/ 47 w 652"/>
                <a:gd name="T11" fmla="*/ 325 h 425"/>
                <a:gd name="T12" fmla="*/ 89 w 652"/>
                <a:gd name="T13" fmla="*/ 398 h 425"/>
              </a:gdLst>
              <a:ahLst/>
              <a:cxnLst>
                <a:cxn ang="0">
                  <a:pos x="T0" y="T1"/>
                </a:cxn>
                <a:cxn ang="0">
                  <a:pos x="T2" y="T3"/>
                </a:cxn>
                <a:cxn ang="0">
                  <a:pos x="T4" y="T5"/>
                </a:cxn>
                <a:cxn ang="0">
                  <a:pos x="T6" y="T7"/>
                </a:cxn>
                <a:cxn ang="0">
                  <a:pos x="T8" y="T9"/>
                </a:cxn>
                <a:cxn ang="0">
                  <a:pos x="T10" y="T11"/>
                </a:cxn>
                <a:cxn ang="0">
                  <a:pos x="T12" y="T13"/>
                </a:cxn>
              </a:cxnLst>
              <a:rect l="0" t="0" r="r" b="b"/>
              <a:pathLst>
                <a:path w="652" h="425">
                  <a:moveTo>
                    <a:pt x="89" y="398"/>
                  </a:moveTo>
                  <a:cubicBezTo>
                    <a:pt x="256" y="302"/>
                    <a:pt x="422" y="205"/>
                    <a:pt x="589" y="109"/>
                  </a:cubicBezTo>
                  <a:cubicBezTo>
                    <a:pt x="594" y="106"/>
                    <a:pt x="600" y="103"/>
                    <a:pt x="605" y="100"/>
                  </a:cubicBezTo>
                  <a:cubicBezTo>
                    <a:pt x="652" y="73"/>
                    <a:pt x="610" y="0"/>
                    <a:pt x="563" y="27"/>
                  </a:cubicBezTo>
                  <a:cubicBezTo>
                    <a:pt x="396" y="123"/>
                    <a:pt x="230" y="219"/>
                    <a:pt x="63" y="316"/>
                  </a:cubicBezTo>
                  <a:cubicBezTo>
                    <a:pt x="58" y="319"/>
                    <a:pt x="52" y="322"/>
                    <a:pt x="47" y="325"/>
                  </a:cubicBezTo>
                  <a:cubicBezTo>
                    <a:pt x="0" y="352"/>
                    <a:pt x="42" y="425"/>
                    <a:pt x="89" y="3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2060"/>
                </a:solidFill>
              </a:endParaRPr>
            </a:p>
          </p:txBody>
        </p:sp>
        <p:sp>
          <p:nvSpPr>
            <p:cNvPr id="14" name="Freeform 43">
              <a:extLst>
                <a:ext uri="{FF2B5EF4-FFF2-40B4-BE49-F238E27FC236}">
                  <a16:creationId xmlns:a16="http://schemas.microsoft.com/office/drawing/2014/main" id="{5F24A4C5-7DDA-4711-B85E-9A4348702CB8}"/>
                </a:ext>
              </a:extLst>
            </p:cNvPr>
            <p:cNvSpPr>
              <a:spLocks/>
            </p:cNvSpPr>
            <p:nvPr/>
          </p:nvSpPr>
          <p:spPr bwMode="auto">
            <a:xfrm>
              <a:off x="-22191663" y="-4017963"/>
              <a:ext cx="1946275" cy="1266825"/>
            </a:xfrm>
            <a:custGeom>
              <a:avLst/>
              <a:gdLst>
                <a:gd name="T0" fmla="*/ 605 w 652"/>
                <a:gd name="T1" fmla="*/ 325 h 425"/>
                <a:gd name="T2" fmla="*/ 106 w 652"/>
                <a:gd name="T3" fmla="*/ 37 h 425"/>
                <a:gd name="T4" fmla="*/ 89 w 652"/>
                <a:gd name="T5" fmla="*/ 27 h 425"/>
                <a:gd name="T6" fmla="*/ 47 w 652"/>
                <a:gd name="T7" fmla="*/ 100 h 425"/>
                <a:gd name="T8" fmla="*/ 546 w 652"/>
                <a:gd name="T9" fmla="*/ 388 h 425"/>
                <a:gd name="T10" fmla="*/ 563 w 652"/>
                <a:gd name="T11" fmla="*/ 398 h 425"/>
                <a:gd name="T12" fmla="*/ 605 w 652"/>
                <a:gd name="T13" fmla="*/ 325 h 425"/>
              </a:gdLst>
              <a:ahLst/>
              <a:cxnLst>
                <a:cxn ang="0">
                  <a:pos x="T0" y="T1"/>
                </a:cxn>
                <a:cxn ang="0">
                  <a:pos x="T2" y="T3"/>
                </a:cxn>
                <a:cxn ang="0">
                  <a:pos x="T4" y="T5"/>
                </a:cxn>
                <a:cxn ang="0">
                  <a:pos x="T6" y="T7"/>
                </a:cxn>
                <a:cxn ang="0">
                  <a:pos x="T8" y="T9"/>
                </a:cxn>
                <a:cxn ang="0">
                  <a:pos x="T10" y="T11"/>
                </a:cxn>
                <a:cxn ang="0">
                  <a:pos x="T12" y="T13"/>
                </a:cxn>
              </a:cxnLst>
              <a:rect l="0" t="0" r="r" b="b"/>
              <a:pathLst>
                <a:path w="652" h="425">
                  <a:moveTo>
                    <a:pt x="605" y="325"/>
                  </a:moveTo>
                  <a:cubicBezTo>
                    <a:pt x="439" y="229"/>
                    <a:pt x="272" y="133"/>
                    <a:pt x="106" y="37"/>
                  </a:cubicBezTo>
                  <a:cubicBezTo>
                    <a:pt x="100" y="33"/>
                    <a:pt x="95" y="30"/>
                    <a:pt x="89" y="27"/>
                  </a:cubicBezTo>
                  <a:cubicBezTo>
                    <a:pt x="42" y="0"/>
                    <a:pt x="0" y="73"/>
                    <a:pt x="47" y="100"/>
                  </a:cubicBezTo>
                  <a:cubicBezTo>
                    <a:pt x="213" y="196"/>
                    <a:pt x="380" y="292"/>
                    <a:pt x="546" y="388"/>
                  </a:cubicBezTo>
                  <a:cubicBezTo>
                    <a:pt x="552" y="391"/>
                    <a:pt x="557" y="395"/>
                    <a:pt x="563" y="398"/>
                  </a:cubicBezTo>
                  <a:cubicBezTo>
                    <a:pt x="610" y="425"/>
                    <a:pt x="652" y="352"/>
                    <a:pt x="605" y="3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2060"/>
                </a:solidFill>
              </a:endParaRPr>
            </a:p>
          </p:txBody>
        </p:sp>
      </p:grpSp>
      <p:grpSp>
        <p:nvGrpSpPr>
          <p:cNvPr id="23" name="Group 22" descr="This image is of an abstract shape. ">
            <a:extLst>
              <a:ext uri="{FF2B5EF4-FFF2-40B4-BE49-F238E27FC236}">
                <a16:creationId xmlns:a16="http://schemas.microsoft.com/office/drawing/2014/main" id="{C5C1EC81-7459-4B76-B0C8-CF221BB21A2F}"/>
              </a:ext>
            </a:extLst>
          </p:cNvPr>
          <p:cNvGrpSpPr/>
          <p:nvPr/>
        </p:nvGrpSpPr>
        <p:grpSpPr>
          <a:xfrm>
            <a:off x="4855953" y="-2833465"/>
            <a:ext cx="8948964" cy="12105059"/>
            <a:chOff x="4855953" y="-2833465"/>
            <a:chExt cx="8948964" cy="12105059"/>
          </a:xfrm>
        </p:grpSpPr>
        <p:sp>
          <p:nvSpPr>
            <p:cNvPr id="20" name="Freeform 10">
              <a:extLst>
                <a:ext uri="{FF2B5EF4-FFF2-40B4-BE49-F238E27FC236}">
                  <a16:creationId xmlns:a16="http://schemas.microsoft.com/office/drawing/2014/main" id="{6067105C-8C4E-4F4D-AF25-4E9E7FEE0199}"/>
                </a:ext>
              </a:extLst>
            </p:cNvPr>
            <p:cNvSpPr>
              <a:spLocks/>
            </p:cNvSpPr>
            <p:nvPr/>
          </p:nvSpPr>
          <p:spPr bwMode="auto">
            <a:xfrm rot="9420272">
              <a:off x="4855953" y="-2246936"/>
              <a:ext cx="8673602" cy="11518530"/>
            </a:xfrm>
            <a:custGeom>
              <a:avLst/>
              <a:gdLst>
                <a:gd name="T0" fmla="*/ 1166 w 2492"/>
                <a:gd name="T1" fmla="*/ 2419 h 3315"/>
                <a:gd name="T2" fmla="*/ 243 w 2492"/>
                <a:gd name="T3" fmla="*/ 912 h 3315"/>
                <a:gd name="T4" fmla="*/ 449 w 2492"/>
                <a:gd name="T5" fmla="*/ 15 h 3315"/>
                <a:gd name="T6" fmla="*/ 766 w 2492"/>
                <a:gd name="T7" fmla="*/ 302 h 3315"/>
                <a:gd name="T8" fmla="*/ 1651 w 2492"/>
                <a:gd name="T9" fmla="*/ 481 h 3315"/>
                <a:gd name="T10" fmla="*/ 2239 w 2492"/>
                <a:gd name="T11" fmla="*/ 1238 h 3315"/>
                <a:gd name="T12" fmla="*/ 2186 w 2492"/>
                <a:gd name="T13" fmla="*/ 2201 h 3315"/>
                <a:gd name="T14" fmla="*/ 2165 w 2492"/>
                <a:gd name="T15" fmla="*/ 2928 h 3315"/>
                <a:gd name="T16" fmla="*/ 1400 w 2492"/>
                <a:gd name="T17" fmla="*/ 3100 h 3315"/>
                <a:gd name="T18" fmla="*/ 1166 w 2492"/>
                <a:gd name="T19" fmla="*/ 2419 h 3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92" h="3315">
                  <a:moveTo>
                    <a:pt x="1166" y="2419"/>
                  </a:moveTo>
                  <a:cubicBezTo>
                    <a:pt x="1505" y="1277"/>
                    <a:pt x="486" y="1533"/>
                    <a:pt x="243" y="912"/>
                  </a:cubicBezTo>
                  <a:cubicBezTo>
                    <a:pt x="0" y="292"/>
                    <a:pt x="291" y="31"/>
                    <a:pt x="449" y="15"/>
                  </a:cubicBezTo>
                  <a:cubicBezTo>
                    <a:pt x="607" y="0"/>
                    <a:pt x="716" y="54"/>
                    <a:pt x="766" y="302"/>
                  </a:cubicBezTo>
                  <a:cubicBezTo>
                    <a:pt x="817" y="551"/>
                    <a:pt x="1312" y="508"/>
                    <a:pt x="1651" y="481"/>
                  </a:cubicBezTo>
                  <a:cubicBezTo>
                    <a:pt x="1989" y="454"/>
                    <a:pt x="2492" y="733"/>
                    <a:pt x="2239" y="1238"/>
                  </a:cubicBezTo>
                  <a:cubicBezTo>
                    <a:pt x="1986" y="1743"/>
                    <a:pt x="2000" y="1716"/>
                    <a:pt x="2186" y="2201"/>
                  </a:cubicBezTo>
                  <a:cubicBezTo>
                    <a:pt x="2372" y="2685"/>
                    <a:pt x="2165" y="2928"/>
                    <a:pt x="2165" y="2928"/>
                  </a:cubicBezTo>
                  <a:cubicBezTo>
                    <a:pt x="2165" y="2928"/>
                    <a:pt x="1791" y="3315"/>
                    <a:pt x="1400" y="3100"/>
                  </a:cubicBezTo>
                  <a:cubicBezTo>
                    <a:pt x="1008" y="2885"/>
                    <a:pt x="1166" y="2419"/>
                    <a:pt x="1166" y="2419"/>
                  </a:cubicBezTo>
                  <a:close/>
                </a:path>
              </a:pathLst>
            </a:custGeom>
            <a:gradFill>
              <a:gsLst>
                <a:gs pos="0">
                  <a:srgbClr val="80DEDE"/>
                </a:gs>
                <a:gs pos="53500">
                  <a:srgbClr val="85C1E7"/>
                </a:gs>
                <a:gs pos="100000">
                  <a:srgbClr val="878CFF"/>
                </a:gs>
              </a:gsLst>
              <a:lin ang="5400000" scaled="1"/>
            </a:gra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21" name="Freeform 11">
              <a:extLst>
                <a:ext uri="{FF2B5EF4-FFF2-40B4-BE49-F238E27FC236}">
                  <a16:creationId xmlns:a16="http://schemas.microsoft.com/office/drawing/2014/main" id="{70B75532-3E3F-4E79-89ED-8E7671BB9C68}"/>
                </a:ext>
              </a:extLst>
            </p:cNvPr>
            <p:cNvSpPr>
              <a:spLocks/>
            </p:cNvSpPr>
            <p:nvPr/>
          </p:nvSpPr>
          <p:spPr bwMode="auto">
            <a:xfrm rot="9420272">
              <a:off x="5048022" y="-2833465"/>
              <a:ext cx="8756895" cy="10755934"/>
            </a:xfrm>
            <a:custGeom>
              <a:avLst/>
              <a:gdLst>
                <a:gd name="T0" fmla="*/ 1504 w 2516"/>
                <a:gd name="T1" fmla="*/ 2980 h 3095"/>
                <a:gd name="T2" fmla="*/ 2237 w 2516"/>
                <a:gd name="T3" fmla="*/ 2283 h 3095"/>
                <a:gd name="T4" fmla="*/ 1468 w 2516"/>
                <a:gd name="T5" fmla="*/ 1052 h 3095"/>
                <a:gd name="T6" fmla="*/ 979 w 2516"/>
                <a:gd name="T7" fmla="*/ 648 h 3095"/>
                <a:gd name="T8" fmla="*/ 411 w 2516"/>
                <a:gd name="T9" fmla="*/ 195 h 3095"/>
                <a:gd name="T10" fmla="*/ 397 w 2516"/>
                <a:gd name="T11" fmla="*/ 1117 h 3095"/>
                <a:gd name="T12" fmla="*/ 194 w 2516"/>
                <a:gd name="T13" fmla="*/ 1767 h 3095"/>
                <a:gd name="T14" fmla="*/ 866 w 2516"/>
                <a:gd name="T15" fmla="*/ 2349 h 3095"/>
                <a:gd name="T16" fmla="*/ 1275 w 2516"/>
                <a:gd name="T17" fmla="*/ 2766 h 3095"/>
                <a:gd name="T18" fmla="*/ 1504 w 2516"/>
                <a:gd name="T19" fmla="*/ 2980 h 30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16" h="3095">
                  <a:moveTo>
                    <a:pt x="1504" y="2980"/>
                  </a:moveTo>
                  <a:cubicBezTo>
                    <a:pt x="1504" y="2980"/>
                    <a:pt x="1958" y="3095"/>
                    <a:pt x="2237" y="2283"/>
                  </a:cubicBezTo>
                  <a:cubicBezTo>
                    <a:pt x="2516" y="1472"/>
                    <a:pt x="1745" y="1159"/>
                    <a:pt x="1468" y="1052"/>
                  </a:cubicBezTo>
                  <a:cubicBezTo>
                    <a:pt x="1191" y="945"/>
                    <a:pt x="1126" y="907"/>
                    <a:pt x="979" y="648"/>
                  </a:cubicBezTo>
                  <a:cubicBezTo>
                    <a:pt x="832" y="389"/>
                    <a:pt x="822" y="0"/>
                    <a:pt x="411" y="195"/>
                  </a:cubicBezTo>
                  <a:cubicBezTo>
                    <a:pt x="0" y="391"/>
                    <a:pt x="384" y="948"/>
                    <a:pt x="397" y="1117"/>
                  </a:cubicBezTo>
                  <a:cubicBezTo>
                    <a:pt x="411" y="1286"/>
                    <a:pt x="128" y="1580"/>
                    <a:pt x="194" y="1767"/>
                  </a:cubicBezTo>
                  <a:cubicBezTo>
                    <a:pt x="259" y="1954"/>
                    <a:pt x="273" y="2154"/>
                    <a:pt x="866" y="2349"/>
                  </a:cubicBezTo>
                  <a:cubicBezTo>
                    <a:pt x="866" y="2349"/>
                    <a:pt x="1186" y="2374"/>
                    <a:pt x="1275" y="2766"/>
                  </a:cubicBezTo>
                  <a:cubicBezTo>
                    <a:pt x="1275" y="2766"/>
                    <a:pt x="1340" y="2988"/>
                    <a:pt x="1504" y="2980"/>
                  </a:cubicBezTo>
                  <a:close/>
                </a:path>
              </a:pathLst>
            </a:custGeom>
            <a:gradFill>
              <a:gsLst>
                <a:gs pos="0">
                  <a:srgbClr val="7CEFD8"/>
                </a:gs>
                <a:gs pos="51000">
                  <a:srgbClr val="6672E4"/>
                </a:gs>
                <a:gs pos="100000">
                  <a:srgbClr val="882BE5"/>
                </a:gs>
              </a:gsLst>
              <a:lin ang="5400000" scaled="1"/>
            </a:gra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22" name="Freeform 12">
              <a:extLst>
                <a:ext uri="{FF2B5EF4-FFF2-40B4-BE49-F238E27FC236}">
                  <a16:creationId xmlns:a16="http://schemas.microsoft.com/office/drawing/2014/main" id="{517F7404-4FD2-4A56-9BC1-55945A2E0042}"/>
                </a:ext>
              </a:extLst>
            </p:cNvPr>
            <p:cNvSpPr>
              <a:spLocks/>
            </p:cNvSpPr>
            <p:nvPr/>
          </p:nvSpPr>
          <p:spPr bwMode="auto">
            <a:xfrm rot="9420272">
              <a:off x="5218811" y="-1993836"/>
              <a:ext cx="7570428" cy="10122905"/>
            </a:xfrm>
            <a:custGeom>
              <a:avLst/>
              <a:gdLst>
                <a:gd name="T0" fmla="*/ 1896 w 2175"/>
                <a:gd name="T1" fmla="*/ 2283 h 2913"/>
                <a:gd name="T2" fmla="*/ 1467 w 2175"/>
                <a:gd name="T3" fmla="*/ 2913 h 2913"/>
                <a:gd name="T4" fmla="*/ 1250 w 2175"/>
                <a:gd name="T5" fmla="*/ 2849 h 2913"/>
                <a:gd name="T6" fmla="*/ 1016 w 2175"/>
                <a:gd name="T7" fmla="*/ 2168 h 2913"/>
                <a:gd name="T8" fmla="*/ 93 w 2175"/>
                <a:gd name="T9" fmla="*/ 661 h 2913"/>
                <a:gd name="T10" fmla="*/ 0 w 2175"/>
                <a:gd name="T11" fmla="*/ 238 h 2913"/>
                <a:gd name="T12" fmla="*/ 70 w 2175"/>
                <a:gd name="T13" fmla="*/ 195 h 2913"/>
                <a:gd name="T14" fmla="*/ 638 w 2175"/>
                <a:gd name="T15" fmla="*/ 648 h 2913"/>
                <a:gd name="T16" fmla="*/ 1127 w 2175"/>
                <a:gd name="T17" fmla="*/ 1052 h 2913"/>
                <a:gd name="T18" fmla="*/ 1896 w 2175"/>
                <a:gd name="T19" fmla="*/ 2283 h 29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75" h="2913">
                  <a:moveTo>
                    <a:pt x="1896" y="2283"/>
                  </a:moveTo>
                  <a:cubicBezTo>
                    <a:pt x="1770" y="2651"/>
                    <a:pt x="1607" y="2829"/>
                    <a:pt x="1467" y="2913"/>
                  </a:cubicBezTo>
                  <a:cubicBezTo>
                    <a:pt x="1397" y="2909"/>
                    <a:pt x="1324" y="2889"/>
                    <a:pt x="1250" y="2849"/>
                  </a:cubicBezTo>
                  <a:cubicBezTo>
                    <a:pt x="858" y="2634"/>
                    <a:pt x="1016" y="2168"/>
                    <a:pt x="1016" y="2168"/>
                  </a:cubicBezTo>
                  <a:cubicBezTo>
                    <a:pt x="1354" y="1026"/>
                    <a:pt x="336" y="1282"/>
                    <a:pt x="93" y="661"/>
                  </a:cubicBezTo>
                  <a:cubicBezTo>
                    <a:pt x="28" y="495"/>
                    <a:pt x="1" y="354"/>
                    <a:pt x="0" y="238"/>
                  </a:cubicBezTo>
                  <a:cubicBezTo>
                    <a:pt x="20" y="222"/>
                    <a:pt x="44" y="208"/>
                    <a:pt x="70" y="195"/>
                  </a:cubicBezTo>
                  <a:cubicBezTo>
                    <a:pt x="481" y="0"/>
                    <a:pt x="491" y="389"/>
                    <a:pt x="638" y="648"/>
                  </a:cubicBezTo>
                  <a:cubicBezTo>
                    <a:pt x="785" y="907"/>
                    <a:pt x="850" y="945"/>
                    <a:pt x="1127" y="1052"/>
                  </a:cubicBezTo>
                  <a:cubicBezTo>
                    <a:pt x="1404" y="1159"/>
                    <a:pt x="2175" y="1472"/>
                    <a:pt x="1896" y="2283"/>
                  </a:cubicBezTo>
                  <a:close/>
                </a:path>
              </a:pathLst>
            </a:custGeom>
            <a:gradFill>
              <a:gsLst>
                <a:gs pos="100000">
                  <a:srgbClr val="7CEFD8"/>
                </a:gs>
                <a:gs pos="19000">
                  <a:srgbClr val="6672E4"/>
                </a:gs>
                <a:gs pos="0">
                  <a:srgbClr val="882BE5"/>
                </a:gs>
              </a:gsLst>
              <a:lin ang="10200000" scaled="0"/>
            </a:gra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25" name="Title 24" hidden="1">
            <a:extLst>
              <a:ext uri="{FF2B5EF4-FFF2-40B4-BE49-F238E27FC236}">
                <a16:creationId xmlns:a16="http://schemas.microsoft.com/office/drawing/2014/main" id="{24922840-A8AD-427F-889C-2B79CACC872F}"/>
              </a:ext>
            </a:extLst>
          </p:cNvPr>
          <p:cNvSpPr>
            <a:spLocks noGrp="1"/>
          </p:cNvSpPr>
          <p:nvPr>
            <p:ph type="title"/>
          </p:nvPr>
        </p:nvSpPr>
        <p:spPr/>
        <p:txBody>
          <a:bodyPr/>
          <a:lstStyle/>
          <a:p>
            <a:r>
              <a:rPr lang="en-US" dirty="0"/>
              <a:t>Human resources slide 10</a:t>
            </a:r>
          </a:p>
        </p:txBody>
      </p:sp>
    </p:spTree>
    <p:extLst>
      <p:ext uri="{BB962C8B-B14F-4D97-AF65-F5344CB8AC3E}">
        <p14:creationId xmlns:p14="http://schemas.microsoft.com/office/powerpoint/2010/main" val="27323544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436B850-15F2-41BC-A54E-6E0F332F011D}"/>
              </a:ext>
            </a:extLst>
          </p:cNvPr>
          <p:cNvSpPr txBox="1"/>
          <p:nvPr/>
        </p:nvSpPr>
        <p:spPr>
          <a:xfrm>
            <a:off x="179852" y="234276"/>
            <a:ext cx="11550031" cy="492443"/>
          </a:xfrm>
          <a:prstGeom prst="rect">
            <a:avLst/>
          </a:prstGeom>
          <a:noFill/>
        </p:spPr>
        <p:txBody>
          <a:bodyPr wrap="square" lIns="0" tIns="0" rIns="0" bIns="0" rtlCol="0">
            <a:spAutoFit/>
          </a:bodyPr>
          <a:lstStyle/>
          <a:p>
            <a:r>
              <a:rPr lang="en-US" sz="3200" b="1" dirty="0">
                <a:solidFill>
                  <a:srgbClr val="002060"/>
                </a:solidFill>
                <a:latin typeface="Segoe UI" panose="020B0502040204020203" pitchFamily="34" charset="0"/>
                <a:cs typeface="Segoe UI" panose="020B0502040204020203" pitchFamily="34" charset="0"/>
              </a:rPr>
              <a:t>Tableau Dashboard Part 1</a:t>
            </a:r>
          </a:p>
        </p:txBody>
      </p:sp>
      <p:sp>
        <p:nvSpPr>
          <p:cNvPr id="25" name="Title 24" hidden="1">
            <a:extLst>
              <a:ext uri="{FF2B5EF4-FFF2-40B4-BE49-F238E27FC236}">
                <a16:creationId xmlns:a16="http://schemas.microsoft.com/office/drawing/2014/main" id="{24922840-A8AD-427F-889C-2B79CACC872F}"/>
              </a:ext>
            </a:extLst>
          </p:cNvPr>
          <p:cNvSpPr>
            <a:spLocks noGrp="1"/>
          </p:cNvSpPr>
          <p:nvPr>
            <p:ph type="title"/>
          </p:nvPr>
        </p:nvSpPr>
        <p:spPr/>
        <p:txBody>
          <a:bodyPr/>
          <a:lstStyle/>
          <a:p>
            <a:r>
              <a:rPr lang="en-US" dirty="0"/>
              <a:t>Human resources slide 10</a:t>
            </a:r>
          </a:p>
        </p:txBody>
      </p:sp>
      <p:pic>
        <p:nvPicPr>
          <p:cNvPr id="19" name="Picture 18">
            <a:extLst>
              <a:ext uri="{FF2B5EF4-FFF2-40B4-BE49-F238E27FC236}">
                <a16:creationId xmlns:a16="http://schemas.microsoft.com/office/drawing/2014/main" id="{9E82C1E2-1134-4CCF-83E9-8DCD594B87D2}"/>
              </a:ext>
            </a:extLst>
          </p:cNvPr>
          <p:cNvPicPr>
            <a:picLocks noChangeAspect="1"/>
          </p:cNvPicPr>
          <p:nvPr/>
        </p:nvPicPr>
        <p:blipFill rotWithShape="1">
          <a:blip r:embed="rId3">
            <a:extLst>
              <a:ext uri="{28A0092B-C50C-407E-A947-70E740481C1C}">
                <a14:useLocalDpi xmlns:a14="http://schemas.microsoft.com/office/drawing/2010/main" val="0"/>
              </a:ext>
            </a:extLst>
          </a:blip>
          <a:srcRect t="14050" b="5520"/>
          <a:stretch/>
        </p:blipFill>
        <p:spPr>
          <a:xfrm>
            <a:off x="0" y="963561"/>
            <a:ext cx="12192000" cy="5515898"/>
          </a:xfrm>
          <a:prstGeom prst="rect">
            <a:avLst/>
          </a:prstGeom>
        </p:spPr>
      </p:pic>
    </p:spTree>
    <p:extLst>
      <p:ext uri="{BB962C8B-B14F-4D97-AF65-F5344CB8AC3E}">
        <p14:creationId xmlns:p14="http://schemas.microsoft.com/office/powerpoint/2010/main" val="31706349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436B850-15F2-41BC-A54E-6E0F332F011D}"/>
              </a:ext>
            </a:extLst>
          </p:cNvPr>
          <p:cNvSpPr txBox="1"/>
          <p:nvPr/>
        </p:nvSpPr>
        <p:spPr>
          <a:xfrm>
            <a:off x="179852" y="234276"/>
            <a:ext cx="11550031" cy="492443"/>
          </a:xfrm>
          <a:prstGeom prst="rect">
            <a:avLst/>
          </a:prstGeom>
          <a:noFill/>
        </p:spPr>
        <p:txBody>
          <a:bodyPr wrap="square" lIns="0" tIns="0" rIns="0" bIns="0" rtlCol="0">
            <a:spAutoFit/>
          </a:bodyPr>
          <a:lstStyle/>
          <a:p>
            <a:r>
              <a:rPr lang="en-US" sz="3200" b="1" dirty="0">
                <a:solidFill>
                  <a:srgbClr val="002060"/>
                </a:solidFill>
                <a:latin typeface="Segoe UI" panose="020B0502040204020203" pitchFamily="34" charset="0"/>
                <a:cs typeface="Segoe UI" panose="020B0502040204020203" pitchFamily="34" charset="0"/>
              </a:rPr>
              <a:t>Tableau Dashboard Part 2</a:t>
            </a:r>
          </a:p>
        </p:txBody>
      </p:sp>
      <p:sp>
        <p:nvSpPr>
          <p:cNvPr id="25" name="Title 24" hidden="1">
            <a:extLst>
              <a:ext uri="{FF2B5EF4-FFF2-40B4-BE49-F238E27FC236}">
                <a16:creationId xmlns:a16="http://schemas.microsoft.com/office/drawing/2014/main" id="{24922840-A8AD-427F-889C-2B79CACC872F}"/>
              </a:ext>
            </a:extLst>
          </p:cNvPr>
          <p:cNvSpPr>
            <a:spLocks noGrp="1"/>
          </p:cNvSpPr>
          <p:nvPr>
            <p:ph type="title"/>
          </p:nvPr>
        </p:nvSpPr>
        <p:spPr/>
        <p:txBody>
          <a:bodyPr/>
          <a:lstStyle/>
          <a:p>
            <a:r>
              <a:rPr lang="en-US" dirty="0"/>
              <a:t>Human resources slide 10</a:t>
            </a:r>
          </a:p>
        </p:txBody>
      </p:sp>
      <p:pic>
        <p:nvPicPr>
          <p:cNvPr id="4" name="Picture 3">
            <a:extLst>
              <a:ext uri="{FF2B5EF4-FFF2-40B4-BE49-F238E27FC236}">
                <a16:creationId xmlns:a16="http://schemas.microsoft.com/office/drawing/2014/main" id="{8E583261-F819-4691-8B36-1A56F73AF1C6}"/>
              </a:ext>
            </a:extLst>
          </p:cNvPr>
          <p:cNvPicPr>
            <a:picLocks noChangeAspect="1"/>
          </p:cNvPicPr>
          <p:nvPr/>
        </p:nvPicPr>
        <p:blipFill rotWithShape="1">
          <a:blip r:embed="rId3">
            <a:extLst>
              <a:ext uri="{28A0092B-C50C-407E-A947-70E740481C1C}">
                <a14:useLocalDpi xmlns:a14="http://schemas.microsoft.com/office/drawing/2010/main" val="0"/>
              </a:ext>
            </a:extLst>
          </a:blip>
          <a:srcRect t="14337" b="6093"/>
          <a:stretch/>
        </p:blipFill>
        <p:spPr>
          <a:xfrm>
            <a:off x="-1" y="983226"/>
            <a:ext cx="12213967" cy="5466735"/>
          </a:xfrm>
          <a:prstGeom prst="rect">
            <a:avLst/>
          </a:prstGeom>
        </p:spPr>
      </p:pic>
    </p:spTree>
    <p:extLst>
      <p:ext uri="{BB962C8B-B14F-4D97-AF65-F5344CB8AC3E}">
        <p14:creationId xmlns:p14="http://schemas.microsoft.com/office/powerpoint/2010/main" val="16620731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436B850-15F2-41BC-A54E-6E0F332F011D}"/>
              </a:ext>
            </a:extLst>
          </p:cNvPr>
          <p:cNvSpPr txBox="1"/>
          <p:nvPr/>
        </p:nvSpPr>
        <p:spPr>
          <a:xfrm>
            <a:off x="179852" y="234276"/>
            <a:ext cx="11550031" cy="492443"/>
          </a:xfrm>
          <a:prstGeom prst="rect">
            <a:avLst/>
          </a:prstGeom>
          <a:noFill/>
        </p:spPr>
        <p:txBody>
          <a:bodyPr wrap="square" lIns="0" tIns="0" rIns="0" bIns="0" rtlCol="0">
            <a:spAutoFit/>
          </a:bodyPr>
          <a:lstStyle/>
          <a:p>
            <a:r>
              <a:rPr lang="en-US" sz="3200" b="1" dirty="0">
                <a:solidFill>
                  <a:srgbClr val="002060"/>
                </a:solidFill>
                <a:latin typeface="Segoe UI" panose="020B0502040204020203" pitchFamily="34" charset="0"/>
                <a:cs typeface="Segoe UI" panose="020B0502040204020203" pitchFamily="34" charset="0"/>
              </a:rPr>
              <a:t>Power BI Dashboard Part 1</a:t>
            </a:r>
          </a:p>
        </p:txBody>
      </p:sp>
      <p:sp>
        <p:nvSpPr>
          <p:cNvPr id="25" name="Title 24" hidden="1">
            <a:extLst>
              <a:ext uri="{FF2B5EF4-FFF2-40B4-BE49-F238E27FC236}">
                <a16:creationId xmlns:a16="http://schemas.microsoft.com/office/drawing/2014/main" id="{24922840-A8AD-427F-889C-2B79CACC872F}"/>
              </a:ext>
            </a:extLst>
          </p:cNvPr>
          <p:cNvSpPr>
            <a:spLocks noGrp="1"/>
          </p:cNvSpPr>
          <p:nvPr>
            <p:ph type="title"/>
          </p:nvPr>
        </p:nvSpPr>
        <p:spPr/>
        <p:txBody>
          <a:bodyPr/>
          <a:lstStyle/>
          <a:p>
            <a:r>
              <a:rPr lang="en-US" dirty="0"/>
              <a:t>Human resources slide 10</a:t>
            </a:r>
          </a:p>
        </p:txBody>
      </p:sp>
      <p:pic>
        <p:nvPicPr>
          <p:cNvPr id="4" name="Picture 3">
            <a:extLst>
              <a:ext uri="{FF2B5EF4-FFF2-40B4-BE49-F238E27FC236}">
                <a16:creationId xmlns:a16="http://schemas.microsoft.com/office/drawing/2014/main" id="{2D2723DC-D505-41FA-8140-A779DF4546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259" y="816076"/>
            <a:ext cx="12041481" cy="6041923"/>
          </a:xfrm>
          <a:prstGeom prst="rect">
            <a:avLst/>
          </a:prstGeom>
        </p:spPr>
      </p:pic>
    </p:spTree>
    <p:extLst>
      <p:ext uri="{BB962C8B-B14F-4D97-AF65-F5344CB8AC3E}">
        <p14:creationId xmlns:p14="http://schemas.microsoft.com/office/powerpoint/2010/main" val="35891017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436B850-15F2-41BC-A54E-6E0F332F011D}"/>
              </a:ext>
            </a:extLst>
          </p:cNvPr>
          <p:cNvSpPr txBox="1"/>
          <p:nvPr/>
        </p:nvSpPr>
        <p:spPr>
          <a:xfrm>
            <a:off x="179852" y="234276"/>
            <a:ext cx="11550031" cy="492443"/>
          </a:xfrm>
          <a:prstGeom prst="rect">
            <a:avLst/>
          </a:prstGeom>
          <a:noFill/>
        </p:spPr>
        <p:txBody>
          <a:bodyPr wrap="square" lIns="0" tIns="0" rIns="0" bIns="0" rtlCol="0">
            <a:spAutoFit/>
          </a:bodyPr>
          <a:lstStyle/>
          <a:p>
            <a:r>
              <a:rPr lang="en-US" sz="3200" b="1" dirty="0">
                <a:solidFill>
                  <a:srgbClr val="002060"/>
                </a:solidFill>
                <a:latin typeface="Segoe UI" panose="020B0502040204020203" pitchFamily="34" charset="0"/>
                <a:cs typeface="Segoe UI" panose="020B0502040204020203" pitchFamily="34" charset="0"/>
              </a:rPr>
              <a:t>Power BI Dashboard Part 2</a:t>
            </a:r>
          </a:p>
        </p:txBody>
      </p:sp>
      <p:sp>
        <p:nvSpPr>
          <p:cNvPr id="25" name="Title 24" hidden="1">
            <a:extLst>
              <a:ext uri="{FF2B5EF4-FFF2-40B4-BE49-F238E27FC236}">
                <a16:creationId xmlns:a16="http://schemas.microsoft.com/office/drawing/2014/main" id="{24922840-A8AD-427F-889C-2B79CACC872F}"/>
              </a:ext>
            </a:extLst>
          </p:cNvPr>
          <p:cNvSpPr>
            <a:spLocks noGrp="1"/>
          </p:cNvSpPr>
          <p:nvPr>
            <p:ph type="title"/>
          </p:nvPr>
        </p:nvSpPr>
        <p:spPr/>
        <p:txBody>
          <a:bodyPr/>
          <a:lstStyle/>
          <a:p>
            <a:r>
              <a:rPr lang="en-US" dirty="0"/>
              <a:t>Human resources slide 10</a:t>
            </a:r>
          </a:p>
        </p:txBody>
      </p:sp>
      <p:pic>
        <p:nvPicPr>
          <p:cNvPr id="5" name="Picture 4">
            <a:extLst>
              <a:ext uri="{FF2B5EF4-FFF2-40B4-BE49-F238E27FC236}">
                <a16:creationId xmlns:a16="http://schemas.microsoft.com/office/drawing/2014/main" id="{6AA228F5-0086-4429-BD7D-8466648307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294" y="726718"/>
            <a:ext cx="12141411" cy="6131281"/>
          </a:xfrm>
          <a:prstGeom prst="rect">
            <a:avLst/>
          </a:prstGeom>
        </p:spPr>
      </p:pic>
    </p:spTree>
    <p:extLst>
      <p:ext uri="{BB962C8B-B14F-4D97-AF65-F5344CB8AC3E}">
        <p14:creationId xmlns:p14="http://schemas.microsoft.com/office/powerpoint/2010/main" val="21536187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42DC3F-4407-3811-2A8D-5EB4B99D2095}"/>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64267C03-F5CE-EEA1-3D34-74FBAB942D33}"/>
              </a:ext>
            </a:extLst>
          </p:cNvPr>
          <p:cNvSpPr txBox="1"/>
          <p:nvPr/>
        </p:nvSpPr>
        <p:spPr>
          <a:xfrm>
            <a:off x="179852" y="234276"/>
            <a:ext cx="11550031" cy="492443"/>
          </a:xfrm>
          <a:prstGeom prst="rect">
            <a:avLst/>
          </a:prstGeom>
          <a:noFill/>
        </p:spPr>
        <p:txBody>
          <a:bodyPr wrap="square" lIns="0" tIns="0" rIns="0" bIns="0" rtlCol="0">
            <a:spAutoFit/>
          </a:bodyPr>
          <a:lstStyle/>
          <a:p>
            <a:r>
              <a:rPr lang="en-US" sz="3200" b="1" dirty="0">
                <a:solidFill>
                  <a:srgbClr val="002060"/>
                </a:solidFill>
                <a:latin typeface="Segoe UI" panose="020B0502040204020203" pitchFamily="34" charset="0"/>
                <a:cs typeface="Segoe UI" panose="020B0502040204020203" pitchFamily="34" charset="0"/>
              </a:rPr>
              <a:t>Excel Dashboard Part 1</a:t>
            </a:r>
          </a:p>
        </p:txBody>
      </p:sp>
      <p:sp>
        <p:nvSpPr>
          <p:cNvPr id="25" name="Title 24" hidden="1">
            <a:extLst>
              <a:ext uri="{FF2B5EF4-FFF2-40B4-BE49-F238E27FC236}">
                <a16:creationId xmlns:a16="http://schemas.microsoft.com/office/drawing/2014/main" id="{66CA7472-4F71-DB91-927D-075000A6F8CF}"/>
              </a:ext>
            </a:extLst>
          </p:cNvPr>
          <p:cNvSpPr>
            <a:spLocks noGrp="1"/>
          </p:cNvSpPr>
          <p:nvPr>
            <p:ph type="title"/>
          </p:nvPr>
        </p:nvSpPr>
        <p:spPr/>
        <p:txBody>
          <a:bodyPr/>
          <a:lstStyle/>
          <a:p>
            <a:r>
              <a:rPr lang="en-US" dirty="0"/>
              <a:t>Human resources slide 10</a:t>
            </a:r>
          </a:p>
        </p:txBody>
      </p:sp>
      <p:pic>
        <p:nvPicPr>
          <p:cNvPr id="4" name="Picture 3">
            <a:extLst>
              <a:ext uri="{FF2B5EF4-FFF2-40B4-BE49-F238E27FC236}">
                <a16:creationId xmlns:a16="http://schemas.microsoft.com/office/drawing/2014/main" id="{FC48040A-89C2-0FB0-927A-FCEDEF9D8B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57262"/>
            <a:ext cx="12192000" cy="5560270"/>
          </a:xfrm>
          <a:prstGeom prst="rect">
            <a:avLst/>
          </a:prstGeom>
        </p:spPr>
      </p:pic>
    </p:spTree>
    <p:extLst>
      <p:ext uri="{BB962C8B-B14F-4D97-AF65-F5344CB8AC3E}">
        <p14:creationId xmlns:p14="http://schemas.microsoft.com/office/powerpoint/2010/main" val="6855131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038375-15FE-E0C3-CAA3-B85371BD3271}"/>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78084828-1BC8-D75A-681F-29425CC30C73}"/>
              </a:ext>
            </a:extLst>
          </p:cNvPr>
          <p:cNvSpPr txBox="1"/>
          <p:nvPr/>
        </p:nvSpPr>
        <p:spPr>
          <a:xfrm>
            <a:off x="179852" y="234276"/>
            <a:ext cx="11550031" cy="492443"/>
          </a:xfrm>
          <a:prstGeom prst="rect">
            <a:avLst/>
          </a:prstGeom>
          <a:noFill/>
        </p:spPr>
        <p:txBody>
          <a:bodyPr wrap="square" lIns="0" tIns="0" rIns="0" bIns="0" rtlCol="0">
            <a:spAutoFit/>
          </a:bodyPr>
          <a:lstStyle/>
          <a:p>
            <a:r>
              <a:rPr lang="en-US" sz="3200" b="1" dirty="0">
                <a:solidFill>
                  <a:srgbClr val="002060"/>
                </a:solidFill>
                <a:latin typeface="Segoe UI" panose="020B0502040204020203" pitchFamily="34" charset="0"/>
                <a:cs typeface="Segoe UI" panose="020B0502040204020203" pitchFamily="34" charset="0"/>
              </a:rPr>
              <a:t>Excel Dashboard Part 2</a:t>
            </a:r>
          </a:p>
        </p:txBody>
      </p:sp>
      <p:sp>
        <p:nvSpPr>
          <p:cNvPr id="25" name="Title 24" hidden="1">
            <a:extLst>
              <a:ext uri="{FF2B5EF4-FFF2-40B4-BE49-F238E27FC236}">
                <a16:creationId xmlns:a16="http://schemas.microsoft.com/office/drawing/2014/main" id="{7F3F3211-0104-F822-B1A6-D74AC42BCF6C}"/>
              </a:ext>
            </a:extLst>
          </p:cNvPr>
          <p:cNvSpPr>
            <a:spLocks noGrp="1"/>
          </p:cNvSpPr>
          <p:nvPr>
            <p:ph type="title"/>
          </p:nvPr>
        </p:nvSpPr>
        <p:spPr/>
        <p:txBody>
          <a:bodyPr/>
          <a:lstStyle/>
          <a:p>
            <a:r>
              <a:rPr lang="en-US" dirty="0"/>
              <a:t>Human resources slide 10</a:t>
            </a:r>
          </a:p>
        </p:txBody>
      </p:sp>
      <p:pic>
        <p:nvPicPr>
          <p:cNvPr id="5" name="Picture 4">
            <a:extLst>
              <a:ext uri="{FF2B5EF4-FFF2-40B4-BE49-F238E27FC236}">
                <a16:creationId xmlns:a16="http://schemas.microsoft.com/office/drawing/2014/main" id="{5B50216A-2523-1566-79D2-DCDA05CAD0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71562"/>
            <a:ext cx="12192000" cy="5397332"/>
          </a:xfrm>
          <a:prstGeom prst="rect">
            <a:avLst/>
          </a:prstGeom>
        </p:spPr>
      </p:pic>
    </p:spTree>
    <p:extLst>
      <p:ext uri="{BB962C8B-B14F-4D97-AF65-F5344CB8AC3E}">
        <p14:creationId xmlns:p14="http://schemas.microsoft.com/office/powerpoint/2010/main" val="19111579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436B850-15F2-41BC-A54E-6E0F332F011D}"/>
              </a:ext>
            </a:extLst>
          </p:cNvPr>
          <p:cNvSpPr txBox="1"/>
          <p:nvPr/>
        </p:nvSpPr>
        <p:spPr>
          <a:xfrm>
            <a:off x="179852" y="234276"/>
            <a:ext cx="11550031" cy="492443"/>
          </a:xfrm>
          <a:prstGeom prst="rect">
            <a:avLst/>
          </a:prstGeom>
          <a:noFill/>
        </p:spPr>
        <p:txBody>
          <a:bodyPr wrap="square" lIns="0" tIns="0" rIns="0" bIns="0" rtlCol="0">
            <a:spAutoFit/>
          </a:bodyPr>
          <a:lstStyle/>
          <a:p>
            <a:r>
              <a:rPr lang="en-US" sz="3200" b="1" dirty="0">
                <a:solidFill>
                  <a:srgbClr val="002060"/>
                </a:solidFill>
                <a:latin typeface="Segoe UI" panose="020B0502040204020203" pitchFamily="34" charset="0"/>
                <a:cs typeface="Segoe UI" panose="020B0502040204020203" pitchFamily="34" charset="0"/>
              </a:rPr>
              <a:t>SQL question 1</a:t>
            </a:r>
          </a:p>
        </p:txBody>
      </p:sp>
      <p:sp>
        <p:nvSpPr>
          <p:cNvPr id="25" name="Title 24" hidden="1">
            <a:extLst>
              <a:ext uri="{FF2B5EF4-FFF2-40B4-BE49-F238E27FC236}">
                <a16:creationId xmlns:a16="http://schemas.microsoft.com/office/drawing/2014/main" id="{24922840-A8AD-427F-889C-2B79CACC872F}"/>
              </a:ext>
            </a:extLst>
          </p:cNvPr>
          <p:cNvSpPr>
            <a:spLocks noGrp="1"/>
          </p:cNvSpPr>
          <p:nvPr>
            <p:ph type="title"/>
          </p:nvPr>
        </p:nvSpPr>
        <p:spPr/>
        <p:txBody>
          <a:bodyPr/>
          <a:lstStyle/>
          <a:p>
            <a:r>
              <a:rPr lang="en-US" dirty="0"/>
              <a:t>Human resources slide 10</a:t>
            </a:r>
          </a:p>
        </p:txBody>
      </p:sp>
      <p:pic>
        <p:nvPicPr>
          <p:cNvPr id="2" name="Picture 1">
            <a:extLst>
              <a:ext uri="{FF2B5EF4-FFF2-40B4-BE49-F238E27FC236}">
                <a16:creationId xmlns:a16="http://schemas.microsoft.com/office/drawing/2014/main" id="{2A734983-7358-4896-8087-5A9C59343115}"/>
              </a:ext>
            </a:extLst>
          </p:cNvPr>
          <p:cNvPicPr>
            <a:picLocks noChangeAspect="1"/>
          </p:cNvPicPr>
          <p:nvPr/>
        </p:nvPicPr>
        <p:blipFill>
          <a:blip r:embed="rId3"/>
          <a:stretch>
            <a:fillRect/>
          </a:stretch>
        </p:blipFill>
        <p:spPr>
          <a:xfrm>
            <a:off x="0" y="726718"/>
            <a:ext cx="12192000" cy="6131281"/>
          </a:xfrm>
          <a:prstGeom prst="rect">
            <a:avLst/>
          </a:prstGeom>
        </p:spPr>
      </p:pic>
    </p:spTree>
    <p:extLst>
      <p:ext uri="{BB962C8B-B14F-4D97-AF65-F5344CB8AC3E}">
        <p14:creationId xmlns:p14="http://schemas.microsoft.com/office/powerpoint/2010/main" val="27398187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436B850-15F2-41BC-A54E-6E0F332F011D}"/>
              </a:ext>
            </a:extLst>
          </p:cNvPr>
          <p:cNvSpPr txBox="1"/>
          <p:nvPr/>
        </p:nvSpPr>
        <p:spPr>
          <a:xfrm>
            <a:off x="179852" y="234276"/>
            <a:ext cx="11550031" cy="492443"/>
          </a:xfrm>
          <a:prstGeom prst="rect">
            <a:avLst/>
          </a:prstGeom>
          <a:noFill/>
        </p:spPr>
        <p:txBody>
          <a:bodyPr wrap="square" lIns="0" tIns="0" rIns="0" bIns="0" rtlCol="0">
            <a:spAutoFit/>
          </a:bodyPr>
          <a:lstStyle/>
          <a:p>
            <a:r>
              <a:rPr lang="en-US" sz="3200" b="1" dirty="0">
                <a:solidFill>
                  <a:srgbClr val="002060"/>
                </a:solidFill>
                <a:latin typeface="Segoe UI" panose="020B0502040204020203" pitchFamily="34" charset="0"/>
                <a:cs typeface="Segoe UI" panose="020B0502040204020203" pitchFamily="34" charset="0"/>
              </a:rPr>
              <a:t>SQL Calendar </a:t>
            </a:r>
          </a:p>
        </p:txBody>
      </p:sp>
      <p:sp>
        <p:nvSpPr>
          <p:cNvPr id="25" name="Title 24" hidden="1">
            <a:extLst>
              <a:ext uri="{FF2B5EF4-FFF2-40B4-BE49-F238E27FC236}">
                <a16:creationId xmlns:a16="http://schemas.microsoft.com/office/drawing/2014/main" id="{24922840-A8AD-427F-889C-2B79CACC872F}"/>
              </a:ext>
            </a:extLst>
          </p:cNvPr>
          <p:cNvSpPr>
            <a:spLocks noGrp="1"/>
          </p:cNvSpPr>
          <p:nvPr>
            <p:ph type="title"/>
          </p:nvPr>
        </p:nvSpPr>
        <p:spPr/>
        <p:txBody>
          <a:bodyPr/>
          <a:lstStyle/>
          <a:p>
            <a:r>
              <a:rPr lang="en-US" dirty="0"/>
              <a:t>Human resources slide 10</a:t>
            </a:r>
          </a:p>
        </p:txBody>
      </p:sp>
      <p:pic>
        <p:nvPicPr>
          <p:cNvPr id="5" name="Picture 4">
            <a:extLst>
              <a:ext uri="{FF2B5EF4-FFF2-40B4-BE49-F238E27FC236}">
                <a16:creationId xmlns:a16="http://schemas.microsoft.com/office/drawing/2014/main" id="{2DCCFEAB-9FE0-4203-A4EA-90E453AF29C9}"/>
              </a:ext>
            </a:extLst>
          </p:cNvPr>
          <p:cNvPicPr>
            <a:picLocks noChangeAspect="1"/>
          </p:cNvPicPr>
          <p:nvPr/>
        </p:nvPicPr>
        <p:blipFill rotWithShape="1">
          <a:blip r:embed="rId3"/>
          <a:srcRect l="13549" t="14194" r="35726" b="32903"/>
          <a:stretch/>
        </p:blipFill>
        <p:spPr>
          <a:xfrm>
            <a:off x="179852" y="816079"/>
            <a:ext cx="5680176" cy="3332248"/>
          </a:xfrm>
          <a:prstGeom prst="rect">
            <a:avLst/>
          </a:prstGeom>
        </p:spPr>
      </p:pic>
      <p:pic>
        <p:nvPicPr>
          <p:cNvPr id="6" name="Picture 5">
            <a:extLst>
              <a:ext uri="{FF2B5EF4-FFF2-40B4-BE49-F238E27FC236}">
                <a16:creationId xmlns:a16="http://schemas.microsoft.com/office/drawing/2014/main" id="{8EBE8DF9-E08C-482B-8B54-0B0CE2958715}"/>
              </a:ext>
            </a:extLst>
          </p:cNvPr>
          <p:cNvPicPr>
            <a:picLocks noChangeAspect="1"/>
          </p:cNvPicPr>
          <p:nvPr/>
        </p:nvPicPr>
        <p:blipFill rotWithShape="1">
          <a:blip r:embed="rId4"/>
          <a:srcRect l="13710" t="11899" r="42016" b="38638"/>
          <a:stretch/>
        </p:blipFill>
        <p:spPr>
          <a:xfrm>
            <a:off x="6096000" y="685674"/>
            <a:ext cx="5397910" cy="3392128"/>
          </a:xfrm>
          <a:prstGeom prst="rect">
            <a:avLst/>
          </a:prstGeom>
        </p:spPr>
      </p:pic>
      <p:pic>
        <p:nvPicPr>
          <p:cNvPr id="7" name="Picture 6">
            <a:extLst>
              <a:ext uri="{FF2B5EF4-FFF2-40B4-BE49-F238E27FC236}">
                <a16:creationId xmlns:a16="http://schemas.microsoft.com/office/drawing/2014/main" id="{39D7AD51-1C68-4F39-8E30-813E08954CBF}"/>
              </a:ext>
            </a:extLst>
          </p:cNvPr>
          <p:cNvPicPr>
            <a:picLocks noChangeAspect="1"/>
          </p:cNvPicPr>
          <p:nvPr/>
        </p:nvPicPr>
        <p:blipFill rotWithShape="1">
          <a:blip r:embed="rId5"/>
          <a:srcRect l="12419" t="66106" r="25000" b="4494"/>
          <a:stretch/>
        </p:blipFill>
        <p:spPr>
          <a:xfrm>
            <a:off x="589935" y="4251969"/>
            <a:ext cx="9861755" cy="2606031"/>
          </a:xfrm>
          <a:prstGeom prst="rect">
            <a:avLst/>
          </a:prstGeom>
        </p:spPr>
      </p:pic>
    </p:spTree>
    <p:extLst>
      <p:ext uri="{BB962C8B-B14F-4D97-AF65-F5344CB8AC3E}">
        <p14:creationId xmlns:p14="http://schemas.microsoft.com/office/powerpoint/2010/main" val="37305010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436B850-15F2-41BC-A54E-6E0F332F011D}"/>
              </a:ext>
            </a:extLst>
          </p:cNvPr>
          <p:cNvSpPr txBox="1"/>
          <p:nvPr/>
        </p:nvSpPr>
        <p:spPr>
          <a:xfrm>
            <a:off x="179852" y="234276"/>
            <a:ext cx="11550031" cy="492443"/>
          </a:xfrm>
          <a:prstGeom prst="rect">
            <a:avLst/>
          </a:prstGeom>
          <a:noFill/>
        </p:spPr>
        <p:txBody>
          <a:bodyPr wrap="square" lIns="0" tIns="0" rIns="0" bIns="0" rtlCol="0">
            <a:spAutoFit/>
          </a:bodyPr>
          <a:lstStyle/>
          <a:p>
            <a:r>
              <a:rPr lang="en-US" sz="3200" b="1" dirty="0">
                <a:solidFill>
                  <a:srgbClr val="002060"/>
                </a:solidFill>
                <a:latin typeface="Segoe UI" panose="020B0502040204020203" pitchFamily="34" charset="0"/>
                <a:cs typeface="Segoe UI" panose="020B0502040204020203" pitchFamily="34" charset="0"/>
              </a:rPr>
              <a:t>SQL Converted Goal Amount</a:t>
            </a:r>
          </a:p>
        </p:txBody>
      </p:sp>
      <p:sp>
        <p:nvSpPr>
          <p:cNvPr id="25" name="Title 24" hidden="1">
            <a:extLst>
              <a:ext uri="{FF2B5EF4-FFF2-40B4-BE49-F238E27FC236}">
                <a16:creationId xmlns:a16="http://schemas.microsoft.com/office/drawing/2014/main" id="{24922840-A8AD-427F-889C-2B79CACC872F}"/>
              </a:ext>
            </a:extLst>
          </p:cNvPr>
          <p:cNvSpPr>
            <a:spLocks noGrp="1"/>
          </p:cNvSpPr>
          <p:nvPr>
            <p:ph type="title"/>
          </p:nvPr>
        </p:nvSpPr>
        <p:spPr/>
        <p:txBody>
          <a:bodyPr/>
          <a:lstStyle/>
          <a:p>
            <a:r>
              <a:rPr lang="en-US" dirty="0"/>
              <a:t>Human resources slide 10</a:t>
            </a:r>
          </a:p>
        </p:txBody>
      </p:sp>
      <p:pic>
        <p:nvPicPr>
          <p:cNvPr id="2" name="Picture 1">
            <a:extLst>
              <a:ext uri="{FF2B5EF4-FFF2-40B4-BE49-F238E27FC236}">
                <a16:creationId xmlns:a16="http://schemas.microsoft.com/office/drawing/2014/main" id="{AEA1198D-E944-47D0-9D64-EEAFE1105F76}"/>
              </a:ext>
            </a:extLst>
          </p:cNvPr>
          <p:cNvPicPr>
            <a:picLocks noChangeAspect="1"/>
          </p:cNvPicPr>
          <p:nvPr/>
        </p:nvPicPr>
        <p:blipFill>
          <a:blip r:embed="rId3"/>
          <a:stretch>
            <a:fillRect/>
          </a:stretch>
        </p:blipFill>
        <p:spPr>
          <a:xfrm>
            <a:off x="0" y="816076"/>
            <a:ext cx="12192000" cy="6041923"/>
          </a:xfrm>
          <a:prstGeom prst="rect">
            <a:avLst/>
          </a:prstGeom>
        </p:spPr>
      </p:pic>
    </p:spTree>
    <p:extLst>
      <p:ext uri="{BB962C8B-B14F-4D97-AF65-F5344CB8AC3E}">
        <p14:creationId xmlns:p14="http://schemas.microsoft.com/office/powerpoint/2010/main" val="3958362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15E537-4AB4-4445-A3AC-40D738EDF3DC}"/>
              </a:ext>
            </a:extLst>
          </p:cNvPr>
          <p:cNvSpPr txBox="1"/>
          <p:nvPr/>
        </p:nvSpPr>
        <p:spPr>
          <a:xfrm>
            <a:off x="1183821" y="738390"/>
            <a:ext cx="4845708" cy="553998"/>
          </a:xfrm>
          <a:prstGeom prst="rect">
            <a:avLst/>
          </a:prstGeom>
          <a:noFill/>
        </p:spPr>
        <p:txBody>
          <a:bodyPr wrap="square" lIns="0" tIns="0" rIns="0" bIns="0" rtlCol="0">
            <a:spAutoFit/>
          </a:bodyPr>
          <a:lstStyle/>
          <a:p>
            <a:r>
              <a:rPr lang="en-US" sz="3600" b="1" dirty="0">
                <a:solidFill>
                  <a:srgbClr val="002060"/>
                </a:solidFill>
                <a:latin typeface="Segoe UI" panose="020B0502040204020203" pitchFamily="34" charset="0"/>
                <a:cs typeface="Segoe UI" panose="020B0502040204020203" pitchFamily="34" charset="0"/>
              </a:rPr>
              <a:t>AGENDA</a:t>
            </a:r>
          </a:p>
        </p:txBody>
      </p:sp>
      <p:cxnSp>
        <p:nvCxnSpPr>
          <p:cNvPr id="4" name="Straight Connector 3">
            <a:extLst>
              <a:ext uri="{FF2B5EF4-FFF2-40B4-BE49-F238E27FC236}">
                <a16:creationId xmlns:a16="http://schemas.microsoft.com/office/drawing/2014/main" id="{B38D4B56-7D6C-4345-912F-B3BA9A014E8B}"/>
              </a:ext>
              <a:ext uri="{C183D7F6-B498-43B3-948B-1728B52AA6E4}">
                <adec:decorative xmlns:adec="http://schemas.microsoft.com/office/drawing/2017/decorative" val="1"/>
              </a:ext>
            </a:extLst>
          </p:cNvPr>
          <p:cNvCxnSpPr/>
          <p:nvPr/>
        </p:nvCxnSpPr>
        <p:spPr>
          <a:xfrm>
            <a:off x="740229" y="0"/>
            <a:ext cx="0" cy="635725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69" name="Group 68">
            <a:extLst>
              <a:ext uri="{FF2B5EF4-FFF2-40B4-BE49-F238E27FC236}">
                <a16:creationId xmlns:a16="http://schemas.microsoft.com/office/drawing/2014/main" id="{B457331C-2A24-4352-9B4C-1C1B326F404F}"/>
              </a:ext>
              <a:ext uri="{C183D7F6-B498-43B3-948B-1728B52AA6E4}">
                <adec:decorative xmlns:adec="http://schemas.microsoft.com/office/drawing/2017/decorative" val="1"/>
              </a:ext>
            </a:extLst>
          </p:cNvPr>
          <p:cNvGrpSpPr/>
          <p:nvPr/>
        </p:nvGrpSpPr>
        <p:grpSpPr>
          <a:xfrm>
            <a:off x="510694" y="1474074"/>
            <a:ext cx="4137388" cy="4225858"/>
            <a:chOff x="513725" y="1246567"/>
            <a:chExt cx="4137388" cy="4225858"/>
          </a:xfrm>
        </p:grpSpPr>
        <p:grpSp>
          <p:nvGrpSpPr>
            <p:cNvPr id="21" name="Group 20">
              <a:extLst>
                <a:ext uri="{FF2B5EF4-FFF2-40B4-BE49-F238E27FC236}">
                  <a16:creationId xmlns:a16="http://schemas.microsoft.com/office/drawing/2014/main" id="{B111D787-E830-4638-97B3-205F0A0ABC3F}"/>
                </a:ext>
              </a:extLst>
            </p:cNvPr>
            <p:cNvGrpSpPr/>
            <p:nvPr/>
          </p:nvGrpSpPr>
          <p:grpSpPr>
            <a:xfrm>
              <a:off x="518433" y="1246567"/>
              <a:ext cx="4132680" cy="307777"/>
              <a:chOff x="518433" y="1405644"/>
              <a:chExt cx="4132680" cy="307777"/>
            </a:xfrm>
          </p:grpSpPr>
          <p:sp>
            <p:nvSpPr>
              <p:cNvPr id="6" name="Rectangle: Rounded Corners 5">
                <a:extLst>
                  <a:ext uri="{FF2B5EF4-FFF2-40B4-BE49-F238E27FC236}">
                    <a16:creationId xmlns:a16="http://schemas.microsoft.com/office/drawing/2014/main" id="{6BFCD1AA-E1CA-41D6-8605-56AFEBE4EEE3}"/>
                  </a:ext>
                </a:extLst>
              </p:cNvPr>
              <p:cNvSpPr/>
              <p:nvPr/>
            </p:nvSpPr>
            <p:spPr>
              <a:xfrm>
                <a:off x="518433" y="1462290"/>
                <a:ext cx="443592" cy="232296"/>
              </a:xfrm>
              <a:prstGeom prst="roundRect">
                <a:avLst>
                  <a:gd name="adj" fmla="val 50000"/>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E9101D99-B002-4698-9C7E-C942B9AA2D39}"/>
                  </a:ext>
                </a:extLst>
              </p:cNvPr>
              <p:cNvSpPr/>
              <p:nvPr/>
            </p:nvSpPr>
            <p:spPr>
              <a:xfrm>
                <a:off x="1114918" y="1405644"/>
                <a:ext cx="3536195" cy="307777"/>
              </a:xfrm>
              <a:prstGeom prst="rect">
                <a:avLst/>
              </a:prstGeom>
            </p:spPr>
            <p:txBody>
              <a:bodyPr wrap="square" lIns="0" tIns="0" rIns="0" bIns="0">
                <a:spAutoFit/>
              </a:bodyPr>
              <a:lstStyle/>
              <a:p>
                <a:r>
                  <a:rPr lang="en-US" sz="2000" b="1" i="1" dirty="0">
                    <a:solidFill>
                      <a:srgbClr val="002060"/>
                    </a:solidFill>
                    <a:latin typeface="+mj-lt"/>
                    <a:cs typeface="Segoe UI" panose="020B0502040204020203" pitchFamily="34" charset="0"/>
                  </a:rPr>
                  <a:t>Introduction</a:t>
                </a:r>
                <a:r>
                  <a:rPr lang="en-US" sz="1600" i="1" dirty="0">
                    <a:solidFill>
                      <a:srgbClr val="002060"/>
                    </a:solidFill>
                    <a:latin typeface="+mj-lt"/>
                    <a:cs typeface="Segoe UI" panose="020B0502040204020203" pitchFamily="34" charset="0"/>
                  </a:rPr>
                  <a:t> </a:t>
                </a:r>
              </a:p>
            </p:txBody>
          </p:sp>
        </p:grpSp>
        <p:sp>
          <p:nvSpPr>
            <p:cNvPr id="9" name="Rectangle: Rounded Corners 8">
              <a:extLst>
                <a:ext uri="{FF2B5EF4-FFF2-40B4-BE49-F238E27FC236}">
                  <a16:creationId xmlns:a16="http://schemas.microsoft.com/office/drawing/2014/main" id="{14FF47BA-9557-4442-8E2A-74A4F4AAD237}"/>
                </a:ext>
              </a:extLst>
            </p:cNvPr>
            <p:cNvSpPr/>
            <p:nvPr/>
          </p:nvSpPr>
          <p:spPr>
            <a:xfrm>
              <a:off x="513725" y="2070752"/>
              <a:ext cx="443592" cy="232296"/>
            </a:xfrm>
            <a:prstGeom prst="roundRect">
              <a:avLst>
                <a:gd name="adj" fmla="val 50000"/>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Category</a:t>
              </a:r>
            </a:p>
          </p:txBody>
        </p:sp>
        <p:sp>
          <p:nvSpPr>
            <p:cNvPr id="11" name="Rectangle: Rounded Corners 10">
              <a:extLst>
                <a:ext uri="{FF2B5EF4-FFF2-40B4-BE49-F238E27FC236}">
                  <a16:creationId xmlns:a16="http://schemas.microsoft.com/office/drawing/2014/main" id="{6B458D5C-BDF7-4A75-A4E8-B99128DCD84A}"/>
                </a:ext>
              </a:extLst>
            </p:cNvPr>
            <p:cNvSpPr/>
            <p:nvPr/>
          </p:nvSpPr>
          <p:spPr>
            <a:xfrm>
              <a:off x="518433" y="3988856"/>
              <a:ext cx="443592" cy="232296"/>
            </a:xfrm>
            <a:prstGeom prst="roundRect">
              <a:avLst>
                <a:gd name="adj" fmla="val 50000"/>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Rounded Corners 12">
              <a:extLst>
                <a:ext uri="{FF2B5EF4-FFF2-40B4-BE49-F238E27FC236}">
                  <a16:creationId xmlns:a16="http://schemas.microsoft.com/office/drawing/2014/main" id="{64E3D015-D1E6-40C0-B820-5D2B0144652D}"/>
                </a:ext>
              </a:extLst>
            </p:cNvPr>
            <p:cNvSpPr/>
            <p:nvPr/>
          </p:nvSpPr>
          <p:spPr>
            <a:xfrm>
              <a:off x="518433" y="5240129"/>
              <a:ext cx="443592" cy="232296"/>
            </a:xfrm>
            <a:prstGeom prst="roundRect">
              <a:avLst>
                <a:gd name="adj" fmla="val 50000"/>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2" name="Oval 21">
            <a:extLst>
              <a:ext uri="{FF2B5EF4-FFF2-40B4-BE49-F238E27FC236}">
                <a16:creationId xmlns:a16="http://schemas.microsoft.com/office/drawing/2014/main" id="{E7D1D117-BC5C-430A-9FEB-B231E691511F}"/>
              </a:ext>
              <a:ext uri="{C183D7F6-B498-43B3-948B-1728B52AA6E4}">
                <adec:decorative xmlns:adec="http://schemas.microsoft.com/office/drawing/2017/decorative" val="1"/>
              </a:ext>
            </a:extLst>
          </p:cNvPr>
          <p:cNvSpPr/>
          <p:nvPr/>
        </p:nvSpPr>
        <p:spPr>
          <a:xfrm>
            <a:off x="713852" y="6330880"/>
            <a:ext cx="52754" cy="52754"/>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val 22">
            <a:extLst>
              <a:ext uri="{FF2B5EF4-FFF2-40B4-BE49-F238E27FC236}">
                <a16:creationId xmlns:a16="http://schemas.microsoft.com/office/drawing/2014/main" id="{2577E8EA-5E95-41C5-8BE8-EE647DE2613A}"/>
              </a:ext>
              <a:ext uri="{C183D7F6-B498-43B3-948B-1728B52AA6E4}">
                <adec:decorative xmlns:adec="http://schemas.microsoft.com/office/drawing/2017/decorative" val="1"/>
              </a:ext>
            </a:extLst>
          </p:cNvPr>
          <p:cNvSpPr/>
          <p:nvPr/>
        </p:nvSpPr>
        <p:spPr>
          <a:xfrm>
            <a:off x="713852" y="567838"/>
            <a:ext cx="52754" cy="52754"/>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2" name="Group 61" descr="This image is a woman's hand writing on a piece of paper. ">
            <a:extLst>
              <a:ext uri="{FF2B5EF4-FFF2-40B4-BE49-F238E27FC236}">
                <a16:creationId xmlns:a16="http://schemas.microsoft.com/office/drawing/2014/main" id="{123C05C1-3914-48FB-B4B8-1388A2DB5ACE}"/>
              </a:ext>
            </a:extLst>
          </p:cNvPr>
          <p:cNvGrpSpPr/>
          <p:nvPr/>
        </p:nvGrpSpPr>
        <p:grpSpPr>
          <a:xfrm>
            <a:off x="4824287" y="-508000"/>
            <a:ext cx="8739666" cy="8346238"/>
            <a:chOff x="4597682" y="-439156"/>
            <a:chExt cx="7594320" cy="7252450"/>
          </a:xfrm>
        </p:grpSpPr>
        <p:sp>
          <p:nvSpPr>
            <p:cNvPr id="45" name="Freeform 22">
              <a:extLst>
                <a:ext uri="{FF2B5EF4-FFF2-40B4-BE49-F238E27FC236}">
                  <a16:creationId xmlns:a16="http://schemas.microsoft.com/office/drawing/2014/main" id="{52C7242F-F484-4573-8387-13E2AE9DD93F}"/>
                </a:ext>
              </a:extLst>
            </p:cNvPr>
            <p:cNvSpPr>
              <a:spLocks/>
            </p:cNvSpPr>
            <p:nvPr/>
          </p:nvSpPr>
          <p:spPr bwMode="auto">
            <a:xfrm>
              <a:off x="4597682" y="-6899"/>
              <a:ext cx="7594319" cy="6820193"/>
            </a:xfrm>
            <a:custGeom>
              <a:avLst/>
              <a:gdLst>
                <a:gd name="T0" fmla="*/ 2254 w 2254"/>
                <a:gd name="T1" fmla="*/ 0 h 2026"/>
                <a:gd name="T2" fmla="*/ 2254 w 2254"/>
                <a:gd name="T3" fmla="*/ 2026 h 2026"/>
                <a:gd name="T4" fmla="*/ 2091 w 2254"/>
                <a:gd name="T5" fmla="*/ 1927 h 2026"/>
                <a:gd name="T6" fmla="*/ 1829 w 2254"/>
                <a:gd name="T7" fmla="*/ 1867 h 2026"/>
                <a:gd name="T8" fmla="*/ 1784 w 2254"/>
                <a:gd name="T9" fmla="*/ 1860 h 2026"/>
                <a:gd name="T10" fmla="*/ 1025 w 2254"/>
                <a:gd name="T11" fmla="*/ 1812 h 2026"/>
                <a:gd name="T12" fmla="*/ 330 w 2254"/>
                <a:gd name="T13" fmla="*/ 1005 h 2026"/>
                <a:gd name="T14" fmla="*/ 662 w 2254"/>
                <a:gd name="T15" fmla="*/ 430 h 2026"/>
                <a:gd name="T16" fmla="*/ 770 w 2254"/>
                <a:gd name="T17" fmla="*/ 0 h 2026"/>
                <a:gd name="T18" fmla="*/ 2254 w 2254"/>
                <a:gd name="T19" fmla="*/ 0 h 20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54" h="2026">
                  <a:moveTo>
                    <a:pt x="2254" y="0"/>
                  </a:moveTo>
                  <a:cubicBezTo>
                    <a:pt x="2254" y="2026"/>
                    <a:pt x="2254" y="2026"/>
                    <a:pt x="2254" y="2026"/>
                  </a:cubicBezTo>
                  <a:cubicBezTo>
                    <a:pt x="2243" y="2005"/>
                    <a:pt x="2206" y="1966"/>
                    <a:pt x="2091" y="1927"/>
                  </a:cubicBezTo>
                  <a:cubicBezTo>
                    <a:pt x="2029" y="1906"/>
                    <a:pt x="1944" y="1885"/>
                    <a:pt x="1829" y="1867"/>
                  </a:cubicBezTo>
                  <a:cubicBezTo>
                    <a:pt x="1814" y="1865"/>
                    <a:pt x="1800" y="1862"/>
                    <a:pt x="1784" y="1860"/>
                  </a:cubicBezTo>
                  <a:cubicBezTo>
                    <a:pt x="1606" y="1835"/>
                    <a:pt x="1361" y="1816"/>
                    <a:pt x="1025" y="1812"/>
                  </a:cubicBezTo>
                  <a:cubicBezTo>
                    <a:pt x="0" y="1800"/>
                    <a:pt x="66" y="1196"/>
                    <a:pt x="330" y="1005"/>
                  </a:cubicBezTo>
                  <a:cubicBezTo>
                    <a:pt x="580" y="825"/>
                    <a:pt x="686" y="680"/>
                    <a:pt x="662" y="430"/>
                  </a:cubicBezTo>
                  <a:cubicBezTo>
                    <a:pt x="638" y="181"/>
                    <a:pt x="770" y="0"/>
                    <a:pt x="770" y="0"/>
                  </a:cubicBezTo>
                  <a:lnTo>
                    <a:pt x="2254" y="0"/>
                  </a:lnTo>
                  <a:close/>
                </a:path>
              </a:pathLst>
            </a:custGeom>
            <a:gradFill>
              <a:gsLst>
                <a:gs pos="0">
                  <a:srgbClr val="7CEFD8"/>
                </a:gs>
                <a:gs pos="55000">
                  <a:srgbClr val="6672E4"/>
                </a:gs>
                <a:gs pos="100000">
                  <a:srgbClr val="882BE5"/>
                </a:gs>
              </a:gsLst>
              <a:lin ang="4800000" scaled="0"/>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23">
              <a:extLst>
                <a:ext uri="{FF2B5EF4-FFF2-40B4-BE49-F238E27FC236}">
                  <a16:creationId xmlns:a16="http://schemas.microsoft.com/office/drawing/2014/main" id="{DFA1772D-1024-422A-B407-BE0F21E16E56}"/>
                </a:ext>
              </a:extLst>
            </p:cNvPr>
            <p:cNvSpPr>
              <a:spLocks/>
            </p:cNvSpPr>
            <p:nvPr/>
          </p:nvSpPr>
          <p:spPr bwMode="auto">
            <a:xfrm>
              <a:off x="7013242" y="1441003"/>
              <a:ext cx="4110752" cy="3954852"/>
            </a:xfrm>
            <a:custGeom>
              <a:avLst/>
              <a:gdLst>
                <a:gd name="T0" fmla="*/ 0 w 2294"/>
                <a:gd name="T1" fmla="*/ 221 h 2207"/>
                <a:gd name="T2" fmla="*/ 1809 w 2294"/>
                <a:gd name="T3" fmla="*/ 0 h 2207"/>
                <a:gd name="T4" fmla="*/ 2294 w 2294"/>
                <a:gd name="T5" fmla="*/ 1957 h 2207"/>
                <a:gd name="T6" fmla="*/ 432 w 2294"/>
                <a:gd name="T7" fmla="*/ 2207 h 2207"/>
                <a:gd name="T8" fmla="*/ 0 w 2294"/>
                <a:gd name="T9" fmla="*/ 221 h 2207"/>
              </a:gdLst>
              <a:ahLst/>
              <a:cxnLst>
                <a:cxn ang="0">
                  <a:pos x="T0" y="T1"/>
                </a:cxn>
                <a:cxn ang="0">
                  <a:pos x="T2" y="T3"/>
                </a:cxn>
                <a:cxn ang="0">
                  <a:pos x="T4" y="T5"/>
                </a:cxn>
                <a:cxn ang="0">
                  <a:pos x="T6" y="T7"/>
                </a:cxn>
                <a:cxn ang="0">
                  <a:pos x="T8" y="T9"/>
                </a:cxn>
              </a:cxnLst>
              <a:rect l="0" t="0" r="r" b="b"/>
              <a:pathLst>
                <a:path w="2294" h="2207">
                  <a:moveTo>
                    <a:pt x="0" y="221"/>
                  </a:moveTo>
                  <a:lnTo>
                    <a:pt x="1809" y="0"/>
                  </a:lnTo>
                  <a:lnTo>
                    <a:pt x="2294" y="1957"/>
                  </a:lnTo>
                  <a:lnTo>
                    <a:pt x="432" y="2207"/>
                  </a:lnTo>
                  <a:lnTo>
                    <a:pt x="0" y="221"/>
                  </a:lnTo>
                  <a:close/>
                </a:path>
              </a:pathLst>
            </a:custGeom>
            <a:solidFill>
              <a:srgbClr val="C8F4F7"/>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7" name="Freeform 24">
              <a:extLst>
                <a:ext uri="{FF2B5EF4-FFF2-40B4-BE49-F238E27FC236}">
                  <a16:creationId xmlns:a16="http://schemas.microsoft.com/office/drawing/2014/main" id="{30CD4E41-332B-4C6B-9927-54698D5D0DF2}"/>
                </a:ext>
              </a:extLst>
            </p:cNvPr>
            <p:cNvSpPr>
              <a:spLocks/>
            </p:cNvSpPr>
            <p:nvPr/>
          </p:nvSpPr>
          <p:spPr bwMode="auto">
            <a:xfrm>
              <a:off x="7676266" y="1441003"/>
              <a:ext cx="2981818" cy="1632475"/>
            </a:xfrm>
            <a:custGeom>
              <a:avLst/>
              <a:gdLst>
                <a:gd name="T0" fmla="*/ 0 w 1664"/>
                <a:gd name="T1" fmla="*/ 736 h 911"/>
                <a:gd name="T2" fmla="*/ 1664 w 1664"/>
                <a:gd name="T3" fmla="*/ 911 h 911"/>
                <a:gd name="T4" fmla="*/ 1439 w 1664"/>
                <a:gd name="T5" fmla="*/ 0 h 911"/>
                <a:gd name="T6" fmla="*/ 399 w 1664"/>
                <a:gd name="T7" fmla="*/ 127 h 911"/>
                <a:gd name="T8" fmla="*/ 0 w 1664"/>
                <a:gd name="T9" fmla="*/ 736 h 911"/>
              </a:gdLst>
              <a:ahLst/>
              <a:cxnLst>
                <a:cxn ang="0">
                  <a:pos x="T0" y="T1"/>
                </a:cxn>
                <a:cxn ang="0">
                  <a:pos x="T2" y="T3"/>
                </a:cxn>
                <a:cxn ang="0">
                  <a:pos x="T4" y="T5"/>
                </a:cxn>
                <a:cxn ang="0">
                  <a:pos x="T6" y="T7"/>
                </a:cxn>
                <a:cxn ang="0">
                  <a:pos x="T8" y="T9"/>
                </a:cxn>
              </a:cxnLst>
              <a:rect l="0" t="0" r="r" b="b"/>
              <a:pathLst>
                <a:path w="1664" h="911">
                  <a:moveTo>
                    <a:pt x="0" y="736"/>
                  </a:moveTo>
                  <a:lnTo>
                    <a:pt x="1664" y="911"/>
                  </a:lnTo>
                  <a:lnTo>
                    <a:pt x="1439" y="0"/>
                  </a:lnTo>
                  <a:lnTo>
                    <a:pt x="399" y="127"/>
                  </a:lnTo>
                  <a:lnTo>
                    <a:pt x="0" y="736"/>
                  </a:lnTo>
                  <a:close/>
                </a:path>
              </a:pathLst>
            </a:custGeom>
            <a:solidFill>
              <a:srgbClr val="7CE4EC"/>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8" name="Freeform 25">
              <a:extLst>
                <a:ext uri="{FF2B5EF4-FFF2-40B4-BE49-F238E27FC236}">
                  <a16:creationId xmlns:a16="http://schemas.microsoft.com/office/drawing/2014/main" id="{12DCF2D5-0997-409A-9DB7-B4DFF4C5BA0B}"/>
                </a:ext>
              </a:extLst>
            </p:cNvPr>
            <p:cNvSpPr>
              <a:spLocks/>
            </p:cNvSpPr>
            <p:nvPr/>
          </p:nvSpPr>
          <p:spPr bwMode="auto">
            <a:xfrm>
              <a:off x="8108129" y="1426667"/>
              <a:ext cx="1347553" cy="593139"/>
            </a:xfrm>
            <a:custGeom>
              <a:avLst/>
              <a:gdLst>
                <a:gd name="T0" fmla="*/ 752 w 752"/>
                <a:gd name="T1" fmla="*/ 0 h 331"/>
                <a:gd name="T2" fmla="*/ 275 w 752"/>
                <a:gd name="T3" fmla="*/ 72 h 331"/>
                <a:gd name="T4" fmla="*/ 0 w 752"/>
                <a:gd name="T5" fmla="*/ 331 h 331"/>
                <a:gd name="T6" fmla="*/ 752 w 752"/>
                <a:gd name="T7" fmla="*/ 130 h 331"/>
                <a:gd name="T8" fmla="*/ 752 w 752"/>
                <a:gd name="T9" fmla="*/ 0 h 331"/>
              </a:gdLst>
              <a:ahLst/>
              <a:cxnLst>
                <a:cxn ang="0">
                  <a:pos x="T0" y="T1"/>
                </a:cxn>
                <a:cxn ang="0">
                  <a:pos x="T2" y="T3"/>
                </a:cxn>
                <a:cxn ang="0">
                  <a:pos x="T4" y="T5"/>
                </a:cxn>
                <a:cxn ang="0">
                  <a:pos x="T6" y="T7"/>
                </a:cxn>
                <a:cxn ang="0">
                  <a:pos x="T8" y="T9"/>
                </a:cxn>
              </a:cxnLst>
              <a:rect l="0" t="0" r="r" b="b"/>
              <a:pathLst>
                <a:path w="752" h="331">
                  <a:moveTo>
                    <a:pt x="752" y="0"/>
                  </a:moveTo>
                  <a:lnTo>
                    <a:pt x="275" y="72"/>
                  </a:lnTo>
                  <a:lnTo>
                    <a:pt x="0" y="331"/>
                  </a:lnTo>
                  <a:lnTo>
                    <a:pt x="752" y="130"/>
                  </a:lnTo>
                  <a:lnTo>
                    <a:pt x="752" y="0"/>
                  </a:lnTo>
                  <a:close/>
                </a:path>
              </a:pathLst>
            </a:custGeom>
            <a:solidFill>
              <a:srgbClr val="ADA4F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9" name="Freeform 26">
              <a:extLst>
                <a:ext uri="{FF2B5EF4-FFF2-40B4-BE49-F238E27FC236}">
                  <a16:creationId xmlns:a16="http://schemas.microsoft.com/office/drawing/2014/main" id="{56FE8491-17D1-44D2-A059-D277D43E3DDA}"/>
                </a:ext>
              </a:extLst>
            </p:cNvPr>
            <p:cNvSpPr>
              <a:spLocks/>
            </p:cNvSpPr>
            <p:nvPr/>
          </p:nvSpPr>
          <p:spPr bwMode="auto">
            <a:xfrm>
              <a:off x="7955812" y="1828066"/>
              <a:ext cx="546548" cy="456950"/>
            </a:xfrm>
            <a:custGeom>
              <a:avLst/>
              <a:gdLst>
                <a:gd name="T0" fmla="*/ 162 w 162"/>
                <a:gd name="T1" fmla="*/ 66 h 136"/>
                <a:gd name="T2" fmla="*/ 87 w 162"/>
                <a:gd name="T3" fmla="*/ 130 h 136"/>
                <a:gd name="T4" fmla="*/ 36 w 162"/>
                <a:gd name="T5" fmla="*/ 124 h 136"/>
                <a:gd name="T6" fmla="*/ 0 w 162"/>
                <a:gd name="T7" fmla="*/ 103 h 136"/>
                <a:gd name="T8" fmla="*/ 103 w 162"/>
                <a:gd name="T9" fmla="*/ 0 h 136"/>
                <a:gd name="T10" fmla="*/ 148 w 162"/>
                <a:gd name="T11" fmla="*/ 50 h 136"/>
                <a:gd name="T12" fmla="*/ 162 w 162"/>
                <a:gd name="T13" fmla="*/ 66 h 136"/>
              </a:gdLst>
              <a:ahLst/>
              <a:cxnLst>
                <a:cxn ang="0">
                  <a:pos x="T0" y="T1"/>
                </a:cxn>
                <a:cxn ang="0">
                  <a:pos x="T2" y="T3"/>
                </a:cxn>
                <a:cxn ang="0">
                  <a:pos x="T4" y="T5"/>
                </a:cxn>
                <a:cxn ang="0">
                  <a:pos x="T6" y="T7"/>
                </a:cxn>
                <a:cxn ang="0">
                  <a:pos x="T8" y="T9"/>
                </a:cxn>
                <a:cxn ang="0">
                  <a:pos x="T10" y="T11"/>
                </a:cxn>
                <a:cxn ang="0">
                  <a:pos x="T12" y="T13"/>
                </a:cxn>
              </a:cxnLst>
              <a:rect l="0" t="0" r="r" b="b"/>
              <a:pathLst>
                <a:path w="162" h="136">
                  <a:moveTo>
                    <a:pt x="162" y="66"/>
                  </a:moveTo>
                  <a:cubicBezTo>
                    <a:pt x="162" y="66"/>
                    <a:pt x="119" y="116"/>
                    <a:pt x="87" y="130"/>
                  </a:cubicBezTo>
                  <a:cubicBezTo>
                    <a:pt x="72" y="136"/>
                    <a:pt x="53" y="131"/>
                    <a:pt x="36" y="124"/>
                  </a:cubicBezTo>
                  <a:cubicBezTo>
                    <a:pt x="16" y="115"/>
                    <a:pt x="0" y="103"/>
                    <a:pt x="0" y="103"/>
                  </a:cubicBezTo>
                  <a:cubicBezTo>
                    <a:pt x="103" y="0"/>
                    <a:pt x="103" y="0"/>
                    <a:pt x="103" y="0"/>
                  </a:cubicBezTo>
                  <a:cubicBezTo>
                    <a:pt x="148" y="50"/>
                    <a:pt x="148" y="50"/>
                    <a:pt x="148" y="50"/>
                  </a:cubicBezTo>
                  <a:lnTo>
                    <a:pt x="162" y="66"/>
                  </a:lnTo>
                  <a:close/>
                </a:path>
              </a:pathLst>
            </a:custGeom>
            <a:solidFill>
              <a:srgbClr val="D8C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0" name="Freeform 27">
              <a:extLst>
                <a:ext uri="{FF2B5EF4-FFF2-40B4-BE49-F238E27FC236}">
                  <a16:creationId xmlns:a16="http://schemas.microsoft.com/office/drawing/2014/main" id="{59AC079D-039E-4639-B27F-9908EF107DB5}"/>
                </a:ext>
              </a:extLst>
            </p:cNvPr>
            <p:cNvSpPr>
              <a:spLocks/>
            </p:cNvSpPr>
            <p:nvPr/>
          </p:nvSpPr>
          <p:spPr bwMode="auto">
            <a:xfrm>
              <a:off x="8077665" y="1996510"/>
              <a:ext cx="424695" cy="288506"/>
            </a:xfrm>
            <a:custGeom>
              <a:avLst/>
              <a:gdLst>
                <a:gd name="T0" fmla="*/ 126 w 126"/>
                <a:gd name="T1" fmla="*/ 16 h 86"/>
                <a:gd name="T2" fmla="*/ 51 w 126"/>
                <a:gd name="T3" fmla="*/ 80 h 86"/>
                <a:gd name="T4" fmla="*/ 0 w 126"/>
                <a:gd name="T5" fmla="*/ 74 h 86"/>
                <a:gd name="T6" fmla="*/ 6 w 126"/>
                <a:gd name="T7" fmla="*/ 61 h 86"/>
                <a:gd name="T8" fmla="*/ 112 w 126"/>
                <a:gd name="T9" fmla="*/ 0 h 86"/>
                <a:gd name="T10" fmla="*/ 126 w 126"/>
                <a:gd name="T11" fmla="*/ 16 h 86"/>
              </a:gdLst>
              <a:ahLst/>
              <a:cxnLst>
                <a:cxn ang="0">
                  <a:pos x="T0" y="T1"/>
                </a:cxn>
                <a:cxn ang="0">
                  <a:pos x="T2" y="T3"/>
                </a:cxn>
                <a:cxn ang="0">
                  <a:pos x="T4" y="T5"/>
                </a:cxn>
                <a:cxn ang="0">
                  <a:pos x="T6" y="T7"/>
                </a:cxn>
                <a:cxn ang="0">
                  <a:pos x="T8" y="T9"/>
                </a:cxn>
                <a:cxn ang="0">
                  <a:pos x="T10" y="T11"/>
                </a:cxn>
              </a:cxnLst>
              <a:rect l="0" t="0" r="r" b="b"/>
              <a:pathLst>
                <a:path w="126" h="86">
                  <a:moveTo>
                    <a:pt x="126" y="16"/>
                  </a:moveTo>
                  <a:cubicBezTo>
                    <a:pt x="126" y="16"/>
                    <a:pt x="83" y="66"/>
                    <a:pt x="51" y="80"/>
                  </a:cubicBezTo>
                  <a:cubicBezTo>
                    <a:pt x="36" y="86"/>
                    <a:pt x="17" y="81"/>
                    <a:pt x="0" y="74"/>
                  </a:cubicBezTo>
                  <a:cubicBezTo>
                    <a:pt x="2" y="70"/>
                    <a:pt x="3" y="65"/>
                    <a:pt x="6" y="61"/>
                  </a:cubicBezTo>
                  <a:cubicBezTo>
                    <a:pt x="6" y="61"/>
                    <a:pt x="54" y="25"/>
                    <a:pt x="112" y="0"/>
                  </a:cubicBezTo>
                  <a:lnTo>
                    <a:pt x="126" y="1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1" name="Freeform 28">
              <a:extLst>
                <a:ext uri="{FF2B5EF4-FFF2-40B4-BE49-F238E27FC236}">
                  <a16:creationId xmlns:a16="http://schemas.microsoft.com/office/drawing/2014/main" id="{C95685F9-863C-488D-A6CE-3A519F21EA34}"/>
                </a:ext>
              </a:extLst>
            </p:cNvPr>
            <p:cNvSpPr>
              <a:spLocks/>
            </p:cNvSpPr>
            <p:nvPr/>
          </p:nvSpPr>
          <p:spPr bwMode="auto">
            <a:xfrm>
              <a:off x="11804938" y="-14067"/>
              <a:ext cx="387063" cy="7168"/>
            </a:xfrm>
            <a:custGeom>
              <a:avLst/>
              <a:gdLst>
                <a:gd name="T0" fmla="*/ 115 w 115"/>
                <a:gd name="T1" fmla="*/ 2 h 2"/>
                <a:gd name="T2" fmla="*/ 0 w 115"/>
                <a:gd name="T3" fmla="*/ 2 h 2"/>
                <a:gd name="T4" fmla="*/ 115 w 115"/>
                <a:gd name="T5" fmla="*/ 2 h 2"/>
              </a:gdLst>
              <a:ahLst/>
              <a:cxnLst>
                <a:cxn ang="0">
                  <a:pos x="T0" y="T1"/>
                </a:cxn>
                <a:cxn ang="0">
                  <a:pos x="T2" y="T3"/>
                </a:cxn>
                <a:cxn ang="0">
                  <a:pos x="T4" y="T5"/>
                </a:cxn>
              </a:cxnLst>
              <a:rect l="0" t="0" r="r" b="b"/>
              <a:pathLst>
                <a:path w="115" h="2">
                  <a:moveTo>
                    <a:pt x="115" y="2"/>
                  </a:moveTo>
                  <a:cubicBezTo>
                    <a:pt x="0" y="2"/>
                    <a:pt x="0" y="2"/>
                    <a:pt x="0" y="2"/>
                  </a:cubicBezTo>
                  <a:cubicBezTo>
                    <a:pt x="73" y="0"/>
                    <a:pt x="115" y="2"/>
                    <a:pt x="115" y="2"/>
                  </a:cubicBezTo>
                  <a:close/>
                </a:path>
              </a:pathLst>
            </a:custGeom>
            <a:solidFill>
              <a:srgbClr val="190E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60" name="Group 59">
              <a:extLst>
                <a:ext uri="{FF2B5EF4-FFF2-40B4-BE49-F238E27FC236}">
                  <a16:creationId xmlns:a16="http://schemas.microsoft.com/office/drawing/2014/main" id="{D88A045D-1D47-48A7-BD6D-329F30D7916F}"/>
                </a:ext>
              </a:extLst>
            </p:cNvPr>
            <p:cNvGrpSpPr/>
            <p:nvPr/>
          </p:nvGrpSpPr>
          <p:grpSpPr>
            <a:xfrm>
              <a:off x="7676266" y="528897"/>
              <a:ext cx="1904852" cy="2230988"/>
              <a:chOff x="7676266" y="528897"/>
              <a:chExt cx="1904852" cy="2230988"/>
            </a:xfrm>
            <a:gradFill>
              <a:gsLst>
                <a:gs pos="0">
                  <a:srgbClr val="03002F"/>
                </a:gs>
                <a:gs pos="100000">
                  <a:srgbClr val="F870FF"/>
                </a:gs>
              </a:gsLst>
              <a:lin ang="19800000" scaled="0"/>
            </a:gradFill>
          </p:grpSpPr>
          <p:sp>
            <p:nvSpPr>
              <p:cNvPr id="52" name="Freeform 29">
                <a:extLst>
                  <a:ext uri="{FF2B5EF4-FFF2-40B4-BE49-F238E27FC236}">
                    <a16:creationId xmlns:a16="http://schemas.microsoft.com/office/drawing/2014/main" id="{8AC43BD2-6A27-4E0F-BAFD-FDAF479A012B}"/>
                  </a:ext>
                </a:extLst>
              </p:cNvPr>
              <p:cNvSpPr>
                <a:spLocks/>
              </p:cNvSpPr>
              <p:nvPr/>
            </p:nvSpPr>
            <p:spPr bwMode="auto">
              <a:xfrm>
                <a:off x="7676266" y="2195418"/>
                <a:ext cx="589555" cy="564467"/>
              </a:xfrm>
              <a:custGeom>
                <a:avLst/>
                <a:gdLst>
                  <a:gd name="T0" fmla="*/ 138 w 175"/>
                  <a:gd name="T1" fmla="*/ 16 h 168"/>
                  <a:gd name="T2" fmla="*/ 175 w 175"/>
                  <a:gd name="T3" fmla="*/ 32 h 168"/>
                  <a:gd name="T4" fmla="*/ 167 w 175"/>
                  <a:gd name="T5" fmla="*/ 40 h 168"/>
                  <a:gd name="T6" fmla="*/ 109 w 175"/>
                  <a:gd name="T7" fmla="*/ 105 h 168"/>
                  <a:gd name="T8" fmla="*/ 109 w 175"/>
                  <a:gd name="T9" fmla="*/ 105 h 168"/>
                  <a:gd name="T10" fmla="*/ 84 w 175"/>
                  <a:gd name="T11" fmla="*/ 133 h 168"/>
                  <a:gd name="T12" fmla="*/ 0 w 175"/>
                  <a:gd name="T13" fmla="*/ 168 h 168"/>
                  <a:gd name="T14" fmla="*/ 32 w 175"/>
                  <a:gd name="T15" fmla="*/ 83 h 168"/>
                  <a:gd name="T16" fmla="*/ 48 w 175"/>
                  <a:gd name="T17" fmla="*/ 63 h 168"/>
                  <a:gd name="T18" fmla="*/ 65 w 175"/>
                  <a:gd name="T19" fmla="*/ 42 h 168"/>
                  <a:gd name="T20" fmla="*/ 99 w 175"/>
                  <a:gd name="T21" fmla="*/ 0 h 168"/>
                  <a:gd name="T22" fmla="*/ 103 w 175"/>
                  <a:gd name="T23" fmla="*/ 1 h 168"/>
                  <a:gd name="T24" fmla="*/ 108 w 175"/>
                  <a:gd name="T25" fmla="*/ 3 h 168"/>
                  <a:gd name="T26" fmla="*/ 113 w 175"/>
                  <a:gd name="T27" fmla="*/ 6 h 168"/>
                  <a:gd name="T28" fmla="*/ 115 w 175"/>
                  <a:gd name="T29" fmla="*/ 6 h 168"/>
                  <a:gd name="T30" fmla="*/ 115 w 175"/>
                  <a:gd name="T31" fmla="*/ 6 h 168"/>
                  <a:gd name="T32" fmla="*/ 115 w 175"/>
                  <a:gd name="T33" fmla="*/ 6 h 168"/>
                  <a:gd name="T34" fmla="*/ 131 w 175"/>
                  <a:gd name="T35" fmla="*/ 13 h 168"/>
                  <a:gd name="T36" fmla="*/ 136 w 175"/>
                  <a:gd name="T37" fmla="*/ 15 h 168"/>
                  <a:gd name="T38" fmla="*/ 138 w 175"/>
                  <a:gd name="T39" fmla="*/ 16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5" h="168">
                    <a:moveTo>
                      <a:pt x="138" y="16"/>
                    </a:moveTo>
                    <a:cubicBezTo>
                      <a:pt x="150" y="21"/>
                      <a:pt x="162" y="27"/>
                      <a:pt x="175" y="32"/>
                    </a:cubicBezTo>
                    <a:cubicBezTo>
                      <a:pt x="167" y="40"/>
                      <a:pt x="167" y="40"/>
                      <a:pt x="167" y="40"/>
                    </a:cubicBezTo>
                    <a:cubicBezTo>
                      <a:pt x="109" y="105"/>
                      <a:pt x="109" y="105"/>
                      <a:pt x="109" y="105"/>
                    </a:cubicBezTo>
                    <a:cubicBezTo>
                      <a:pt x="109" y="105"/>
                      <a:pt x="109" y="105"/>
                      <a:pt x="109" y="105"/>
                    </a:cubicBezTo>
                    <a:cubicBezTo>
                      <a:pt x="84" y="133"/>
                      <a:pt x="84" y="133"/>
                      <a:pt x="84" y="133"/>
                    </a:cubicBezTo>
                    <a:cubicBezTo>
                      <a:pt x="0" y="168"/>
                      <a:pt x="0" y="168"/>
                      <a:pt x="0" y="168"/>
                    </a:cubicBezTo>
                    <a:cubicBezTo>
                      <a:pt x="32" y="83"/>
                      <a:pt x="32" y="83"/>
                      <a:pt x="32" y="83"/>
                    </a:cubicBezTo>
                    <a:cubicBezTo>
                      <a:pt x="48" y="63"/>
                      <a:pt x="48" y="63"/>
                      <a:pt x="48" y="63"/>
                    </a:cubicBezTo>
                    <a:cubicBezTo>
                      <a:pt x="65" y="42"/>
                      <a:pt x="65" y="42"/>
                      <a:pt x="65" y="42"/>
                    </a:cubicBezTo>
                    <a:cubicBezTo>
                      <a:pt x="99" y="0"/>
                      <a:pt x="99" y="0"/>
                      <a:pt x="99" y="0"/>
                    </a:cubicBezTo>
                    <a:cubicBezTo>
                      <a:pt x="100" y="0"/>
                      <a:pt x="101" y="1"/>
                      <a:pt x="103" y="1"/>
                    </a:cubicBezTo>
                    <a:cubicBezTo>
                      <a:pt x="104" y="2"/>
                      <a:pt x="106" y="3"/>
                      <a:pt x="108" y="3"/>
                    </a:cubicBezTo>
                    <a:cubicBezTo>
                      <a:pt x="110" y="4"/>
                      <a:pt x="112" y="5"/>
                      <a:pt x="113" y="6"/>
                    </a:cubicBezTo>
                    <a:cubicBezTo>
                      <a:pt x="114" y="6"/>
                      <a:pt x="114" y="6"/>
                      <a:pt x="115" y="6"/>
                    </a:cubicBezTo>
                    <a:cubicBezTo>
                      <a:pt x="115" y="6"/>
                      <a:pt x="115" y="6"/>
                      <a:pt x="115" y="6"/>
                    </a:cubicBezTo>
                    <a:cubicBezTo>
                      <a:pt x="115" y="6"/>
                      <a:pt x="115" y="6"/>
                      <a:pt x="115" y="6"/>
                    </a:cubicBezTo>
                    <a:cubicBezTo>
                      <a:pt x="120" y="8"/>
                      <a:pt x="126" y="11"/>
                      <a:pt x="131" y="13"/>
                    </a:cubicBezTo>
                    <a:cubicBezTo>
                      <a:pt x="133" y="14"/>
                      <a:pt x="134" y="15"/>
                      <a:pt x="136" y="15"/>
                    </a:cubicBezTo>
                    <a:cubicBezTo>
                      <a:pt x="137" y="16"/>
                      <a:pt x="137" y="16"/>
                      <a:pt x="138"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3" name="Freeform 30">
                <a:extLst>
                  <a:ext uri="{FF2B5EF4-FFF2-40B4-BE49-F238E27FC236}">
                    <a16:creationId xmlns:a16="http://schemas.microsoft.com/office/drawing/2014/main" id="{ADA7EFA8-1700-4615-8891-221172E4BD3B}"/>
                  </a:ext>
                </a:extLst>
              </p:cNvPr>
              <p:cNvSpPr>
                <a:spLocks/>
              </p:cNvSpPr>
              <p:nvPr/>
            </p:nvSpPr>
            <p:spPr bwMode="auto">
              <a:xfrm>
                <a:off x="8009570" y="528897"/>
                <a:ext cx="1571548" cy="1774039"/>
              </a:xfrm>
              <a:custGeom>
                <a:avLst/>
                <a:gdLst>
                  <a:gd name="T0" fmla="*/ 454 w 466"/>
                  <a:gd name="T1" fmla="*/ 77 h 527"/>
                  <a:gd name="T2" fmla="*/ 450 w 466"/>
                  <a:gd name="T3" fmla="*/ 81 h 527"/>
                  <a:gd name="T4" fmla="*/ 241 w 466"/>
                  <a:gd name="T5" fmla="*/ 334 h 527"/>
                  <a:gd name="T6" fmla="*/ 228 w 466"/>
                  <a:gd name="T7" fmla="*/ 350 h 527"/>
                  <a:gd name="T8" fmla="*/ 184 w 466"/>
                  <a:gd name="T9" fmla="*/ 403 h 527"/>
                  <a:gd name="T10" fmla="*/ 162 w 466"/>
                  <a:gd name="T11" fmla="*/ 429 h 527"/>
                  <a:gd name="T12" fmla="*/ 134 w 466"/>
                  <a:gd name="T13" fmla="*/ 461 h 527"/>
                  <a:gd name="T14" fmla="*/ 76 w 466"/>
                  <a:gd name="T15" fmla="*/ 527 h 527"/>
                  <a:gd name="T16" fmla="*/ 39 w 466"/>
                  <a:gd name="T17" fmla="*/ 511 h 527"/>
                  <a:gd name="T18" fmla="*/ 37 w 466"/>
                  <a:gd name="T19" fmla="*/ 510 h 527"/>
                  <a:gd name="T20" fmla="*/ 32 w 466"/>
                  <a:gd name="T21" fmla="*/ 508 h 527"/>
                  <a:gd name="T22" fmla="*/ 16 w 466"/>
                  <a:gd name="T23" fmla="*/ 501 h 527"/>
                  <a:gd name="T24" fmla="*/ 16 w 466"/>
                  <a:gd name="T25" fmla="*/ 501 h 527"/>
                  <a:gd name="T26" fmla="*/ 16 w 466"/>
                  <a:gd name="T27" fmla="*/ 501 h 527"/>
                  <a:gd name="T28" fmla="*/ 14 w 466"/>
                  <a:gd name="T29" fmla="*/ 501 h 527"/>
                  <a:gd name="T30" fmla="*/ 9 w 466"/>
                  <a:gd name="T31" fmla="*/ 498 h 527"/>
                  <a:gd name="T32" fmla="*/ 4 w 466"/>
                  <a:gd name="T33" fmla="*/ 496 h 527"/>
                  <a:gd name="T34" fmla="*/ 0 w 466"/>
                  <a:gd name="T35" fmla="*/ 495 h 527"/>
                  <a:gd name="T36" fmla="*/ 378 w 466"/>
                  <a:gd name="T37" fmla="*/ 24 h 527"/>
                  <a:gd name="T38" fmla="*/ 443 w 466"/>
                  <a:gd name="T39" fmla="*/ 16 h 527"/>
                  <a:gd name="T40" fmla="*/ 454 w 466"/>
                  <a:gd name="T41" fmla="*/ 77 h 5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66" h="527">
                    <a:moveTo>
                      <a:pt x="454" y="77"/>
                    </a:moveTo>
                    <a:cubicBezTo>
                      <a:pt x="453" y="78"/>
                      <a:pt x="452" y="80"/>
                      <a:pt x="450" y="81"/>
                    </a:cubicBezTo>
                    <a:cubicBezTo>
                      <a:pt x="241" y="334"/>
                      <a:pt x="241" y="334"/>
                      <a:pt x="241" y="334"/>
                    </a:cubicBezTo>
                    <a:cubicBezTo>
                      <a:pt x="228" y="350"/>
                      <a:pt x="228" y="350"/>
                      <a:pt x="228" y="350"/>
                    </a:cubicBezTo>
                    <a:cubicBezTo>
                      <a:pt x="184" y="403"/>
                      <a:pt x="184" y="403"/>
                      <a:pt x="184" y="403"/>
                    </a:cubicBezTo>
                    <a:cubicBezTo>
                      <a:pt x="162" y="429"/>
                      <a:pt x="162" y="429"/>
                      <a:pt x="162" y="429"/>
                    </a:cubicBezTo>
                    <a:cubicBezTo>
                      <a:pt x="134" y="461"/>
                      <a:pt x="134" y="461"/>
                      <a:pt x="134" y="461"/>
                    </a:cubicBezTo>
                    <a:cubicBezTo>
                      <a:pt x="76" y="527"/>
                      <a:pt x="76" y="527"/>
                      <a:pt x="76" y="527"/>
                    </a:cubicBezTo>
                    <a:cubicBezTo>
                      <a:pt x="63" y="522"/>
                      <a:pt x="51" y="516"/>
                      <a:pt x="39" y="511"/>
                    </a:cubicBezTo>
                    <a:cubicBezTo>
                      <a:pt x="38" y="511"/>
                      <a:pt x="38" y="511"/>
                      <a:pt x="37" y="510"/>
                    </a:cubicBezTo>
                    <a:cubicBezTo>
                      <a:pt x="35" y="510"/>
                      <a:pt x="34" y="509"/>
                      <a:pt x="32" y="508"/>
                    </a:cubicBezTo>
                    <a:cubicBezTo>
                      <a:pt x="27" y="506"/>
                      <a:pt x="21" y="503"/>
                      <a:pt x="16" y="501"/>
                    </a:cubicBezTo>
                    <a:cubicBezTo>
                      <a:pt x="16" y="501"/>
                      <a:pt x="16" y="501"/>
                      <a:pt x="16" y="501"/>
                    </a:cubicBezTo>
                    <a:cubicBezTo>
                      <a:pt x="16" y="501"/>
                      <a:pt x="16" y="501"/>
                      <a:pt x="16" y="501"/>
                    </a:cubicBezTo>
                    <a:cubicBezTo>
                      <a:pt x="15" y="501"/>
                      <a:pt x="15" y="501"/>
                      <a:pt x="14" y="501"/>
                    </a:cubicBezTo>
                    <a:cubicBezTo>
                      <a:pt x="13" y="500"/>
                      <a:pt x="11" y="499"/>
                      <a:pt x="9" y="498"/>
                    </a:cubicBezTo>
                    <a:cubicBezTo>
                      <a:pt x="7" y="498"/>
                      <a:pt x="5" y="497"/>
                      <a:pt x="4" y="496"/>
                    </a:cubicBezTo>
                    <a:cubicBezTo>
                      <a:pt x="2" y="496"/>
                      <a:pt x="1" y="495"/>
                      <a:pt x="0" y="495"/>
                    </a:cubicBezTo>
                    <a:cubicBezTo>
                      <a:pt x="378" y="24"/>
                      <a:pt x="378" y="24"/>
                      <a:pt x="378" y="24"/>
                    </a:cubicBezTo>
                    <a:cubicBezTo>
                      <a:pt x="394" y="4"/>
                      <a:pt x="423" y="0"/>
                      <a:pt x="443" y="16"/>
                    </a:cubicBezTo>
                    <a:cubicBezTo>
                      <a:pt x="462" y="31"/>
                      <a:pt x="466" y="57"/>
                      <a:pt x="454" y="7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54" name="Freeform 31">
              <a:extLst>
                <a:ext uri="{FF2B5EF4-FFF2-40B4-BE49-F238E27FC236}">
                  <a16:creationId xmlns:a16="http://schemas.microsoft.com/office/drawing/2014/main" id="{B6F47CAE-1A30-4CE3-B40D-9C8C433D52D4}"/>
                </a:ext>
              </a:extLst>
            </p:cNvPr>
            <p:cNvSpPr>
              <a:spLocks/>
            </p:cNvSpPr>
            <p:nvPr/>
          </p:nvSpPr>
          <p:spPr bwMode="auto">
            <a:xfrm>
              <a:off x="7609964" y="1441003"/>
              <a:ext cx="4582038" cy="5372291"/>
            </a:xfrm>
            <a:custGeom>
              <a:avLst/>
              <a:gdLst>
                <a:gd name="T0" fmla="*/ 1360 w 1360"/>
                <a:gd name="T1" fmla="*/ 1596 h 1596"/>
                <a:gd name="T2" fmla="*/ 935 w 1360"/>
                <a:gd name="T3" fmla="*/ 1437 h 1596"/>
                <a:gd name="T4" fmla="*/ 823 w 1360"/>
                <a:gd name="T5" fmla="*/ 1072 h 1596"/>
                <a:gd name="T6" fmla="*/ 756 w 1360"/>
                <a:gd name="T7" fmla="*/ 634 h 1596"/>
                <a:gd name="T8" fmla="*/ 753 w 1360"/>
                <a:gd name="T9" fmla="*/ 624 h 1596"/>
                <a:gd name="T10" fmla="*/ 750 w 1360"/>
                <a:gd name="T11" fmla="*/ 616 h 1596"/>
                <a:gd name="T12" fmla="*/ 737 w 1360"/>
                <a:gd name="T13" fmla="*/ 587 h 1596"/>
                <a:gd name="T14" fmla="*/ 729 w 1360"/>
                <a:gd name="T15" fmla="*/ 577 h 1596"/>
                <a:gd name="T16" fmla="*/ 722 w 1360"/>
                <a:gd name="T17" fmla="*/ 571 h 1596"/>
                <a:gd name="T18" fmla="*/ 718 w 1360"/>
                <a:gd name="T19" fmla="*/ 568 h 1596"/>
                <a:gd name="T20" fmla="*/ 699 w 1360"/>
                <a:gd name="T21" fmla="*/ 559 h 1596"/>
                <a:gd name="T22" fmla="*/ 694 w 1360"/>
                <a:gd name="T23" fmla="*/ 557 h 1596"/>
                <a:gd name="T24" fmla="*/ 667 w 1360"/>
                <a:gd name="T25" fmla="*/ 551 h 1596"/>
                <a:gd name="T26" fmla="*/ 637 w 1360"/>
                <a:gd name="T27" fmla="*/ 546 h 1596"/>
                <a:gd name="T28" fmla="*/ 612 w 1360"/>
                <a:gd name="T29" fmla="*/ 542 h 1596"/>
                <a:gd name="T30" fmla="*/ 597 w 1360"/>
                <a:gd name="T31" fmla="*/ 539 h 1596"/>
                <a:gd name="T32" fmla="*/ 554 w 1360"/>
                <a:gd name="T33" fmla="*/ 532 h 1596"/>
                <a:gd name="T34" fmla="*/ 495 w 1360"/>
                <a:gd name="T35" fmla="*/ 522 h 1596"/>
                <a:gd name="T36" fmla="*/ 469 w 1360"/>
                <a:gd name="T37" fmla="*/ 516 h 1596"/>
                <a:gd name="T38" fmla="*/ 447 w 1360"/>
                <a:gd name="T39" fmla="*/ 512 h 1596"/>
                <a:gd name="T40" fmla="*/ 421 w 1360"/>
                <a:gd name="T41" fmla="*/ 506 h 1596"/>
                <a:gd name="T42" fmla="*/ 402 w 1360"/>
                <a:gd name="T43" fmla="*/ 500 h 1596"/>
                <a:gd name="T44" fmla="*/ 382 w 1360"/>
                <a:gd name="T45" fmla="*/ 495 h 1596"/>
                <a:gd name="T46" fmla="*/ 367 w 1360"/>
                <a:gd name="T47" fmla="*/ 490 h 1596"/>
                <a:gd name="T48" fmla="*/ 355 w 1360"/>
                <a:gd name="T49" fmla="*/ 485 h 1596"/>
                <a:gd name="T50" fmla="*/ 332 w 1360"/>
                <a:gd name="T51" fmla="*/ 476 h 1596"/>
                <a:gd name="T52" fmla="*/ 290 w 1360"/>
                <a:gd name="T53" fmla="*/ 452 h 1596"/>
                <a:gd name="T54" fmla="*/ 280 w 1360"/>
                <a:gd name="T55" fmla="*/ 444 h 1596"/>
                <a:gd name="T56" fmla="*/ 264 w 1360"/>
                <a:gd name="T57" fmla="*/ 429 h 1596"/>
                <a:gd name="T58" fmla="*/ 252 w 1360"/>
                <a:gd name="T59" fmla="*/ 419 h 1596"/>
                <a:gd name="T60" fmla="*/ 241 w 1360"/>
                <a:gd name="T61" fmla="*/ 410 h 1596"/>
                <a:gd name="T62" fmla="*/ 129 w 1360"/>
                <a:gd name="T63" fmla="*/ 329 h 1596"/>
                <a:gd name="T64" fmla="*/ 106 w 1360"/>
                <a:gd name="T65" fmla="*/ 313 h 1596"/>
                <a:gd name="T66" fmla="*/ 68 w 1360"/>
                <a:gd name="T67" fmla="*/ 287 h 1596"/>
                <a:gd name="T68" fmla="*/ 33 w 1360"/>
                <a:gd name="T69" fmla="*/ 221 h 1596"/>
                <a:gd name="T70" fmla="*/ 73 w 1360"/>
                <a:gd name="T71" fmla="*/ 213 h 1596"/>
                <a:gd name="T72" fmla="*/ 79 w 1360"/>
                <a:gd name="T73" fmla="*/ 213 h 1596"/>
                <a:gd name="T74" fmla="*/ 87 w 1360"/>
                <a:gd name="T75" fmla="*/ 214 h 1596"/>
                <a:gd name="T76" fmla="*/ 119 w 1360"/>
                <a:gd name="T77" fmla="*/ 224 h 1596"/>
                <a:gd name="T78" fmla="*/ 128 w 1360"/>
                <a:gd name="T79" fmla="*/ 227 h 1596"/>
                <a:gd name="T80" fmla="*/ 135 w 1360"/>
                <a:gd name="T81" fmla="*/ 230 h 1596"/>
                <a:gd name="T82" fmla="*/ 151 w 1360"/>
                <a:gd name="T83" fmla="*/ 237 h 1596"/>
                <a:gd name="T84" fmla="*/ 158 w 1360"/>
                <a:gd name="T85" fmla="*/ 240 h 1596"/>
                <a:gd name="T86" fmla="*/ 197 w 1360"/>
                <a:gd name="T87" fmla="*/ 257 h 1596"/>
                <a:gd name="T88" fmla="*/ 412 w 1360"/>
                <a:gd name="T89" fmla="*/ 273 h 1596"/>
                <a:gd name="T90" fmla="*/ 461 w 1360"/>
                <a:gd name="T91" fmla="*/ 189 h 1596"/>
                <a:gd name="T92" fmla="*/ 460 w 1360"/>
                <a:gd name="T93" fmla="*/ 185 h 1596"/>
                <a:gd name="T94" fmla="*/ 460 w 1360"/>
                <a:gd name="T95" fmla="*/ 181 h 1596"/>
                <a:gd name="T96" fmla="*/ 457 w 1360"/>
                <a:gd name="T97" fmla="*/ 176 h 1596"/>
                <a:gd name="T98" fmla="*/ 455 w 1360"/>
                <a:gd name="T99" fmla="*/ 172 h 1596"/>
                <a:gd name="T100" fmla="*/ 451 w 1360"/>
                <a:gd name="T101" fmla="*/ 168 h 1596"/>
                <a:gd name="T102" fmla="*/ 444 w 1360"/>
                <a:gd name="T103" fmla="*/ 164 h 1596"/>
                <a:gd name="T104" fmla="*/ 423 w 1360"/>
                <a:gd name="T105" fmla="*/ 160 h 1596"/>
                <a:gd name="T106" fmla="*/ 281 w 1360"/>
                <a:gd name="T107" fmla="*/ 158 h 1596"/>
                <a:gd name="T108" fmla="*/ 347 w 1360"/>
                <a:gd name="T109" fmla="*/ 79 h 1596"/>
                <a:gd name="T110" fmla="*/ 420 w 1360"/>
                <a:gd name="T111" fmla="*/ 45 h 1596"/>
                <a:gd name="T112" fmla="*/ 548 w 1360"/>
                <a:gd name="T113" fmla="*/ 2 h 1596"/>
                <a:gd name="T114" fmla="*/ 584 w 1360"/>
                <a:gd name="T115" fmla="*/ 24 h 1596"/>
                <a:gd name="T116" fmla="*/ 905 w 1360"/>
                <a:gd name="T117" fmla="*/ 485 h 1596"/>
                <a:gd name="T118" fmla="*/ 918 w 1360"/>
                <a:gd name="T119" fmla="*/ 526 h 1596"/>
                <a:gd name="T120" fmla="*/ 1360 w 1360"/>
                <a:gd name="T121" fmla="*/ 1194 h 15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0" h="1596">
                  <a:moveTo>
                    <a:pt x="1360" y="1194"/>
                  </a:moveTo>
                  <a:cubicBezTo>
                    <a:pt x="1360" y="1596"/>
                    <a:pt x="1360" y="1596"/>
                    <a:pt x="1360" y="1596"/>
                  </a:cubicBezTo>
                  <a:cubicBezTo>
                    <a:pt x="1349" y="1575"/>
                    <a:pt x="1312" y="1536"/>
                    <a:pt x="1197" y="1497"/>
                  </a:cubicBezTo>
                  <a:cubicBezTo>
                    <a:pt x="1135" y="1476"/>
                    <a:pt x="1050" y="1455"/>
                    <a:pt x="935" y="1437"/>
                  </a:cubicBezTo>
                  <a:cubicBezTo>
                    <a:pt x="897" y="1361"/>
                    <a:pt x="867" y="1277"/>
                    <a:pt x="847" y="1188"/>
                  </a:cubicBezTo>
                  <a:cubicBezTo>
                    <a:pt x="838" y="1147"/>
                    <a:pt x="830" y="1108"/>
                    <a:pt x="823" y="1072"/>
                  </a:cubicBezTo>
                  <a:cubicBezTo>
                    <a:pt x="785" y="876"/>
                    <a:pt x="776" y="752"/>
                    <a:pt x="763" y="674"/>
                  </a:cubicBezTo>
                  <a:cubicBezTo>
                    <a:pt x="761" y="659"/>
                    <a:pt x="758" y="646"/>
                    <a:pt x="756" y="634"/>
                  </a:cubicBezTo>
                  <a:cubicBezTo>
                    <a:pt x="755" y="632"/>
                    <a:pt x="754" y="630"/>
                    <a:pt x="754" y="628"/>
                  </a:cubicBezTo>
                  <a:cubicBezTo>
                    <a:pt x="754" y="627"/>
                    <a:pt x="753" y="625"/>
                    <a:pt x="753" y="624"/>
                  </a:cubicBezTo>
                  <a:cubicBezTo>
                    <a:pt x="752" y="622"/>
                    <a:pt x="752" y="620"/>
                    <a:pt x="751" y="618"/>
                  </a:cubicBezTo>
                  <a:cubicBezTo>
                    <a:pt x="751" y="618"/>
                    <a:pt x="751" y="617"/>
                    <a:pt x="750" y="616"/>
                  </a:cubicBezTo>
                  <a:cubicBezTo>
                    <a:pt x="747" y="605"/>
                    <a:pt x="743" y="596"/>
                    <a:pt x="738" y="589"/>
                  </a:cubicBezTo>
                  <a:cubicBezTo>
                    <a:pt x="737" y="588"/>
                    <a:pt x="737" y="588"/>
                    <a:pt x="737" y="587"/>
                  </a:cubicBezTo>
                  <a:cubicBezTo>
                    <a:pt x="735" y="584"/>
                    <a:pt x="732" y="581"/>
                    <a:pt x="730" y="579"/>
                  </a:cubicBezTo>
                  <a:cubicBezTo>
                    <a:pt x="730" y="578"/>
                    <a:pt x="729" y="578"/>
                    <a:pt x="729" y="577"/>
                  </a:cubicBezTo>
                  <a:cubicBezTo>
                    <a:pt x="727" y="576"/>
                    <a:pt x="725" y="574"/>
                    <a:pt x="723" y="572"/>
                  </a:cubicBezTo>
                  <a:cubicBezTo>
                    <a:pt x="723" y="572"/>
                    <a:pt x="723" y="571"/>
                    <a:pt x="722" y="571"/>
                  </a:cubicBezTo>
                  <a:cubicBezTo>
                    <a:pt x="722" y="571"/>
                    <a:pt x="722" y="571"/>
                    <a:pt x="721" y="571"/>
                  </a:cubicBezTo>
                  <a:cubicBezTo>
                    <a:pt x="720" y="570"/>
                    <a:pt x="719" y="569"/>
                    <a:pt x="718" y="568"/>
                  </a:cubicBezTo>
                  <a:cubicBezTo>
                    <a:pt x="715" y="566"/>
                    <a:pt x="712" y="564"/>
                    <a:pt x="709" y="563"/>
                  </a:cubicBezTo>
                  <a:cubicBezTo>
                    <a:pt x="705" y="561"/>
                    <a:pt x="702" y="560"/>
                    <a:pt x="699" y="559"/>
                  </a:cubicBezTo>
                  <a:cubicBezTo>
                    <a:pt x="698" y="559"/>
                    <a:pt x="697" y="558"/>
                    <a:pt x="696" y="558"/>
                  </a:cubicBezTo>
                  <a:cubicBezTo>
                    <a:pt x="696" y="558"/>
                    <a:pt x="695" y="558"/>
                    <a:pt x="694" y="557"/>
                  </a:cubicBezTo>
                  <a:cubicBezTo>
                    <a:pt x="692" y="557"/>
                    <a:pt x="690" y="556"/>
                    <a:pt x="688" y="556"/>
                  </a:cubicBezTo>
                  <a:cubicBezTo>
                    <a:pt x="681" y="554"/>
                    <a:pt x="674" y="553"/>
                    <a:pt x="667" y="551"/>
                  </a:cubicBezTo>
                  <a:cubicBezTo>
                    <a:pt x="665" y="551"/>
                    <a:pt x="663" y="551"/>
                    <a:pt x="661" y="550"/>
                  </a:cubicBezTo>
                  <a:cubicBezTo>
                    <a:pt x="653" y="549"/>
                    <a:pt x="645" y="547"/>
                    <a:pt x="637" y="546"/>
                  </a:cubicBezTo>
                  <a:cubicBezTo>
                    <a:pt x="632" y="545"/>
                    <a:pt x="628" y="545"/>
                    <a:pt x="624" y="544"/>
                  </a:cubicBezTo>
                  <a:cubicBezTo>
                    <a:pt x="620" y="543"/>
                    <a:pt x="616" y="543"/>
                    <a:pt x="612" y="542"/>
                  </a:cubicBezTo>
                  <a:cubicBezTo>
                    <a:pt x="611" y="542"/>
                    <a:pt x="611" y="542"/>
                    <a:pt x="610" y="541"/>
                  </a:cubicBezTo>
                  <a:cubicBezTo>
                    <a:pt x="605" y="541"/>
                    <a:pt x="601" y="540"/>
                    <a:pt x="597" y="539"/>
                  </a:cubicBezTo>
                  <a:cubicBezTo>
                    <a:pt x="590" y="538"/>
                    <a:pt x="583" y="537"/>
                    <a:pt x="576" y="536"/>
                  </a:cubicBezTo>
                  <a:cubicBezTo>
                    <a:pt x="569" y="535"/>
                    <a:pt x="562" y="534"/>
                    <a:pt x="554" y="532"/>
                  </a:cubicBezTo>
                  <a:cubicBezTo>
                    <a:pt x="539" y="530"/>
                    <a:pt x="523" y="527"/>
                    <a:pt x="508" y="524"/>
                  </a:cubicBezTo>
                  <a:cubicBezTo>
                    <a:pt x="504" y="523"/>
                    <a:pt x="499" y="523"/>
                    <a:pt x="495" y="522"/>
                  </a:cubicBezTo>
                  <a:cubicBezTo>
                    <a:pt x="493" y="521"/>
                    <a:pt x="490" y="521"/>
                    <a:pt x="488" y="520"/>
                  </a:cubicBezTo>
                  <a:cubicBezTo>
                    <a:pt x="481" y="519"/>
                    <a:pt x="475" y="518"/>
                    <a:pt x="469" y="516"/>
                  </a:cubicBezTo>
                  <a:cubicBezTo>
                    <a:pt x="464" y="515"/>
                    <a:pt x="459" y="514"/>
                    <a:pt x="454" y="513"/>
                  </a:cubicBezTo>
                  <a:cubicBezTo>
                    <a:pt x="452" y="513"/>
                    <a:pt x="449" y="512"/>
                    <a:pt x="447" y="512"/>
                  </a:cubicBezTo>
                  <a:cubicBezTo>
                    <a:pt x="439" y="510"/>
                    <a:pt x="432" y="508"/>
                    <a:pt x="425" y="507"/>
                  </a:cubicBezTo>
                  <a:cubicBezTo>
                    <a:pt x="424" y="506"/>
                    <a:pt x="422" y="506"/>
                    <a:pt x="421" y="506"/>
                  </a:cubicBezTo>
                  <a:cubicBezTo>
                    <a:pt x="418" y="505"/>
                    <a:pt x="414" y="504"/>
                    <a:pt x="411" y="503"/>
                  </a:cubicBezTo>
                  <a:cubicBezTo>
                    <a:pt x="408" y="502"/>
                    <a:pt x="405" y="501"/>
                    <a:pt x="402" y="500"/>
                  </a:cubicBezTo>
                  <a:cubicBezTo>
                    <a:pt x="399" y="500"/>
                    <a:pt x="396" y="499"/>
                    <a:pt x="393" y="498"/>
                  </a:cubicBezTo>
                  <a:cubicBezTo>
                    <a:pt x="389" y="497"/>
                    <a:pt x="386" y="496"/>
                    <a:pt x="382" y="495"/>
                  </a:cubicBezTo>
                  <a:cubicBezTo>
                    <a:pt x="380" y="494"/>
                    <a:pt x="377" y="493"/>
                    <a:pt x="374" y="492"/>
                  </a:cubicBezTo>
                  <a:cubicBezTo>
                    <a:pt x="372" y="491"/>
                    <a:pt x="370" y="491"/>
                    <a:pt x="367" y="490"/>
                  </a:cubicBezTo>
                  <a:cubicBezTo>
                    <a:pt x="365" y="489"/>
                    <a:pt x="363" y="488"/>
                    <a:pt x="361" y="488"/>
                  </a:cubicBezTo>
                  <a:cubicBezTo>
                    <a:pt x="359" y="487"/>
                    <a:pt x="357" y="486"/>
                    <a:pt x="355" y="485"/>
                  </a:cubicBezTo>
                  <a:cubicBezTo>
                    <a:pt x="349" y="483"/>
                    <a:pt x="343" y="481"/>
                    <a:pt x="337" y="478"/>
                  </a:cubicBezTo>
                  <a:cubicBezTo>
                    <a:pt x="335" y="477"/>
                    <a:pt x="334" y="477"/>
                    <a:pt x="332" y="476"/>
                  </a:cubicBezTo>
                  <a:cubicBezTo>
                    <a:pt x="317" y="469"/>
                    <a:pt x="304" y="462"/>
                    <a:pt x="292" y="453"/>
                  </a:cubicBezTo>
                  <a:cubicBezTo>
                    <a:pt x="292" y="453"/>
                    <a:pt x="291" y="453"/>
                    <a:pt x="290" y="452"/>
                  </a:cubicBezTo>
                  <a:cubicBezTo>
                    <a:pt x="288" y="450"/>
                    <a:pt x="286" y="449"/>
                    <a:pt x="284" y="447"/>
                  </a:cubicBezTo>
                  <a:cubicBezTo>
                    <a:pt x="282" y="446"/>
                    <a:pt x="281" y="445"/>
                    <a:pt x="280" y="444"/>
                  </a:cubicBezTo>
                  <a:cubicBezTo>
                    <a:pt x="276" y="440"/>
                    <a:pt x="272" y="436"/>
                    <a:pt x="268" y="432"/>
                  </a:cubicBezTo>
                  <a:cubicBezTo>
                    <a:pt x="266" y="431"/>
                    <a:pt x="265" y="430"/>
                    <a:pt x="264" y="429"/>
                  </a:cubicBezTo>
                  <a:cubicBezTo>
                    <a:pt x="262" y="428"/>
                    <a:pt x="260" y="426"/>
                    <a:pt x="258" y="424"/>
                  </a:cubicBezTo>
                  <a:cubicBezTo>
                    <a:pt x="256" y="423"/>
                    <a:pt x="254" y="421"/>
                    <a:pt x="252" y="419"/>
                  </a:cubicBezTo>
                  <a:cubicBezTo>
                    <a:pt x="249" y="417"/>
                    <a:pt x="247" y="416"/>
                    <a:pt x="245" y="414"/>
                  </a:cubicBezTo>
                  <a:cubicBezTo>
                    <a:pt x="244" y="413"/>
                    <a:pt x="242" y="412"/>
                    <a:pt x="241" y="410"/>
                  </a:cubicBezTo>
                  <a:cubicBezTo>
                    <a:pt x="208" y="384"/>
                    <a:pt x="168" y="355"/>
                    <a:pt x="129" y="329"/>
                  </a:cubicBezTo>
                  <a:cubicBezTo>
                    <a:pt x="129" y="329"/>
                    <a:pt x="129" y="329"/>
                    <a:pt x="129" y="329"/>
                  </a:cubicBezTo>
                  <a:cubicBezTo>
                    <a:pt x="125" y="326"/>
                    <a:pt x="121" y="323"/>
                    <a:pt x="117" y="320"/>
                  </a:cubicBezTo>
                  <a:cubicBezTo>
                    <a:pt x="113" y="318"/>
                    <a:pt x="110" y="315"/>
                    <a:pt x="106" y="313"/>
                  </a:cubicBezTo>
                  <a:cubicBezTo>
                    <a:pt x="104" y="311"/>
                    <a:pt x="101" y="309"/>
                    <a:pt x="99" y="308"/>
                  </a:cubicBezTo>
                  <a:cubicBezTo>
                    <a:pt x="88" y="300"/>
                    <a:pt x="78" y="294"/>
                    <a:pt x="68" y="287"/>
                  </a:cubicBezTo>
                  <a:cubicBezTo>
                    <a:pt x="29" y="261"/>
                    <a:pt x="0" y="243"/>
                    <a:pt x="0" y="243"/>
                  </a:cubicBezTo>
                  <a:cubicBezTo>
                    <a:pt x="0" y="243"/>
                    <a:pt x="7" y="230"/>
                    <a:pt x="33" y="221"/>
                  </a:cubicBezTo>
                  <a:cubicBezTo>
                    <a:pt x="43" y="217"/>
                    <a:pt x="55" y="215"/>
                    <a:pt x="71" y="213"/>
                  </a:cubicBezTo>
                  <a:cubicBezTo>
                    <a:pt x="73" y="213"/>
                    <a:pt x="73" y="213"/>
                    <a:pt x="73" y="213"/>
                  </a:cubicBezTo>
                  <a:cubicBezTo>
                    <a:pt x="74" y="213"/>
                    <a:pt x="74" y="213"/>
                    <a:pt x="75" y="213"/>
                  </a:cubicBezTo>
                  <a:cubicBezTo>
                    <a:pt x="77" y="213"/>
                    <a:pt x="78" y="213"/>
                    <a:pt x="79" y="213"/>
                  </a:cubicBezTo>
                  <a:cubicBezTo>
                    <a:pt x="81" y="213"/>
                    <a:pt x="82" y="213"/>
                    <a:pt x="84" y="214"/>
                  </a:cubicBezTo>
                  <a:cubicBezTo>
                    <a:pt x="85" y="214"/>
                    <a:pt x="86" y="214"/>
                    <a:pt x="87" y="214"/>
                  </a:cubicBezTo>
                  <a:cubicBezTo>
                    <a:pt x="95" y="216"/>
                    <a:pt x="103" y="218"/>
                    <a:pt x="113" y="221"/>
                  </a:cubicBezTo>
                  <a:cubicBezTo>
                    <a:pt x="115" y="222"/>
                    <a:pt x="117" y="223"/>
                    <a:pt x="119" y="224"/>
                  </a:cubicBezTo>
                  <a:cubicBezTo>
                    <a:pt x="120" y="224"/>
                    <a:pt x="121" y="225"/>
                    <a:pt x="123" y="225"/>
                  </a:cubicBezTo>
                  <a:cubicBezTo>
                    <a:pt x="124" y="226"/>
                    <a:pt x="126" y="227"/>
                    <a:pt x="128" y="227"/>
                  </a:cubicBezTo>
                  <a:cubicBezTo>
                    <a:pt x="130" y="228"/>
                    <a:pt x="132" y="229"/>
                    <a:pt x="133" y="230"/>
                  </a:cubicBezTo>
                  <a:cubicBezTo>
                    <a:pt x="134" y="230"/>
                    <a:pt x="135" y="230"/>
                    <a:pt x="135" y="230"/>
                  </a:cubicBezTo>
                  <a:cubicBezTo>
                    <a:pt x="135" y="230"/>
                    <a:pt x="135" y="230"/>
                    <a:pt x="135" y="230"/>
                  </a:cubicBezTo>
                  <a:cubicBezTo>
                    <a:pt x="140" y="232"/>
                    <a:pt x="146" y="235"/>
                    <a:pt x="151" y="237"/>
                  </a:cubicBezTo>
                  <a:cubicBezTo>
                    <a:pt x="153" y="238"/>
                    <a:pt x="154" y="239"/>
                    <a:pt x="156" y="239"/>
                  </a:cubicBezTo>
                  <a:cubicBezTo>
                    <a:pt x="157" y="240"/>
                    <a:pt x="157" y="240"/>
                    <a:pt x="158" y="240"/>
                  </a:cubicBezTo>
                  <a:cubicBezTo>
                    <a:pt x="170" y="245"/>
                    <a:pt x="182" y="251"/>
                    <a:pt x="195" y="256"/>
                  </a:cubicBezTo>
                  <a:cubicBezTo>
                    <a:pt x="195" y="256"/>
                    <a:pt x="196" y="257"/>
                    <a:pt x="197" y="257"/>
                  </a:cubicBezTo>
                  <a:cubicBezTo>
                    <a:pt x="211" y="263"/>
                    <a:pt x="226" y="268"/>
                    <a:pt x="241" y="273"/>
                  </a:cubicBezTo>
                  <a:cubicBezTo>
                    <a:pt x="293" y="290"/>
                    <a:pt x="368" y="304"/>
                    <a:pt x="412" y="273"/>
                  </a:cubicBezTo>
                  <a:cubicBezTo>
                    <a:pt x="438" y="255"/>
                    <a:pt x="458" y="224"/>
                    <a:pt x="461" y="198"/>
                  </a:cubicBezTo>
                  <a:cubicBezTo>
                    <a:pt x="461" y="195"/>
                    <a:pt x="461" y="192"/>
                    <a:pt x="461" y="189"/>
                  </a:cubicBezTo>
                  <a:cubicBezTo>
                    <a:pt x="461" y="188"/>
                    <a:pt x="461" y="188"/>
                    <a:pt x="461" y="187"/>
                  </a:cubicBezTo>
                  <a:cubicBezTo>
                    <a:pt x="461" y="186"/>
                    <a:pt x="461" y="186"/>
                    <a:pt x="460" y="185"/>
                  </a:cubicBezTo>
                  <a:cubicBezTo>
                    <a:pt x="460" y="184"/>
                    <a:pt x="460" y="184"/>
                    <a:pt x="460" y="183"/>
                  </a:cubicBezTo>
                  <a:cubicBezTo>
                    <a:pt x="460" y="182"/>
                    <a:pt x="460" y="182"/>
                    <a:pt x="460" y="181"/>
                  </a:cubicBezTo>
                  <a:cubicBezTo>
                    <a:pt x="459" y="181"/>
                    <a:pt x="459" y="180"/>
                    <a:pt x="459" y="180"/>
                  </a:cubicBezTo>
                  <a:cubicBezTo>
                    <a:pt x="459" y="179"/>
                    <a:pt x="458" y="177"/>
                    <a:pt x="457" y="176"/>
                  </a:cubicBezTo>
                  <a:cubicBezTo>
                    <a:pt x="457" y="175"/>
                    <a:pt x="457" y="175"/>
                    <a:pt x="456" y="174"/>
                  </a:cubicBezTo>
                  <a:cubicBezTo>
                    <a:pt x="456" y="174"/>
                    <a:pt x="456" y="173"/>
                    <a:pt x="455" y="172"/>
                  </a:cubicBezTo>
                  <a:cubicBezTo>
                    <a:pt x="455" y="172"/>
                    <a:pt x="454" y="171"/>
                    <a:pt x="453" y="170"/>
                  </a:cubicBezTo>
                  <a:cubicBezTo>
                    <a:pt x="453" y="169"/>
                    <a:pt x="452" y="169"/>
                    <a:pt x="451" y="168"/>
                  </a:cubicBezTo>
                  <a:cubicBezTo>
                    <a:pt x="451" y="168"/>
                    <a:pt x="450" y="167"/>
                    <a:pt x="450" y="167"/>
                  </a:cubicBezTo>
                  <a:cubicBezTo>
                    <a:pt x="448" y="166"/>
                    <a:pt x="446" y="165"/>
                    <a:pt x="444" y="164"/>
                  </a:cubicBezTo>
                  <a:cubicBezTo>
                    <a:pt x="443" y="163"/>
                    <a:pt x="442" y="163"/>
                    <a:pt x="441" y="162"/>
                  </a:cubicBezTo>
                  <a:cubicBezTo>
                    <a:pt x="436" y="161"/>
                    <a:pt x="430" y="160"/>
                    <a:pt x="423" y="160"/>
                  </a:cubicBezTo>
                  <a:cubicBezTo>
                    <a:pt x="375" y="160"/>
                    <a:pt x="287" y="192"/>
                    <a:pt x="253" y="190"/>
                  </a:cubicBezTo>
                  <a:cubicBezTo>
                    <a:pt x="281" y="158"/>
                    <a:pt x="281" y="158"/>
                    <a:pt x="281" y="158"/>
                  </a:cubicBezTo>
                  <a:cubicBezTo>
                    <a:pt x="303" y="132"/>
                    <a:pt x="303" y="132"/>
                    <a:pt x="303" y="132"/>
                  </a:cubicBezTo>
                  <a:cubicBezTo>
                    <a:pt x="347" y="79"/>
                    <a:pt x="347" y="79"/>
                    <a:pt x="347" y="79"/>
                  </a:cubicBezTo>
                  <a:cubicBezTo>
                    <a:pt x="360" y="63"/>
                    <a:pt x="360" y="63"/>
                    <a:pt x="360" y="63"/>
                  </a:cubicBezTo>
                  <a:cubicBezTo>
                    <a:pt x="380" y="57"/>
                    <a:pt x="400" y="51"/>
                    <a:pt x="420" y="45"/>
                  </a:cubicBezTo>
                  <a:cubicBezTo>
                    <a:pt x="420" y="45"/>
                    <a:pt x="420" y="45"/>
                    <a:pt x="420" y="45"/>
                  </a:cubicBezTo>
                  <a:cubicBezTo>
                    <a:pt x="480" y="25"/>
                    <a:pt x="533" y="7"/>
                    <a:pt x="548" y="2"/>
                  </a:cubicBezTo>
                  <a:cubicBezTo>
                    <a:pt x="550" y="1"/>
                    <a:pt x="552" y="0"/>
                    <a:pt x="552" y="0"/>
                  </a:cubicBezTo>
                  <a:cubicBezTo>
                    <a:pt x="552" y="0"/>
                    <a:pt x="564" y="8"/>
                    <a:pt x="584" y="24"/>
                  </a:cubicBezTo>
                  <a:cubicBezTo>
                    <a:pt x="631" y="62"/>
                    <a:pt x="721" y="143"/>
                    <a:pt x="801" y="268"/>
                  </a:cubicBezTo>
                  <a:cubicBezTo>
                    <a:pt x="840" y="330"/>
                    <a:pt x="877" y="402"/>
                    <a:pt x="905" y="485"/>
                  </a:cubicBezTo>
                  <a:cubicBezTo>
                    <a:pt x="905" y="485"/>
                    <a:pt x="905" y="485"/>
                    <a:pt x="905" y="485"/>
                  </a:cubicBezTo>
                  <a:cubicBezTo>
                    <a:pt x="910" y="498"/>
                    <a:pt x="914" y="512"/>
                    <a:pt x="918" y="526"/>
                  </a:cubicBezTo>
                  <a:cubicBezTo>
                    <a:pt x="918" y="526"/>
                    <a:pt x="934" y="547"/>
                    <a:pt x="960" y="582"/>
                  </a:cubicBezTo>
                  <a:cubicBezTo>
                    <a:pt x="1041" y="691"/>
                    <a:pt x="1224" y="945"/>
                    <a:pt x="1360" y="1194"/>
                  </a:cubicBezTo>
                  <a:close/>
                </a:path>
              </a:pathLst>
            </a:custGeom>
            <a:gradFill>
              <a:gsLst>
                <a:gs pos="0">
                  <a:srgbClr val="E5C3FF"/>
                </a:gs>
                <a:gs pos="65000">
                  <a:srgbClr val="B0C7FF"/>
                </a:gs>
              </a:gsLst>
              <a:lin ang="0" scaled="0"/>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55" name="Freeform 32">
              <a:extLst>
                <a:ext uri="{FF2B5EF4-FFF2-40B4-BE49-F238E27FC236}">
                  <a16:creationId xmlns:a16="http://schemas.microsoft.com/office/drawing/2014/main" id="{742FC6CF-44F1-407F-BEB2-8F383DCEC064}"/>
                </a:ext>
              </a:extLst>
            </p:cNvPr>
            <p:cNvSpPr>
              <a:spLocks/>
            </p:cNvSpPr>
            <p:nvPr/>
          </p:nvSpPr>
          <p:spPr bwMode="auto">
            <a:xfrm>
              <a:off x="7721066" y="1559272"/>
              <a:ext cx="2833086" cy="2015954"/>
            </a:xfrm>
            <a:custGeom>
              <a:avLst/>
              <a:gdLst>
                <a:gd name="T0" fmla="*/ 723 w 841"/>
                <a:gd name="T1" fmla="*/ 599 h 599"/>
                <a:gd name="T2" fmla="*/ 720 w 841"/>
                <a:gd name="T3" fmla="*/ 589 h 599"/>
                <a:gd name="T4" fmla="*/ 717 w 841"/>
                <a:gd name="T5" fmla="*/ 581 h 599"/>
                <a:gd name="T6" fmla="*/ 704 w 841"/>
                <a:gd name="T7" fmla="*/ 552 h 599"/>
                <a:gd name="T8" fmla="*/ 696 w 841"/>
                <a:gd name="T9" fmla="*/ 542 h 599"/>
                <a:gd name="T10" fmla="*/ 689 w 841"/>
                <a:gd name="T11" fmla="*/ 536 h 599"/>
                <a:gd name="T12" fmla="*/ 685 w 841"/>
                <a:gd name="T13" fmla="*/ 533 h 599"/>
                <a:gd name="T14" fmla="*/ 666 w 841"/>
                <a:gd name="T15" fmla="*/ 524 h 599"/>
                <a:gd name="T16" fmla="*/ 661 w 841"/>
                <a:gd name="T17" fmla="*/ 522 h 599"/>
                <a:gd name="T18" fmla="*/ 634 w 841"/>
                <a:gd name="T19" fmla="*/ 516 h 599"/>
                <a:gd name="T20" fmla="*/ 604 w 841"/>
                <a:gd name="T21" fmla="*/ 511 h 599"/>
                <a:gd name="T22" fmla="*/ 579 w 841"/>
                <a:gd name="T23" fmla="*/ 507 h 599"/>
                <a:gd name="T24" fmla="*/ 564 w 841"/>
                <a:gd name="T25" fmla="*/ 504 h 599"/>
                <a:gd name="T26" fmla="*/ 521 w 841"/>
                <a:gd name="T27" fmla="*/ 497 h 599"/>
                <a:gd name="T28" fmla="*/ 462 w 841"/>
                <a:gd name="T29" fmla="*/ 487 h 599"/>
                <a:gd name="T30" fmla="*/ 436 w 841"/>
                <a:gd name="T31" fmla="*/ 481 h 599"/>
                <a:gd name="T32" fmla="*/ 414 w 841"/>
                <a:gd name="T33" fmla="*/ 477 h 599"/>
                <a:gd name="T34" fmla="*/ 388 w 841"/>
                <a:gd name="T35" fmla="*/ 471 h 599"/>
                <a:gd name="T36" fmla="*/ 369 w 841"/>
                <a:gd name="T37" fmla="*/ 465 h 599"/>
                <a:gd name="T38" fmla="*/ 349 w 841"/>
                <a:gd name="T39" fmla="*/ 460 h 599"/>
                <a:gd name="T40" fmla="*/ 334 w 841"/>
                <a:gd name="T41" fmla="*/ 455 h 599"/>
                <a:gd name="T42" fmla="*/ 322 w 841"/>
                <a:gd name="T43" fmla="*/ 450 h 599"/>
                <a:gd name="T44" fmla="*/ 299 w 841"/>
                <a:gd name="T45" fmla="*/ 441 h 599"/>
                <a:gd name="T46" fmla="*/ 257 w 841"/>
                <a:gd name="T47" fmla="*/ 417 h 599"/>
                <a:gd name="T48" fmla="*/ 247 w 841"/>
                <a:gd name="T49" fmla="*/ 409 h 599"/>
                <a:gd name="T50" fmla="*/ 231 w 841"/>
                <a:gd name="T51" fmla="*/ 394 h 599"/>
                <a:gd name="T52" fmla="*/ 219 w 841"/>
                <a:gd name="T53" fmla="*/ 384 h 599"/>
                <a:gd name="T54" fmla="*/ 208 w 841"/>
                <a:gd name="T55" fmla="*/ 375 h 599"/>
                <a:gd name="T56" fmla="*/ 96 w 841"/>
                <a:gd name="T57" fmla="*/ 294 h 599"/>
                <a:gd name="T58" fmla="*/ 73 w 841"/>
                <a:gd name="T59" fmla="*/ 278 h 599"/>
                <a:gd name="T60" fmla="*/ 52 w 841"/>
                <a:gd name="T61" fmla="*/ 231 h 599"/>
                <a:gd name="T62" fmla="*/ 38 w 841"/>
                <a:gd name="T63" fmla="*/ 178 h 599"/>
                <a:gd name="T64" fmla="*/ 42 w 841"/>
                <a:gd name="T65" fmla="*/ 178 h 599"/>
                <a:gd name="T66" fmla="*/ 51 w 841"/>
                <a:gd name="T67" fmla="*/ 179 h 599"/>
                <a:gd name="T68" fmla="*/ 80 w 841"/>
                <a:gd name="T69" fmla="*/ 186 h 599"/>
                <a:gd name="T70" fmla="*/ 90 w 841"/>
                <a:gd name="T71" fmla="*/ 190 h 599"/>
                <a:gd name="T72" fmla="*/ 100 w 841"/>
                <a:gd name="T73" fmla="*/ 195 h 599"/>
                <a:gd name="T74" fmla="*/ 102 w 841"/>
                <a:gd name="T75" fmla="*/ 195 h 599"/>
                <a:gd name="T76" fmla="*/ 154 w 841"/>
                <a:gd name="T77" fmla="*/ 229 h 599"/>
                <a:gd name="T78" fmla="*/ 428 w 841"/>
                <a:gd name="T79" fmla="*/ 189 h 599"/>
                <a:gd name="T80" fmla="*/ 428 w 841"/>
                <a:gd name="T81" fmla="*/ 163 h 599"/>
                <a:gd name="T82" fmla="*/ 428 w 841"/>
                <a:gd name="T83" fmla="*/ 152 h 599"/>
                <a:gd name="T84" fmla="*/ 427 w 841"/>
                <a:gd name="T85" fmla="*/ 148 h 599"/>
                <a:gd name="T86" fmla="*/ 426 w 841"/>
                <a:gd name="T87" fmla="*/ 145 h 599"/>
                <a:gd name="T88" fmla="*/ 423 w 841"/>
                <a:gd name="T89" fmla="*/ 139 h 599"/>
                <a:gd name="T90" fmla="*/ 420 w 841"/>
                <a:gd name="T91" fmla="*/ 135 h 599"/>
                <a:gd name="T92" fmla="*/ 417 w 841"/>
                <a:gd name="T93" fmla="*/ 132 h 599"/>
                <a:gd name="T94" fmla="*/ 408 w 841"/>
                <a:gd name="T95" fmla="*/ 127 h 599"/>
                <a:gd name="T96" fmla="*/ 220 w 841"/>
                <a:gd name="T97" fmla="*/ 155 h 599"/>
                <a:gd name="T98" fmla="*/ 270 w 841"/>
                <a:gd name="T99" fmla="*/ 97 h 599"/>
                <a:gd name="T100" fmla="*/ 594 w 841"/>
                <a:gd name="T101" fmla="*/ 148 h 599"/>
                <a:gd name="T102" fmla="*/ 832 w 841"/>
                <a:gd name="T103" fmla="*/ 544 h 5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41" h="599">
                  <a:moveTo>
                    <a:pt x="832" y="544"/>
                  </a:moveTo>
                  <a:cubicBezTo>
                    <a:pt x="827" y="548"/>
                    <a:pt x="784" y="581"/>
                    <a:pt x="723" y="599"/>
                  </a:cubicBezTo>
                  <a:cubicBezTo>
                    <a:pt x="722" y="597"/>
                    <a:pt x="721" y="595"/>
                    <a:pt x="721" y="593"/>
                  </a:cubicBezTo>
                  <a:cubicBezTo>
                    <a:pt x="721" y="592"/>
                    <a:pt x="720" y="590"/>
                    <a:pt x="720" y="589"/>
                  </a:cubicBezTo>
                  <a:cubicBezTo>
                    <a:pt x="719" y="587"/>
                    <a:pt x="719" y="585"/>
                    <a:pt x="718" y="583"/>
                  </a:cubicBezTo>
                  <a:cubicBezTo>
                    <a:pt x="718" y="583"/>
                    <a:pt x="718" y="582"/>
                    <a:pt x="717" y="581"/>
                  </a:cubicBezTo>
                  <a:cubicBezTo>
                    <a:pt x="714" y="570"/>
                    <a:pt x="710" y="561"/>
                    <a:pt x="705" y="554"/>
                  </a:cubicBezTo>
                  <a:cubicBezTo>
                    <a:pt x="704" y="553"/>
                    <a:pt x="704" y="553"/>
                    <a:pt x="704" y="552"/>
                  </a:cubicBezTo>
                  <a:cubicBezTo>
                    <a:pt x="702" y="549"/>
                    <a:pt x="699" y="546"/>
                    <a:pt x="697" y="544"/>
                  </a:cubicBezTo>
                  <a:cubicBezTo>
                    <a:pt x="697" y="543"/>
                    <a:pt x="696" y="543"/>
                    <a:pt x="696" y="542"/>
                  </a:cubicBezTo>
                  <a:cubicBezTo>
                    <a:pt x="694" y="541"/>
                    <a:pt x="692" y="539"/>
                    <a:pt x="690" y="537"/>
                  </a:cubicBezTo>
                  <a:cubicBezTo>
                    <a:pt x="690" y="537"/>
                    <a:pt x="690" y="536"/>
                    <a:pt x="689" y="536"/>
                  </a:cubicBezTo>
                  <a:cubicBezTo>
                    <a:pt x="689" y="536"/>
                    <a:pt x="689" y="536"/>
                    <a:pt x="688" y="536"/>
                  </a:cubicBezTo>
                  <a:cubicBezTo>
                    <a:pt x="687" y="535"/>
                    <a:pt x="686" y="534"/>
                    <a:pt x="685" y="533"/>
                  </a:cubicBezTo>
                  <a:cubicBezTo>
                    <a:pt x="682" y="531"/>
                    <a:pt x="679" y="529"/>
                    <a:pt x="676" y="528"/>
                  </a:cubicBezTo>
                  <a:cubicBezTo>
                    <a:pt x="672" y="526"/>
                    <a:pt x="669" y="525"/>
                    <a:pt x="666" y="524"/>
                  </a:cubicBezTo>
                  <a:cubicBezTo>
                    <a:pt x="665" y="524"/>
                    <a:pt x="664" y="523"/>
                    <a:pt x="663" y="523"/>
                  </a:cubicBezTo>
                  <a:cubicBezTo>
                    <a:pt x="663" y="523"/>
                    <a:pt x="662" y="523"/>
                    <a:pt x="661" y="522"/>
                  </a:cubicBezTo>
                  <a:cubicBezTo>
                    <a:pt x="659" y="522"/>
                    <a:pt x="657" y="521"/>
                    <a:pt x="655" y="521"/>
                  </a:cubicBezTo>
                  <a:cubicBezTo>
                    <a:pt x="648" y="519"/>
                    <a:pt x="641" y="518"/>
                    <a:pt x="634" y="516"/>
                  </a:cubicBezTo>
                  <a:cubicBezTo>
                    <a:pt x="632" y="516"/>
                    <a:pt x="630" y="516"/>
                    <a:pt x="628" y="515"/>
                  </a:cubicBezTo>
                  <a:cubicBezTo>
                    <a:pt x="620" y="514"/>
                    <a:pt x="612" y="512"/>
                    <a:pt x="604" y="511"/>
                  </a:cubicBezTo>
                  <a:cubicBezTo>
                    <a:pt x="599" y="510"/>
                    <a:pt x="595" y="510"/>
                    <a:pt x="591" y="509"/>
                  </a:cubicBezTo>
                  <a:cubicBezTo>
                    <a:pt x="587" y="508"/>
                    <a:pt x="583" y="508"/>
                    <a:pt x="579" y="507"/>
                  </a:cubicBezTo>
                  <a:cubicBezTo>
                    <a:pt x="578" y="507"/>
                    <a:pt x="578" y="507"/>
                    <a:pt x="577" y="506"/>
                  </a:cubicBezTo>
                  <a:cubicBezTo>
                    <a:pt x="572" y="506"/>
                    <a:pt x="568" y="505"/>
                    <a:pt x="564" y="504"/>
                  </a:cubicBezTo>
                  <a:cubicBezTo>
                    <a:pt x="557" y="503"/>
                    <a:pt x="550" y="502"/>
                    <a:pt x="543" y="501"/>
                  </a:cubicBezTo>
                  <a:cubicBezTo>
                    <a:pt x="536" y="500"/>
                    <a:pt x="529" y="499"/>
                    <a:pt x="521" y="497"/>
                  </a:cubicBezTo>
                  <a:cubicBezTo>
                    <a:pt x="506" y="495"/>
                    <a:pt x="490" y="492"/>
                    <a:pt x="475" y="489"/>
                  </a:cubicBezTo>
                  <a:cubicBezTo>
                    <a:pt x="471" y="488"/>
                    <a:pt x="466" y="488"/>
                    <a:pt x="462" y="487"/>
                  </a:cubicBezTo>
                  <a:cubicBezTo>
                    <a:pt x="460" y="486"/>
                    <a:pt x="457" y="486"/>
                    <a:pt x="455" y="485"/>
                  </a:cubicBezTo>
                  <a:cubicBezTo>
                    <a:pt x="448" y="484"/>
                    <a:pt x="442" y="483"/>
                    <a:pt x="436" y="481"/>
                  </a:cubicBezTo>
                  <a:cubicBezTo>
                    <a:pt x="431" y="480"/>
                    <a:pt x="426" y="479"/>
                    <a:pt x="421" y="478"/>
                  </a:cubicBezTo>
                  <a:cubicBezTo>
                    <a:pt x="419" y="478"/>
                    <a:pt x="416" y="477"/>
                    <a:pt x="414" y="477"/>
                  </a:cubicBezTo>
                  <a:cubicBezTo>
                    <a:pt x="406" y="475"/>
                    <a:pt x="399" y="473"/>
                    <a:pt x="392" y="472"/>
                  </a:cubicBezTo>
                  <a:cubicBezTo>
                    <a:pt x="391" y="471"/>
                    <a:pt x="389" y="471"/>
                    <a:pt x="388" y="471"/>
                  </a:cubicBezTo>
                  <a:cubicBezTo>
                    <a:pt x="385" y="470"/>
                    <a:pt x="381" y="469"/>
                    <a:pt x="378" y="468"/>
                  </a:cubicBezTo>
                  <a:cubicBezTo>
                    <a:pt x="375" y="467"/>
                    <a:pt x="372" y="466"/>
                    <a:pt x="369" y="465"/>
                  </a:cubicBezTo>
                  <a:cubicBezTo>
                    <a:pt x="366" y="465"/>
                    <a:pt x="363" y="464"/>
                    <a:pt x="360" y="463"/>
                  </a:cubicBezTo>
                  <a:cubicBezTo>
                    <a:pt x="356" y="462"/>
                    <a:pt x="353" y="461"/>
                    <a:pt x="349" y="460"/>
                  </a:cubicBezTo>
                  <a:cubicBezTo>
                    <a:pt x="347" y="459"/>
                    <a:pt x="344" y="458"/>
                    <a:pt x="341" y="457"/>
                  </a:cubicBezTo>
                  <a:cubicBezTo>
                    <a:pt x="339" y="456"/>
                    <a:pt x="337" y="456"/>
                    <a:pt x="334" y="455"/>
                  </a:cubicBezTo>
                  <a:cubicBezTo>
                    <a:pt x="332" y="454"/>
                    <a:pt x="330" y="453"/>
                    <a:pt x="328" y="453"/>
                  </a:cubicBezTo>
                  <a:cubicBezTo>
                    <a:pt x="326" y="452"/>
                    <a:pt x="324" y="451"/>
                    <a:pt x="322" y="450"/>
                  </a:cubicBezTo>
                  <a:cubicBezTo>
                    <a:pt x="316" y="448"/>
                    <a:pt x="310" y="446"/>
                    <a:pt x="304" y="443"/>
                  </a:cubicBezTo>
                  <a:cubicBezTo>
                    <a:pt x="302" y="442"/>
                    <a:pt x="301" y="442"/>
                    <a:pt x="299" y="441"/>
                  </a:cubicBezTo>
                  <a:cubicBezTo>
                    <a:pt x="284" y="434"/>
                    <a:pt x="271" y="427"/>
                    <a:pt x="259" y="418"/>
                  </a:cubicBezTo>
                  <a:cubicBezTo>
                    <a:pt x="259" y="418"/>
                    <a:pt x="258" y="418"/>
                    <a:pt x="257" y="417"/>
                  </a:cubicBezTo>
                  <a:cubicBezTo>
                    <a:pt x="255" y="415"/>
                    <a:pt x="253" y="414"/>
                    <a:pt x="251" y="412"/>
                  </a:cubicBezTo>
                  <a:cubicBezTo>
                    <a:pt x="249" y="411"/>
                    <a:pt x="248" y="410"/>
                    <a:pt x="247" y="409"/>
                  </a:cubicBezTo>
                  <a:cubicBezTo>
                    <a:pt x="243" y="405"/>
                    <a:pt x="239" y="401"/>
                    <a:pt x="235" y="397"/>
                  </a:cubicBezTo>
                  <a:cubicBezTo>
                    <a:pt x="233" y="396"/>
                    <a:pt x="232" y="395"/>
                    <a:pt x="231" y="394"/>
                  </a:cubicBezTo>
                  <a:cubicBezTo>
                    <a:pt x="229" y="393"/>
                    <a:pt x="227" y="391"/>
                    <a:pt x="225" y="389"/>
                  </a:cubicBezTo>
                  <a:cubicBezTo>
                    <a:pt x="223" y="388"/>
                    <a:pt x="221" y="386"/>
                    <a:pt x="219" y="384"/>
                  </a:cubicBezTo>
                  <a:cubicBezTo>
                    <a:pt x="216" y="382"/>
                    <a:pt x="214" y="381"/>
                    <a:pt x="212" y="379"/>
                  </a:cubicBezTo>
                  <a:cubicBezTo>
                    <a:pt x="211" y="378"/>
                    <a:pt x="209" y="377"/>
                    <a:pt x="208" y="375"/>
                  </a:cubicBezTo>
                  <a:cubicBezTo>
                    <a:pt x="175" y="349"/>
                    <a:pt x="135" y="320"/>
                    <a:pt x="96" y="294"/>
                  </a:cubicBezTo>
                  <a:cubicBezTo>
                    <a:pt x="96" y="294"/>
                    <a:pt x="96" y="294"/>
                    <a:pt x="96" y="294"/>
                  </a:cubicBezTo>
                  <a:cubicBezTo>
                    <a:pt x="92" y="291"/>
                    <a:pt x="88" y="288"/>
                    <a:pt x="84" y="285"/>
                  </a:cubicBezTo>
                  <a:cubicBezTo>
                    <a:pt x="80" y="283"/>
                    <a:pt x="77" y="280"/>
                    <a:pt x="73" y="278"/>
                  </a:cubicBezTo>
                  <a:cubicBezTo>
                    <a:pt x="71" y="276"/>
                    <a:pt x="68" y="274"/>
                    <a:pt x="66" y="273"/>
                  </a:cubicBezTo>
                  <a:cubicBezTo>
                    <a:pt x="65" y="256"/>
                    <a:pt x="60" y="242"/>
                    <a:pt x="52" y="231"/>
                  </a:cubicBezTo>
                  <a:cubicBezTo>
                    <a:pt x="38" y="211"/>
                    <a:pt x="16" y="198"/>
                    <a:pt x="0" y="186"/>
                  </a:cubicBezTo>
                  <a:cubicBezTo>
                    <a:pt x="10" y="182"/>
                    <a:pt x="22" y="180"/>
                    <a:pt x="38" y="178"/>
                  </a:cubicBezTo>
                  <a:cubicBezTo>
                    <a:pt x="40" y="178"/>
                    <a:pt x="40" y="178"/>
                    <a:pt x="40" y="178"/>
                  </a:cubicBezTo>
                  <a:cubicBezTo>
                    <a:pt x="41" y="178"/>
                    <a:pt x="41" y="178"/>
                    <a:pt x="42" y="178"/>
                  </a:cubicBezTo>
                  <a:cubicBezTo>
                    <a:pt x="44" y="178"/>
                    <a:pt x="45" y="178"/>
                    <a:pt x="46" y="178"/>
                  </a:cubicBezTo>
                  <a:cubicBezTo>
                    <a:pt x="48" y="178"/>
                    <a:pt x="49" y="178"/>
                    <a:pt x="51" y="179"/>
                  </a:cubicBezTo>
                  <a:cubicBezTo>
                    <a:pt x="52" y="179"/>
                    <a:pt x="53" y="179"/>
                    <a:pt x="54" y="179"/>
                  </a:cubicBezTo>
                  <a:cubicBezTo>
                    <a:pt x="62" y="181"/>
                    <a:pt x="70" y="183"/>
                    <a:pt x="80" y="186"/>
                  </a:cubicBezTo>
                  <a:cubicBezTo>
                    <a:pt x="82" y="187"/>
                    <a:pt x="84" y="188"/>
                    <a:pt x="86" y="189"/>
                  </a:cubicBezTo>
                  <a:cubicBezTo>
                    <a:pt x="87" y="189"/>
                    <a:pt x="88" y="190"/>
                    <a:pt x="90" y="190"/>
                  </a:cubicBezTo>
                  <a:cubicBezTo>
                    <a:pt x="91" y="191"/>
                    <a:pt x="93" y="192"/>
                    <a:pt x="95" y="192"/>
                  </a:cubicBezTo>
                  <a:cubicBezTo>
                    <a:pt x="97" y="193"/>
                    <a:pt x="99" y="194"/>
                    <a:pt x="100" y="195"/>
                  </a:cubicBezTo>
                  <a:cubicBezTo>
                    <a:pt x="101" y="195"/>
                    <a:pt x="101" y="195"/>
                    <a:pt x="102" y="195"/>
                  </a:cubicBezTo>
                  <a:cubicBezTo>
                    <a:pt x="102" y="195"/>
                    <a:pt x="102" y="195"/>
                    <a:pt x="102" y="195"/>
                  </a:cubicBezTo>
                  <a:cubicBezTo>
                    <a:pt x="102" y="195"/>
                    <a:pt x="102" y="195"/>
                    <a:pt x="102" y="195"/>
                  </a:cubicBezTo>
                  <a:cubicBezTo>
                    <a:pt x="116" y="207"/>
                    <a:pt x="134" y="218"/>
                    <a:pt x="154" y="229"/>
                  </a:cubicBezTo>
                  <a:cubicBezTo>
                    <a:pt x="251" y="280"/>
                    <a:pt x="405" y="310"/>
                    <a:pt x="428" y="196"/>
                  </a:cubicBezTo>
                  <a:cubicBezTo>
                    <a:pt x="429" y="193"/>
                    <a:pt x="429" y="191"/>
                    <a:pt x="428" y="189"/>
                  </a:cubicBezTo>
                  <a:cubicBezTo>
                    <a:pt x="430" y="180"/>
                    <a:pt x="430" y="171"/>
                    <a:pt x="428" y="163"/>
                  </a:cubicBezTo>
                  <a:cubicBezTo>
                    <a:pt x="428" y="163"/>
                    <a:pt x="428" y="163"/>
                    <a:pt x="428" y="163"/>
                  </a:cubicBezTo>
                  <a:cubicBezTo>
                    <a:pt x="428" y="160"/>
                    <a:pt x="428" y="157"/>
                    <a:pt x="428" y="154"/>
                  </a:cubicBezTo>
                  <a:cubicBezTo>
                    <a:pt x="428" y="153"/>
                    <a:pt x="428" y="153"/>
                    <a:pt x="428" y="152"/>
                  </a:cubicBezTo>
                  <a:cubicBezTo>
                    <a:pt x="428" y="151"/>
                    <a:pt x="428" y="151"/>
                    <a:pt x="427" y="150"/>
                  </a:cubicBezTo>
                  <a:cubicBezTo>
                    <a:pt x="427" y="149"/>
                    <a:pt x="427" y="149"/>
                    <a:pt x="427" y="148"/>
                  </a:cubicBezTo>
                  <a:cubicBezTo>
                    <a:pt x="427" y="147"/>
                    <a:pt x="427" y="147"/>
                    <a:pt x="427" y="146"/>
                  </a:cubicBezTo>
                  <a:cubicBezTo>
                    <a:pt x="426" y="146"/>
                    <a:pt x="426" y="145"/>
                    <a:pt x="426" y="145"/>
                  </a:cubicBezTo>
                  <a:cubicBezTo>
                    <a:pt x="426" y="144"/>
                    <a:pt x="425" y="142"/>
                    <a:pt x="424" y="141"/>
                  </a:cubicBezTo>
                  <a:cubicBezTo>
                    <a:pt x="424" y="140"/>
                    <a:pt x="424" y="140"/>
                    <a:pt x="423" y="139"/>
                  </a:cubicBezTo>
                  <a:cubicBezTo>
                    <a:pt x="423" y="139"/>
                    <a:pt x="423" y="138"/>
                    <a:pt x="422" y="137"/>
                  </a:cubicBezTo>
                  <a:cubicBezTo>
                    <a:pt x="422" y="137"/>
                    <a:pt x="421" y="136"/>
                    <a:pt x="420" y="135"/>
                  </a:cubicBezTo>
                  <a:cubicBezTo>
                    <a:pt x="420" y="134"/>
                    <a:pt x="419" y="134"/>
                    <a:pt x="418" y="133"/>
                  </a:cubicBezTo>
                  <a:cubicBezTo>
                    <a:pt x="418" y="133"/>
                    <a:pt x="417" y="132"/>
                    <a:pt x="417" y="132"/>
                  </a:cubicBezTo>
                  <a:cubicBezTo>
                    <a:pt x="415" y="131"/>
                    <a:pt x="413" y="130"/>
                    <a:pt x="411" y="129"/>
                  </a:cubicBezTo>
                  <a:cubicBezTo>
                    <a:pt x="410" y="128"/>
                    <a:pt x="409" y="128"/>
                    <a:pt x="408" y="127"/>
                  </a:cubicBezTo>
                  <a:cubicBezTo>
                    <a:pt x="403" y="126"/>
                    <a:pt x="397" y="125"/>
                    <a:pt x="390" y="125"/>
                  </a:cubicBezTo>
                  <a:cubicBezTo>
                    <a:pt x="342" y="125"/>
                    <a:pt x="254" y="157"/>
                    <a:pt x="220" y="155"/>
                  </a:cubicBezTo>
                  <a:cubicBezTo>
                    <a:pt x="248" y="123"/>
                    <a:pt x="248" y="123"/>
                    <a:pt x="248" y="123"/>
                  </a:cubicBezTo>
                  <a:cubicBezTo>
                    <a:pt x="270" y="97"/>
                    <a:pt x="270" y="97"/>
                    <a:pt x="270" y="97"/>
                  </a:cubicBezTo>
                  <a:cubicBezTo>
                    <a:pt x="333" y="79"/>
                    <a:pt x="410" y="61"/>
                    <a:pt x="464" y="53"/>
                  </a:cubicBezTo>
                  <a:cubicBezTo>
                    <a:pt x="541" y="42"/>
                    <a:pt x="566" y="0"/>
                    <a:pt x="594" y="148"/>
                  </a:cubicBezTo>
                  <a:cubicBezTo>
                    <a:pt x="621" y="297"/>
                    <a:pt x="682" y="329"/>
                    <a:pt x="730" y="361"/>
                  </a:cubicBezTo>
                  <a:cubicBezTo>
                    <a:pt x="779" y="394"/>
                    <a:pt x="841" y="538"/>
                    <a:pt x="832" y="54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6" name="Freeform 33">
              <a:extLst>
                <a:ext uri="{FF2B5EF4-FFF2-40B4-BE49-F238E27FC236}">
                  <a16:creationId xmlns:a16="http://schemas.microsoft.com/office/drawing/2014/main" id="{86469AEA-7511-41DC-A011-88DD81748329}"/>
                </a:ext>
              </a:extLst>
            </p:cNvPr>
            <p:cNvSpPr>
              <a:spLocks/>
            </p:cNvSpPr>
            <p:nvPr/>
          </p:nvSpPr>
          <p:spPr bwMode="auto">
            <a:xfrm>
              <a:off x="9860664" y="3197122"/>
              <a:ext cx="964074" cy="677360"/>
            </a:xfrm>
            <a:custGeom>
              <a:avLst/>
              <a:gdLst>
                <a:gd name="T0" fmla="*/ 462 w 538"/>
                <a:gd name="T1" fmla="*/ 0 h 378"/>
                <a:gd name="T2" fmla="*/ 0 w 538"/>
                <a:gd name="T3" fmla="*/ 245 h 378"/>
                <a:gd name="T4" fmla="*/ 0 w 538"/>
                <a:gd name="T5" fmla="*/ 378 h 378"/>
                <a:gd name="T6" fmla="*/ 538 w 538"/>
                <a:gd name="T7" fmla="*/ 100 h 378"/>
                <a:gd name="T8" fmla="*/ 462 w 538"/>
                <a:gd name="T9" fmla="*/ 0 h 378"/>
              </a:gdLst>
              <a:ahLst/>
              <a:cxnLst>
                <a:cxn ang="0">
                  <a:pos x="T0" y="T1"/>
                </a:cxn>
                <a:cxn ang="0">
                  <a:pos x="T2" y="T3"/>
                </a:cxn>
                <a:cxn ang="0">
                  <a:pos x="T4" y="T5"/>
                </a:cxn>
                <a:cxn ang="0">
                  <a:pos x="T6" y="T7"/>
                </a:cxn>
                <a:cxn ang="0">
                  <a:pos x="T8" y="T9"/>
                </a:cxn>
              </a:cxnLst>
              <a:rect l="0" t="0" r="r" b="b"/>
              <a:pathLst>
                <a:path w="538" h="378">
                  <a:moveTo>
                    <a:pt x="462" y="0"/>
                  </a:moveTo>
                  <a:lnTo>
                    <a:pt x="0" y="245"/>
                  </a:lnTo>
                  <a:lnTo>
                    <a:pt x="0" y="378"/>
                  </a:lnTo>
                  <a:lnTo>
                    <a:pt x="538" y="100"/>
                  </a:lnTo>
                  <a:lnTo>
                    <a:pt x="462"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7" name="Freeform 34">
              <a:extLst>
                <a:ext uri="{FF2B5EF4-FFF2-40B4-BE49-F238E27FC236}">
                  <a16:creationId xmlns:a16="http://schemas.microsoft.com/office/drawing/2014/main" id="{A828F27C-2D7F-4EC9-819B-5E25949089DA}"/>
                </a:ext>
              </a:extLst>
            </p:cNvPr>
            <p:cNvSpPr>
              <a:spLocks/>
            </p:cNvSpPr>
            <p:nvPr/>
          </p:nvSpPr>
          <p:spPr bwMode="auto">
            <a:xfrm>
              <a:off x="9860664" y="3376318"/>
              <a:ext cx="2331338" cy="3436976"/>
            </a:xfrm>
            <a:custGeom>
              <a:avLst/>
              <a:gdLst>
                <a:gd name="T0" fmla="*/ 692 w 692"/>
                <a:gd name="T1" fmla="*/ 543 h 1021"/>
                <a:gd name="T2" fmla="*/ 692 w 692"/>
                <a:gd name="T3" fmla="*/ 1021 h 1021"/>
                <a:gd name="T4" fmla="*/ 529 w 692"/>
                <a:gd name="T5" fmla="*/ 922 h 1021"/>
                <a:gd name="T6" fmla="*/ 267 w 692"/>
                <a:gd name="T7" fmla="*/ 862 h 1021"/>
                <a:gd name="T8" fmla="*/ 222 w 692"/>
                <a:gd name="T9" fmla="*/ 855 h 1021"/>
                <a:gd name="T10" fmla="*/ 85 w 692"/>
                <a:gd name="T11" fmla="*/ 506 h 1021"/>
                <a:gd name="T12" fmla="*/ 0 w 692"/>
                <a:gd name="T13" fmla="*/ 148 h 1021"/>
                <a:gd name="T14" fmla="*/ 95 w 692"/>
                <a:gd name="T15" fmla="*/ 99 h 1021"/>
                <a:gd name="T16" fmla="*/ 183 w 692"/>
                <a:gd name="T17" fmla="*/ 54 h 1021"/>
                <a:gd name="T18" fmla="*/ 263 w 692"/>
                <a:gd name="T19" fmla="*/ 13 h 1021"/>
                <a:gd name="T20" fmla="*/ 286 w 692"/>
                <a:gd name="T21" fmla="*/ 0 h 1021"/>
                <a:gd name="T22" fmla="*/ 286 w 692"/>
                <a:gd name="T23" fmla="*/ 0 h 1021"/>
                <a:gd name="T24" fmla="*/ 286 w 692"/>
                <a:gd name="T25" fmla="*/ 0 h 1021"/>
                <a:gd name="T26" fmla="*/ 292 w 692"/>
                <a:gd name="T27" fmla="*/ 7 h 1021"/>
                <a:gd name="T28" fmla="*/ 692 w 692"/>
                <a:gd name="T29" fmla="*/ 543 h 10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92" h="1021">
                  <a:moveTo>
                    <a:pt x="692" y="543"/>
                  </a:moveTo>
                  <a:cubicBezTo>
                    <a:pt x="692" y="1021"/>
                    <a:pt x="692" y="1021"/>
                    <a:pt x="692" y="1021"/>
                  </a:cubicBezTo>
                  <a:cubicBezTo>
                    <a:pt x="681" y="1000"/>
                    <a:pt x="644" y="961"/>
                    <a:pt x="529" y="922"/>
                  </a:cubicBezTo>
                  <a:cubicBezTo>
                    <a:pt x="467" y="901"/>
                    <a:pt x="382" y="880"/>
                    <a:pt x="267" y="862"/>
                  </a:cubicBezTo>
                  <a:cubicBezTo>
                    <a:pt x="252" y="860"/>
                    <a:pt x="238" y="857"/>
                    <a:pt x="222" y="855"/>
                  </a:cubicBezTo>
                  <a:cubicBezTo>
                    <a:pt x="164" y="741"/>
                    <a:pt x="118" y="618"/>
                    <a:pt x="85" y="506"/>
                  </a:cubicBezTo>
                  <a:cubicBezTo>
                    <a:pt x="24" y="308"/>
                    <a:pt x="0" y="148"/>
                    <a:pt x="0" y="148"/>
                  </a:cubicBezTo>
                  <a:cubicBezTo>
                    <a:pt x="95" y="99"/>
                    <a:pt x="95" y="99"/>
                    <a:pt x="95" y="99"/>
                  </a:cubicBezTo>
                  <a:cubicBezTo>
                    <a:pt x="183" y="54"/>
                    <a:pt x="183" y="54"/>
                    <a:pt x="183" y="54"/>
                  </a:cubicBezTo>
                  <a:cubicBezTo>
                    <a:pt x="263" y="13"/>
                    <a:pt x="263" y="13"/>
                    <a:pt x="263" y="13"/>
                  </a:cubicBezTo>
                  <a:cubicBezTo>
                    <a:pt x="286" y="0"/>
                    <a:pt x="286" y="0"/>
                    <a:pt x="286" y="0"/>
                  </a:cubicBezTo>
                  <a:cubicBezTo>
                    <a:pt x="286" y="0"/>
                    <a:pt x="286" y="0"/>
                    <a:pt x="286" y="0"/>
                  </a:cubicBezTo>
                  <a:cubicBezTo>
                    <a:pt x="286" y="0"/>
                    <a:pt x="286" y="0"/>
                    <a:pt x="286" y="0"/>
                  </a:cubicBezTo>
                  <a:cubicBezTo>
                    <a:pt x="288" y="2"/>
                    <a:pt x="290" y="5"/>
                    <a:pt x="292" y="7"/>
                  </a:cubicBezTo>
                  <a:cubicBezTo>
                    <a:pt x="354" y="77"/>
                    <a:pt x="539" y="303"/>
                    <a:pt x="692" y="543"/>
                  </a:cubicBezTo>
                  <a:close/>
                </a:path>
              </a:pathLst>
            </a:custGeom>
            <a:gradFill>
              <a:gsLst>
                <a:gs pos="0">
                  <a:srgbClr val="0A2DDB"/>
                </a:gs>
                <a:gs pos="83000">
                  <a:srgbClr val="3E04A9"/>
                </a:gs>
              </a:gsLst>
              <a:lin ang="13200000" scaled="0"/>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58" name="Freeform 35">
              <a:extLst>
                <a:ext uri="{FF2B5EF4-FFF2-40B4-BE49-F238E27FC236}">
                  <a16:creationId xmlns:a16="http://schemas.microsoft.com/office/drawing/2014/main" id="{3CEFFA90-EB51-41A6-8D88-DC1FC480C0E4}"/>
                </a:ext>
              </a:extLst>
            </p:cNvPr>
            <p:cNvSpPr>
              <a:spLocks/>
            </p:cNvSpPr>
            <p:nvPr/>
          </p:nvSpPr>
          <p:spPr bwMode="auto">
            <a:xfrm>
              <a:off x="9860664" y="3557306"/>
              <a:ext cx="1782999" cy="2922684"/>
            </a:xfrm>
            <a:custGeom>
              <a:avLst/>
              <a:gdLst>
                <a:gd name="T0" fmla="*/ 529 w 529"/>
                <a:gd name="T1" fmla="*/ 868 h 868"/>
                <a:gd name="T2" fmla="*/ 267 w 529"/>
                <a:gd name="T3" fmla="*/ 808 h 868"/>
                <a:gd name="T4" fmla="*/ 222 w 529"/>
                <a:gd name="T5" fmla="*/ 801 h 868"/>
                <a:gd name="T6" fmla="*/ 85 w 529"/>
                <a:gd name="T7" fmla="*/ 452 h 868"/>
                <a:gd name="T8" fmla="*/ 0 w 529"/>
                <a:gd name="T9" fmla="*/ 94 h 868"/>
                <a:gd name="T10" fmla="*/ 95 w 529"/>
                <a:gd name="T11" fmla="*/ 45 h 868"/>
                <a:gd name="T12" fmla="*/ 183 w 529"/>
                <a:gd name="T13" fmla="*/ 0 h 868"/>
                <a:gd name="T14" fmla="*/ 194 w 529"/>
                <a:gd name="T15" fmla="*/ 1 h 868"/>
                <a:gd name="T16" fmla="*/ 315 w 529"/>
                <a:gd name="T17" fmla="*/ 378 h 868"/>
                <a:gd name="T18" fmla="*/ 315 w 529"/>
                <a:gd name="T19" fmla="*/ 421 h 868"/>
                <a:gd name="T20" fmla="*/ 508 w 529"/>
                <a:gd name="T21" fmla="*/ 855 h 868"/>
                <a:gd name="T22" fmla="*/ 529 w 529"/>
                <a:gd name="T23" fmla="*/ 868 h 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29" h="868">
                  <a:moveTo>
                    <a:pt x="529" y="868"/>
                  </a:moveTo>
                  <a:cubicBezTo>
                    <a:pt x="467" y="847"/>
                    <a:pt x="382" y="826"/>
                    <a:pt x="267" y="808"/>
                  </a:cubicBezTo>
                  <a:cubicBezTo>
                    <a:pt x="252" y="806"/>
                    <a:pt x="238" y="803"/>
                    <a:pt x="222" y="801"/>
                  </a:cubicBezTo>
                  <a:cubicBezTo>
                    <a:pt x="164" y="687"/>
                    <a:pt x="118" y="564"/>
                    <a:pt x="85" y="452"/>
                  </a:cubicBezTo>
                  <a:cubicBezTo>
                    <a:pt x="24" y="254"/>
                    <a:pt x="0" y="94"/>
                    <a:pt x="0" y="94"/>
                  </a:cubicBezTo>
                  <a:cubicBezTo>
                    <a:pt x="95" y="45"/>
                    <a:pt x="95" y="45"/>
                    <a:pt x="95" y="45"/>
                  </a:cubicBezTo>
                  <a:cubicBezTo>
                    <a:pt x="183" y="0"/>
                    <a:pt x="183" y="0"/>
                    <a:pt x="183" y="0"/>
                  </a:cubicBezTo>
                  <a:cubicBezTo>
                    <a:pt x="187" y="0"/>
                    <a:pt x="190" y="0"/>
                    <a:pt x="194" y="1"/>
                  </a:cubicBezTo>
                  <a:cubicBezTo>
                    <a:pt x="194" y="1"/>
                    <a:pt x="315" y="244"/>
                    <a:pt x="315" y="378"/>
                  </a:cubicBezTo>
                  <a:cubicBezTo>
                    <a:pt x="315" y="392"/>
                    <a:pt x="315" y="406"/>
                    <a:pt x="315" y="421"/>
                  </a:cubicBezTo>
                  <a:cubicBezTo>
                    <a:pt x="311" y="551"/>
                    <a:pt x="307" y="720"/>
                    <a:pt x="508" y="855"/>
                  </a:cubicBezTo>
                  <a:cubicBezTo>
                    <a:pt x="515" y="859"/>
                    <a:pt x="522" y="864"/>
                    <a:pt x="529" y="868"/>
                  </a:cubicBezTo>
                  <a:close/>
                </a:path>
              </a:pathLst>
            </a:custGeom>
            <a:gradFill>
              <a:gsLst>
                <a:gs pos="100000">
                  <a:srgbClr val="5936E0"/>
                </a:gs>
                <a:gs pos="44000">
                  <a:srgbClr val="371DBD"/>
                </a:gs>
              </a:gsLst>
              <a:lin ang="13200000" scaled="0"/>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67" name="Freeform: Shape 66">
              <a:extLst>
                <a:ext uri="{FF2B5EF4-FFF2-40B4-BE49-F238E27FC236}">
                  <a16:creationId xmlns:a16="http://schemas.microsoft.com/office/drawing/2014/main" id="{2ACAA286-8EC7-477A-B799-85B6B23E638D}"/>
                </a:ext>
              </a:extLst>
            </p:cNvPr>
            <p:cNvSpPr/>
            <p:nvPr/>
          </p:nvSpPr>
          <p:spPr>
            <a:xfrm rot="20923453">
              <a:off x="6655548" y="-439156"/>
              <a:ext cx="5488008" cy="1037277"/>
            </a:xfrm>
            <a:custGeom>
              <a:avLst/>
              <a:gdLst>
                <a:gd name="connsiteX0" fmla="*/ 584535 w 5488008"/>
                <a:gd name="connsiteY0" fmla="*/ 0 h 1037277"/>
                <a:gd name="connsiteX1" fmla="*/ 5488008 w 5488008"/>
                <a:gd name="connsiteY1" fmla="*/ 977656 h 1037277"/>
                <a:gd name="connsiteX2" fmla="*/ 5476121 w 5488008"/>
                <a:gd name="connsiteY2" fmla="*/ 1037276 h 1037277"/>
                <a:gd name="connsiteX3" fmla="*/ 0 w 5488008"/>
                <a:gd name="connsiteY3" fmla="*/ 1037277 h 1037277"/>
                <a:gd name="connsiteX4" fmla="*/ 35107 w 5488008"/>
                <a:gd name="connsiteY4" fmla="*/ 912868 h 1037277"/>
                <a:gd name="connsiteX5" fmla="*/ 584535 w 5488008"/>
                <a:gd name="connsiteY5" fmla="*/ 0 h 1037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88008" h="1037277">
                  <a:moveTo>
                    <a:pt x="584535" y="0"/>
                  </a:moveTo>
                  <a:lnTo>
                    <a:pt x="5488008" y="977656"/>
                  </a:lnTo>
                  <a:lnTo>
                    <a:pt x="5476121" y="1037276"/>
                  </a:lnTo>
                  <a:lnTo>
                    <a:pt x="0" y="1037277"/>
                  </a:lnTo>
                  <a:lnTo>
                    <a:pt x="35107" y="912868"/>
                  </a:lnTo>
                  <a:cubicBezTo>
                    <a:pt x="217952" y="337066"/>
                    <a:pt x="584535" y="0"/>
                    <a:pt x="584535" y="0"/>
                  </a:cubicBezTo>
                  <a:close/>
                </a:path>
              </a:pathLst>
            </a:custGeom>
            <a:gradFill>
              <a:gsLst>
                <a:gs pos="0">
                  <a:srgbClr val="7CEFD8"/>
                </a:gs>
                <a:gs pos="83000">
                  <a:srgbClr val="6672E4"/>
                </a:gs>
              </a:gsLst>
              <a:lin ang="2400000" scaled="0"/>
            </a:gra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sp>
        <p:nvSpPr>
          <p:cNvPr id="15" name="Title 14" hidden="1">
            <a:extLst>
              <a:ext uri="{FF2B5EF4-FFF2-40B4-BE49-F238E27FC236}">
                <a16:creationId xmlns:a16="http://schemas.microsoft.com/office/drawing/2014/main" id="{1B710331-53CB-4E4F-A9D3-D1E190EEAEE4}"/>
              </a:ext>
            </a:extLst>
          </p:cNvPr>
          <p:cNvSpPr>
            <a:spLocks noGrp="1"/>
          </p:cNvSpPr>
          <p:nvPr>
            <p:ph type="title"/>
          </p:nvPr>
        </p:nvSpPr>
        <p:spPr/>
        <p:txBody>
          <a:bodyPr/>
          <a:lstStyle/>
          <a:p>
            <a:r>
              <a:rPr lang="en-US" dirty="0"/>
              <a:t>Human resources slide 2</a:t>
            </a:r>
          </a:p>
        </p:txBody>
      </p:sp>
      <p:sp>
        <p:nvSpPr>
          <p:cNvPr id="37" name="Rectangle: Rounded Corners 36">
            <a:extLst>
              <a:ext uri="{FF2B5EF4-FFF2-40B4-BE49-F238E27FC236}">
                <a16:creationId xmlns:a16="http://schemas.microsoft.com/office/drawing/2014/main" id="{9675AFBE-E34D-41B7-B2DA-54739AC6F323}"/>
              </a:ext>
            </a:extLst>
          </p:cNvPr>
          <p:cNvSpPr/>
          <p:nvPr/>
        </p:nvSpPr>
        <p:spPr>
          <a:xfrm>
            <a:off x="513725" y="1874424"/>
            <a:ext cx="443592" cy="232296"/>
          </a:xfrm>
          <a:prstGeom prst="roundRect">
            <a:avLst>
              <a:gd name="adj" fmla="val 50000"/>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Rectangle 37">
            <a:extLst>
              <a:ext uri="{FF2B5EF4-FFF2-40B4-BE49-F238E27FC236}">
                <a16:creationId xmlns:a16="http://schemas.microsoft.com/office/drawing/2014/main" id="{B17595A6-6A9A-4168-ACAF-D3C3F51A2035}"/>
              </a:ext>
            </a:extLst>
          </p:cNvPr>
          <p:cNvSpPr/>
          <p:nvPr/>
        </p:nvSpPr>
        <p:spPr>
          <a:xfrm>
            <a:off x="1130491" y="1821007"/>
            <a:ext cx="5034346" cy="307777"/>
          </a:xfrm>
          <a:prstGeom prst="rect">
            <a:avLst/>
          </a:prstGeom>
        </p:spPr>
        <p:txBody>
          <a:bodyPr wrap="square" lIns="0" tIns="0" rIns="0" bIns="0">
            <a:spAutoFit/>
          </a:bodyPr>
          <a:lstStyle/>
          <a:p>
            <a:r>
              <a:rPr lang="en-US" sz="2000" b="1" i="1" dirty="0">
                <a:solidFill>
                  <a:srgbClr val="002060"/>
                </a:solidFill>
                <a:latin typeface="+mj-lt"/>
                <a:cs typeface="Segoe UI" panose="020B0502040204020203" pitchFamily="34" charset="0"/>
              </a:rPr>
              <a:t>KPI : Total Number of Projects based on outcome</a:t>
            </a:r>
          </a:p>
        </p:txBody>
      </p:sp>
      <p:sp>
        <p:nvSpPr>
          <p:cNvPr id="39" name="Rectangle 38">
            <a:extLst>
              <a:ext uri="{FF2B5EF4-FFF2-40B4-BE49-F238E27FC236}">
                <a16:creationId xmlns:a16="http://schemas.microsoft.com/office/drawing/2014/main" id="{56424309-7391-4FD4-BD8B-47F56F997502}"/>
              </a:ext>
            </a:extLst>
          </p:cNvPr>
          <p:cNvSpPr/>
          <p:nvPr/>
        </p:nvSpPr>
        <p:spPr>
          <a:xfrm>
            <a:off x="1116331" y="2230043"/>
            <a:ext cx="5034346" cy="307777"/>
          </a:xfrm>
          <a:prstGeom prst="rect">
            <a:avLst/>
          </a:prstGeom>
        </p:spPr>
        <p:txBody>
          <a:bodyPr wrap="square" lIns="0" tIns="0" rIns="0" bIns="0">
            <a:spAutoFit/>
          </a:bodyPr>
          <a:lstStyle/>
          <a:p>
            <a:r>
              <a:rPr lang="en-US" sz="2000" b="1" i="1" dirty="0">
                <a:solidFill>
                  <a:srgbClr val="002060"/>
                </a:solidFill>
                <a:latin typeface="+mj-lt"/>
                <a:cs typeface="Segoe UI" panose="020B0502040204020203" pitchFamily="34" charset="0"/>
              </a:rPr>
              <a:t>KPI : Total Number of Projects based on Locations</a:t>
            </a:r>
          </a:p>
        </p:txBody>
      </p:sp>
      <p:sp>
        <p:nvSpPr>
          <p:cNvPr id="40" name="Rectangle 39">
            <a:extLst>
              <a:ext uri="{FF2B5EF4-FFF2-40B4-BE49-F238E27FC236}">
                <a16:creationId xmlns:a16="http://schemas.microsoft.com/office/drawing/2014/main" id="{E5011EC1-2217-49C1-AFD9-C93BFF0E2F89}"/>
              </a:ext>
            </a:extLst>
          </p:cNvPr>
          <p:cNvSpPr/>
          <p:nvPr/>
        </p:nvSpPr>
        <p:spPr>
          <a:xfrm>
            <a:off x="1114918" y="2610258"/>
            <a:ext cx="5034346" cy="307777"/>
          </a:xfrm>
          <a:prstGeom prst="rect">
            <a:avLst/>
          </a:prstGeom>
        </p:spPr>
        <p:txBody>
          <a:bodyPr wrap="square" lIns="0" tIns="0" rIns="0" bIns="0">
            <a:spAutoFit/>
          </a:bodyPr>
          <a:lstStyle/>
          <a:p>
            <a:r>
              <a:rPr lang="en-US" sz="2000" b="1" i="1" dirty="0">
                <a:solidFill>
                  <a:srgbClr val="002060"/>
                </a:solidFill>
                <a:latin typeface="+mj-lt"/>
                <a:cs typeface="Segoe UI" panose="020B0502040204020203" pitchFamily="34" charset="0"/>
              </a:rPr>
              <a:t>KPI : Total Number of Projects based on Category</a:t>
            </a:r>
          </a:p>
        </p:txBody>
      </p:sp>
      <p:sp>
        <p:nvSpPr>
          <p:cNvPr id="41" name="Rectangle: Rounded Corners 40">
            <a:extLst>
              <a:ext uri="{FF2B5EF4-FFF2-40B4-BE49-F238E27FC236}">
                <a16:creationId xmlns:a16="http://schemas.microsoft.com/office/drawing/2014/main" id="{3175288E-2CB0-474F-824E-613FD08C239B}"/>
              </a:ext>
            </a:extLst>
          </p:cNvPr>
          <p:cNvSpPr/>
          <p:nvPr/>
        </p:nvSpPr>
        <p:spPr>
          <a:xfrm>
            <a:off x="518433" y="2646612"/>
            <a:ext cx="443592" cy="232296"/>
          </a:xfrm>
          <a:prstGeom prst="roundRect">
            <a:avLst>
              <a:gd name="adj" fmla="val 50000"/>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Category</a:t>
            </a:r>
          </a:p>
        </p:txBody>
      </p:sp>
      <p:sp>
        <p:nvSpPr>
          <p:cNvPr id="42" name="Rectangle: Rounded Corners 41">
            <a:extLst>
              <a:ext uri="{FF2B5EF4-FFF2-40B4-BE49-F238E27FC236}">
                <a16:creationId xmlns:a16="http://schemas.microsoft.com/office/drawing/2014/main" id="{99DFCAE7-83D4-4623-B1E3-78A1B630C7B1}"/>
              </a:ext>
            </a:extLst>
          </p:cNvPr>
          <p:cNvSpPr/>
          <p:nvPr/>
        </p:nvSpPr>
        <p:spPr>
          <a:xfrm>
            <a:off x="513725" y="3095256"/>
            <a:ext cx="443592" cy="232296"/>
          </a:xfrm>
          <a:prstGeom prst="roundRect">
            <a:avLst>
              <a:gd name="adj" fmla="val 50000"/>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Category</a:t>
            </a:r>
          </a:p>
        </p:txBody>
      </p:sp>
      <p:sp>
        <p:nvSpPr>
          <p:cNvPr id="43" name="Rectangle 42">
            <a:extLst>
              <a:ext uri="{FF2B5EF4-FFF2-40B4-BE49-F238E27FC236}">
                <a16:creationId xmlns:a16="http://schemas.microsoft.com/office/drawing/2014/main" id="{7182025A-6A8C-40D6-8274-9FD04D92F511}"/>
              </a:ext>
            </a:extLst>
          </p:cNvPr>
          <p:cNvSpPr/>
          <p:nvPr/>
        </p:nvSpPr>
        <p:spPr>
          <a:xfrm>
            <a:off x="1107806" y="3062911"/>
            <a:ext cx="5034346" cy="307777"/>
          </a:xfrm>
          <a:prstGeom prst="rect">
            <a:avLst/>
          </a:prstGeom>
        </p:spPr>
        <p:txBody>
          <a:bodyPr wrap="square" lIns="0" tIns="0" rIns="0" bIns="0">
            <a:spAutoFit/>
          </a:bodyPr>
          <a:lstStyle/>
          <a:p>
            <a:r>
              <a:rPr lang="en-US" sz="2000" b="1" i="1" dirty="0">
                <a:solidFill>
                  <a:srgbClr val="002060"/>
                </a:solidFill>
                <a:latin typeface="+mj-lt"/>
                <a:cs typeface="Segoe UI" panose="020B0502040204020203" pitchFamily="34" charset="0"/>
              </a:rPr>
              <a:t>KPI : Total Number of Projects based on Category</a:t>
            </a:r>
          </a:p>
        </p:txBody>
      </p:sp>
      <p:sp>
        <p:nvSpPr>
          <p:cNvPr id="44" name="Rectangle 43">
            <a:extLst>
              <a:ext uri="{FF2B5EF4-FFF2-40B4-BE49-F238E27FC236}">
                <a16:creationId xmlns:a16="http://schemas.microsoft.com/office/drawing/2014/main" id="{5291A776-10B7-46A6-A30D-3B476BD45E48}"/>
              </a:ext>
            </a:extLst>
          </p:cNvPr>
          <p:cNvSpPr/>
          <p:nvPr/>
        </p:nvSpPr>
        <p:spPr>
          <a:xfrm>
            <a:off x="1089502" y="3494765"/>
            <a:ext cx="5034346" cy="615553"/>
          </a:xfrm>
          <a:prstGeom prst="rect">
            <a:avLst/>
          </a:prstGeom>
        </p:spPr>
        <p:txBody>
          <a:bodyPr wrap="square" lIns="0" tIns="0" rIns="0" bIns="0">
            <a:spAutoFit/>
          </a:bodyPr>
          <a:lstStyle/>
          <a:p>
            <a:r>
              <a:rPr lang="en-US" sz="2000" b="1" i="1" dirty="0">
                <a:solidFill>
                  <a:srgbClr val="002060"/>
                </a:solidFill>
                <a:latin typeface="+mj-lt"/>
                <a:cs typeface="Segoe UI" panose="020B0502040204020203" pitchFamily="34" charset="0"/>
              </a:rPr>
              <a:t>KPI : Total Number of Projects created by Year , Quarter , Month</a:t>
            </a:r>
          </a:p>
        </p:txBody>
      </p:sp>
      <p:sp>
        <p:nvSpPr>
          <p:cNvPr id="59" name="Rectangle: Rounded Corners 58">
            <a:extLst>
              <a:ext uri="{FF2B5EF4-FFF2-40B4-BE49-F238E27FC236}">
                <a16:creationId xmlns:a16="http://schemas.microsoft.com/office/drawing/2014/main" id="{8118371D-631E-46ED-A86D-ACAEA7096094}"/>
              </a:ext>
            </a:extLst>
          </p:cNvPr>
          <p:cNvSpPr/>
          <p:nvPr/>
        </p:nvSpPr>
        <p:spPr>
          <a:xfrm>
            <a:off x="521815" y="3544111"/>
            <a:ext cx="443592" cy="232296"/>
          </a:xfrm>
          <a:prstGeom prst="roundRect">
            <a:avLst>
              <a:gd name="adj" fmla="val 50000"/>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Category</a:t>
            </a:r>
          </a:p>
        </p:txBody>
      </p:sp>
      <p:sp>
        <p:nvSpPr>
          <p:cNvPr id="61" name="Rectangle 60">
            <a:extLst>
              <a:ext uri="{FF2B5EF4-FFF2-40B4-BE49-F238E27FC236}">
                <a16:creationId xmlns:a16="http://schemas.microsoft.com/office/drawing/2014/main" id="{25611943-247D-4A35-98CA-1502DA1E6E7D}"/>
              </a:ext>
            </a:extLst>
          </p:cNvPr>
          <p:cNvSpPr/>
          <p:nvPr/>
        </p:nvSpPr>
        <p:spPr>
          <a:xfrm>
            <a:off x="1073136" y="4597348"/>
            <a:ext cx="5034346" cy="307777"/>
          </a:xfrm>
          <a:prstGeom prst="rect">
            <a:avLst/>
          </a:prstGeom>
        </p:spPr>
        <p:txBody>
          <a:bodyPr wrap="square" lIns="0" tIns="0" rIns="0" bIns="0">
            <a:spAutoFit/>
          </a:bodyPr>
          <a:lstStyle/>
          <a:p>
            <a:r>
              <a:rPr lang="en-US" sz="2000" b="1" i="1" dirty="0">
                <a:solidFill>
                  <a:srgbClr val="002060"/>
                </a:solidFill>
                <a:latin typeface="+mj-lt"/>
                <a:cs typeface="Segoe UI" panose="020B0502040204020203" pitchFamily="34" charset="0"/>
              </a:rPr>
              <a:t>Power BI Dashboard</a:t>
            </a:r>
          </a:p>
        </p:txBody>
      </p:sp>
      <p:sp>
        <p:nvSpPr>
          <p:cNvPr id="65" name="Rectangle 64">
            <a:extLst>
              <a:ext uri="{FF2B5EF4-FFF2-40B4-BE49-F238E27FC236}">
                <a16:creationId xmlns:a16="http://schemas.microsoft.com/office/drawing/2014/main" id="{A7210CC1-1D1F-45AB-9233-93C203A0C27E}"/>
              </a:ext>
            </a:extLst>
          </p:cNvPr>
          <p:cNvSpPr/>
          <p:nvPr/>
        </p:nvSpPr>
        <p:spPr>
          <a:xfrm>
            <a:off x="1107806" y="4188224"/>
            <a:ext cx="5034346" cy="307777"/>
          </a:xfrm>
          <a:prstGeom prst="rect">
            <a:avLst/>
          </a:prstGeom>
        </p:spPr>
        <p:txBody>
          <a:bodyPr wrap="square" lIns="0" tIns="0" rIns="0" bIns="0">
            <a:spAutoFit/>
          </a:bodyPr>
          <a:lstStyle/>
          <a:p>
            <a:r>
              <a:rPr lang="en-US" sz="2000" b="1" i="1" dirty="0">
                <a:solidFill>
                  <a:srgbClr val="002060"/>
                </a:solidFill>
                <a:latin typeface="+mj-lt"/>
                <a:cs typeface="Segoe UI" panose="020B0502040204020203" pitchFamily="34" charset="0"/>
              </a:rPr>
              <a:t>Tableau Dashboard</a:t>
            </a:r>
          </a:p>
        </p:txBody>
      </p:sp>
      <p:sp>
        <p:nvSpPr>
          <p:cNvPr id="66" name="Rectangle 65">
            <a:extLst>
              <a:ext uri="{FF2B5EF4-FFF2-40B4-BE49-F238E27FC236}">
                <a16:creationId xmlns:a16="http://schemas.microsoft.com/office/drawing/2014/main" id="{FB878997-49F3-4C03-9100-617153DCAF14}"/>
              </a:ext>
            </a:extLst>
          </p:cNvPr>
          <p:cNvSpPr/>
          <p:nvPr/>
        </p:nvSpPr>
        <p:spPr>
          <a:xfrm>
            <a:off x="1061654" y="5007345"/>
            <a:ext cx="5034346" cy="307777"/>
          </a:xfrm>
          <a:prstGeom prst="rect">
            <a:avLst/>
          </a:prstGeom>
        </p:spPr>
        <p:txBody>
          <a:bodyPr wrap="square" lIns="0" tIns="0" rIns="0" bIns="0">
            <a:spAutoFit/>
          </a:bodyPr>
          <a:lstStyle/>
          <a:p>
            <a:r>
              <a:rPr lang="en-US" sz="2000" b="1" i="1" dirty="0">
                <a:solidFill>
                  <a:srgbClr val="002060"/>
                </a:solidFill>
                <a:latin typeface="+mj-lt"/>
                <a:cs typeface="Segoe UI" panose="020B0502040204020203" pitchFamily="34" charset="0"/>
              </a:rPr>
              <a:t>Excel Dashboard</a:t>
            </a:r>
          </a:p>
        </p:txBody>
      </p:sp>
      <p:sp>
        <p:nvSpPr>
          <p:cNvPr id="68" name="Rectangle 67">
            <a:extLst>
              <a:ext uri="{FF2B5EF4-FFF2-40B4-BE49-F238E27FC236}">
                <a16:creationId xmlns:a16="http://schemas.microsoft.com/office/drawing/2014/main" id="{91FFA489-5596-43BC-9E69-127B497C4583}"/>
              </a:ext>
            </a:extLst>
          </p:cNvPr>
          <p:cNvSpPr/>
          <p:nvPr/>
        </p:nvSpPr>
        <p:spPr>
          <a:xfrm>
            <a:off x="1073136" y="5429895"/>
            <a:ext cx="5034346" cy="307777"/>
          </a:xfrm>
          <a:prstGeom prst="rect">
            <a:avLst/>
          </a:prstGeom>
        </p:spPr>
        <p:txBody>
          <a:bodyPr wrap="square" lIns="0" tIns="0" rIns="0" bIns="0">
            <a:spAutoFit/>
          </a:bodyPr>
          <a:lstStyle/>
          <a:p>
            <a:r>
              <a:rPr lang="en-US" sz="2000" b="1" i="1" dirty="0">
                <a:solidFill>
                  <a:srgbClr val="002060"/>
                </a:solidFill>
                <a:latin typeface="+mj-lt"/>
                <a:cs typeface="Segoe UI" panose="020B0502040204020203" pitchFamily="34" charset="0"/>
              </a:rPr>
              <a:t>SQL</a:t>
            </a:r>
          </a:p>
        </p:txBody>
      </p:sp>
      <p:sp>
        <p:nvSpPr>
          <p:cNvPr id="70" name="Rectangle: Rounded Corners 69">
            <a:extLst>
              <a:ext uri="{FF2B5EF4-FFF2-40B4-BE49-F238E27FC236}">
                <a16:creationId xmlns:a16="http://schemas.microsoft.com/office/drawing/2014/main" id="{E224DCD8-9726-4087-9282-6488CB6974F9}"/>
              </a:ext>
            </a:extLst>
          </p:cNvPr>
          <p:cNvSpPr/>
          <p:nvPr/>
        </p:nvSpPr>
        <p:spPr>
          <a:xfrm>
            <a:off x="510694" y="4630830"/>
            <a:ext cx="443592" cy="232296"/>
          </a:xfrm>
          <a:prstGeom prst="roundRect">
            <a:avLst>
              <a:gd name="adj" fmla="val 50000"/>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Category</a:t>
            </a:r>
          </a:p>
        </p:txBody>
      </p:sp>
      <p:sp>
        <p:nvSpPr>
          <p:cNvPr id="71" name="Rectangle: Rounded Corners 70">
            <a:extLst>
              <a:ext uri="{FF2B5EF4-FFF2-40B4-BE49-F238E27FC236}">
                <a16:creationId xmlns:a16="http://schemas.microsoft.com/office/drawing/2014/main" id="{83DCA360-13B5-4840-9969-19F27E7C6269}"/>
              </a:ext>
            </a:extLst>
          </p:cNvPr>
          <p:cNvSpPr/>
          <p:nvPr/>
        </p:nvSpPr>
        <p:spPr>
          <a:xfrm>
            <a:off x="510694" y="5045085"/>
            <a:ext cx="443592" cy="232296"/>
          </a:xfrm>
          <a:prstGeom prst="roundRect">
            <a:avLst>
              <a:gd name="adj" fmla="val 50000"/>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Category</a:t>
            </a:r>
          </a:p>
        </p:txBody>
      </p:sp>
    </p:spTree>
    <p:extLst>
      <p:ext uri="{BB962C8B-B14F-4D97-AF65-F5344CB8AC3E}">
        <p14:creationId xmlns:p14="http://schemas.microsoft.com/office/powerpoint/2010/main" val="2855238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436B850-15F2-41BC-A54E-6E0F332F011D}"/>
              </a:ext>
            </a:extLst>
          </p:cNvPr>
          <p:cNvSpPr txBox="1"/>
          <p:nvPr/>
        </p:nvSpPr>
        <p:spPr>
          <a:xfrm>
            <a:off x="179852" y="234276"/>
            <a:ext cx="11550031" cy="492443"/>
          </a:xfrm>
          <a:prstGeom prst="rect">
            <a:avLst/>
          </a:prstGeom>
          <a:noFill/>
        </p:spPr>
        <p:txBody>
          <a:bodyPr wrap="square" lIns="0" tIns="0" rIns="0" bIns="0" rtlCol="0">
            <a:spAutoFit/>
          </a:bodyPr>
          <a:lstStyle/>
          <a:p>
            <a:r>
              <a:rPr lang="en-US" sz="3200" b="1" dirty="0">
                <a:solidFill>
                  <a:srgbClr val="002060"/>
                </a:solidFill>
                <a:latin typeface="Segoe UI" panose="020B0502040204020203" pitchFamily="34" charset="0"/>
                <a:cs typeface="Segoe UI" panose="020B0502040204020203" pitchFamily="34" charset="0"/>
              </a:rPr>
              <a:t>SQL KPI</a:t>
            </a:r>
          </a:p>
        </p:txBody>
      </p:sp>
      <p:sp>
        <p:nvSpPr>
          <p:cNvPr id="25" name="Title 24" hidden="1">
            <a:extLst>
              <a:ext uri="{FF2B5EF4-FFF2-40B4-BE49-F238E27FC236}">
                <a16:creationId xmlns:a16="http://schemas.microsoft.com/office/drawing/2014/main" id="{24922840-A8AD-427F-889C-2B79CACC872F}"/>
              </a:ext>
            </a:extLst>
          </p:cNvPr>
          <p:cNvSpPr>
            <a:spLocks noGrp="1"/>
          </p:cNvSpPr>
          <p:nvPr>
            <p:ph type="title"/>
          </p:nvPr>
        </p:nvSpPr>
        <p:spPr/>
        <p:txBody>
          <a:bodyPr/>
          <a:lstStyle/>
          <a:p>
            <a:r>
              <a:rPr lang="en-US" dirty="0"/>
              <a:t>Human resources slide 10</a:t>
            </a:r>
          </a:p>
        </p:txBody>
      </p:sp>
      <p:pic>
        <p:nvPicPr>
          <p:cNvPr id="4" name="Picture 3">
            <a:extLst>
              <a:ext uri="{FF2B5EF4-FFF2-40B4-BE49-F238E27FC236}">
                <a16:creationId xmlns:a16="http://schemas.microsoft.com/office/drawing/2014/main" id="{4A2EFC8B-1717-4DB2-A229-07471FC8CE2E}"/>
              </a:ext>
            </a:extLst>
          </p:cNvPr>
          <p:cNvPicPr>
            <a:picLocks noChangeAspect="1"/>
          </p:cNvPicPr>
          <p:nvPr/>
        </p:nvPicPr>
        <p:blipFill>
          <a:blip r:embed="rId3"/>
          <a:stretch>
            <a:fillRect/>
          </a:stretch>
        </p:blipFill>
        <p:spPr>
          <a:xfrm>
            <a:off x="0" y="934064"/>
            <a:ext cx="12192000" cy="5923935"/>
          </a:xfrm>
          <a:prstGeom prst="rect">
            <a:avLst/>
          </a:prstGeom>
        </p:spPr>
      </p:pic>
    </p:spTree>
    <p:extLst>
      <p:ext uri="{BB962C8B-B14F-4D97-AF65-F5344CB8AC3E}">
        <p14:creationId xmlns:p14="http://schemas.microsoft.com/office/powerpoint/2010/main" val="14421097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436B850-15F2-41BC-A54E-6E0F332F011D}"/>
              </a:ext>
            </a:extLst>
          </p:cNvPr>
          <p:cNvSpPr txBox="1"/>
          <p:nvPr/>
        </p:nvSpPr>
        <p:spPr>
          <a:xfrm>
            <a:off x="179852" y="234276"/>
            <a:ext cx="11550031" cy="492443"/>
          </a:xfrm>
          <a:prstGeom prst="rect">
            <a:avLst/>
          </a:prstGeom>
          <a:noFill/>
        </p:spPr>
        <p:txBody>
          <a:bodyPr wrap="square" lIns="0" tIns="0" rIns="0" bIns="0" rtlCol="0">
            <a:spAutoFit/>
          </a:bodyPr>
          <a:lstStyle/>
          <a:p>
            <a:r>
              <a:rPr lang="en-US" sz="3200" b="1" dirty="0">
                <a:solidFill>
                  <a:srgbClr val="002060"/>
                </a:solidFill>
                <a:latin typeface="Segoe UI" panose="020B0502040204020203" pitchFamily="34" charset="0"/>
                <a:cs typeface="Segoe UI" panose="020B0502040204020203" pitchFamily="34" charset="0"/>
              </a:rPr>
              <a:t>SQL KPI</a:t>
            </a:r>
          </a:p>
        </p:txBody>
      </p:sp>
      <p:sp>
        <p:nvSpPr>
          <p:cNvPr id="25" name="Title 24" hidden="1">
            <a:extLst>
              <a:ext uri="{FF2B5EF4-FFF2-40B4-BE49-F238E27FC236}">
                <a16:creationId xmlns:a16="http://schemas.microsoft.com/office/drawing/2014/main" id="{24922840-A8AD-427F-889C-2B79CACC872F}"/>
              </a:ext>
            </a:extLst>
          </p:cNvPr>
          <p:cNvSpPr>
            <a:spLocks noGrp="1"/>
          </p:cNvSpPr>
          <p:nvPr>
            <p:ph type="title"/>
          </p:nvPr>
        </p:nvSpPr>
        <p:spPr/>
        <p:txBody>
          <a:bodyPr/>
          <a:lstStyle/>
          <a:p>
            <a:r>
              <a:rPr lang="en-US" dirty="0"/>
              <a:t>Human resources slide 10</a:t>
            </a:r>
          </a:p>
        </p:txBody>
      </p:sp>
      <p:pic>
        <p:nvPicPr>
          <p:cNvPr id="2" name="Picture 1">
            <a:extLst>
              <a:ext uri="{FF2B5EF4-FFF2-40B4-BE49-F238E27FC236}">
                <a16:creationId xmlns:a16="http://schemas.microsoft.com/office/drawing/2014/main" id="{2F171F4E-85EB-4804-A9F5-D8D67F69F4C7}"/>
              </a:ext>
            </a:extLst>
          </p:cNvPr>
          <p:cNvPicPr>
            <a:picLocks noChangeAspect="1"/>
          </p:cNvPicPr>
          <p:nvPr/>
        </p:nvPicPr>
        <p:blipFill>
          <a:blip r:embed="rId3"/>
          <a:stretch>
            <a:fillRect/>
          </a:stretch>
        </p:blipFill>
        <p:spPr>
          <a:xfrm>
            <a:off x="0" y="875070"/>
            <a:ext cx="12192000" cy="5982929"/>
          </a:xfrm>
          <a:prstGeom prst="rect">
            <a:avLst/>
          </a:prstGeom>
        </p:spPr>
      </p:pic>
    </p:spTree>
    <p:extLst>
      <p:ext uri="{BB962C8B-B14F-4D97-AF65-F5344CB8AC3E}">
        <p14:creationId xmlns:p14="http://schemas.microsoft.com/office/powerpoint/2010/main" val="5205606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436B850-15F2-41BC-A54E-6E0F332F011D}"/>
              </a:ext>
            </a:extLst>
          </p:cNvPr>
          <p:cNvSpPr txBox="1"/>
          <p:nvPr/>
        </p:nvSpPr>
        <p:spPr>
          <a:xfrm>
            <a:off x="179852" y="234276"/>
            <a:ext cx="11550031" cy="492443"/>
          </a:xfrm>
          <a:prstGeom prst="rect">
            <a:avLst/>
          </a:prstGeom>
          <a:noFill/>
        </p:spPr>
        <p:txBody>
          <a:bodyPr wrap="square" lIns="0" tIns="0" rIns="0" bIns="0" rtlCol="0">
            <a:spAutoFit/>
          </a:bodyPr>
          <a:lstStyle/>
          <a:p>
            <a:r>
              <a:rPr lang="en-US" sz="3200" b="1" dirty="0">
                <a:solidFill>
                  <a:srgbClr val="002060"/>
                </a:solidFill>
                <a:latin typeface="Segoe UI" panose="020B0502040204020203" pitchFamily="34" charset="0"/>
                <a:cs typeface="Segoe UI" panose="020B0502040204020203" pitchFamily="34" charset="0"/>
              </a:rPr>
              <a:t>SQL KPI</a:t>
            </a:r>
          </a:p>
        </p:txBody>
      </p:sp>
      <p:sp>
        <p:nvSpPr>
          <p:cNvPr id="25" name="Title 24" hidden="1">
            <a:extLst>
              <a:ext uri="{FF2B5EF4-FFF2-40B4-BE49-F238E27FC236}">
                <a16:creationId xmlns:a16="http://schemas.microsoft.com/office/drawing/2014/main" id="{24922840-A8AD-427F-889C-2B79CACC872F}"/>
              </a:ext>
            </a:extLst>
          </p:cNvPr>
          <p:cNvSpPr>
            <a:spLocks noGrp="1"/>
          </p:cNvSpPr>
          <p:nvPr>
            <p:ph type="title"/>
          </p:nvPr>
        </p:nvSpPr>
        <p:spPr/>
        <p:txBody>
          <a:bodyPr/>
          <a:lstStyle/>
          <a:p>
            <a:r>
              <a:rPr lang="en-US" dirty="0"/>
              <a:t>Human resources slide 10</a:t>
            </a:r>
          </a:p>
        </p:txBody>
      </p:sp>
      <p:pic>
        <p:nvPicPr>
          <p:cNvPr id="4" name="Picture 3">
            <a:extLst>
              <a:ext uri="{FF2B5EF4-FFF2-40B4-BE49-F238E27FC236}">
                <a16:creationId xmlns:a16="http://schemas.microsoft.com/office/drawing/2014/main" id="{309E986C-4EAE-4334-85C2-D1786A4F3C85}"/>
              </a:ext>
            </a:extLst>
          </p:cNvPr>
          <p:cNvPicPr>
            <a:picLocks noChangeAspect="1"/>
          </p:cNvPicPr>
          <p:nvPr/>
        </p:nvPicPr>
        <p:blipFill>
          <a:blip r:embed="rId3"/>
          <a:stretch>
            <a:fillRect/>
          </a:stretch>
        </p:blipFill>
        <p:spPr>
          <a:xfrm>
            <a:off x="0" y="816076"/>
            <a:ext cx="12192000" cy="6041923"/>
          </a:xfrm>
          <a:prstGeom prst="rect">
            <a:avLst/>
          </a:prstGeom>
        </p:spPr>
      </p:pic>
    </p:spTree>
    <p:extLst>
      <p:ext uri="{BB962C8B-B14F-4D97-AF65-F5344CB8AC3E}">
        <p14:creationId xmlns:p14="http://schemas.microsoft.com/office/powerpoint/2010/main" val="9278387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436B850-15F2-41BC-A54E-6E0F332F011D}"/>
              </a:ext>
            </a:extLst>
          </p:cNvPr>
          <p:cNvSpPr txBox="1"/>
          <p:nvPr/>
        </p:nvSpPr>
        <p:spPr>
          <a:xfrm>
            <a:off x="179852" y="234276"/>
            <a:ext cx="11550031" cy="492443"/>
          </a:xfrm>
          <a:prstGeom prst="rect">
            <a:avLst/>
          </a:prstGeom>
          <a:noFill/>
        </p:spPr>
        <p:txBody>
          <a:bodyPr wrap="square" lIns="0" tIns="0" rIns="0" bIns="0" rtlCol="0">
            <a:spAutoFit/>
          </a:bodyPr>
          <a:lstStyle/>
          <a:p>
            <a:r>
              <a:rPr lang="en-US" sz="3200" b="1" dirty="0">
                <a:solidFill>
                  <a:srgbClr val="002060"/>
                </a:solidFill>
                <a:latin typeface="Segoe UI" panose="020B0502040204020203" pitchFamily="34" charset="0"/>
                <a:cs typeface="Segoe UI" panose="020B0502040204020203" pitchFamily="34" charset="0"/>
              </a:rPr>
              <a:t>SQL KPI </a:t>
            </a:r>
          </a:p>
        </p:txBody>
      </p:sp>
      <p:sp>
        <p:nvSpPr>
          <p:cNvPr id="25" name="Title 24" hidden="1">
            <a:extLst>
              <a:ext uri="{FF2B5EF4-FFF2-40B4-BE49-F238E27FC236}">
                <a16:creationId xmlns:a16="http://schemas.microsoft.com/office/drawing/2014/main" id="{24922840-A8AD-427F-889C-2B79CACC872F}"/>
              </a:ext>
            </a:extLst>
          </p:cNvPr>
          <p:cNvSpPr>
            <a:spLocks noGrp="1"/>
          </p:cNvSpPr>
          <p:nvPr>
            <p:ph type="title"/>
          </p:nvPr>
        </p:nvSpPr>
        <p:spPr/>
        <p:txBody>
          <a:bodyPr/>
          <a:lstStyle/>
          <a:p>
            <a:r>
              <a:rPr lang="en-US" dirty="0"/>
              <a:t>Human resources slide 10</a:t>
            </a:r>
          </a:p>
        </p:txBody>
      </p:sp>
      <p:pic>
        <p:nvPicPr>
          <p:cNvPr id="2" name="Picture 1">
            <a:extLst>
              <a:ext uri="{FF2B5EF4-FFF2-40B4-BE49-F238E27FC236}">
                <a16:creationId xmlns:a16="http://schemas.microsoft.com/office/drawing/2014/main" id="{F8AE4DF9-B951-45C4-992C-7C432DC4873D}"/>
              </a:ext>
            </a:extLst>
          </p:cNvPr>
          <p:cNvPicPr>
            <a:picLocks noChangeAspect="1"/>
          </p:cNvPicPr>
          <p:nvPr/>
        </p:nvPicPr>
        <p:blipFill>
          <a:blip r:embed="rId3"/>
          <a:stretch>
            <a:fillRect/>
          </a:stretch>
        </p:blipFill>
        <p:spPr>
          <a:xfrm>
            <a:off x="0" y="1071716"/>
            <a:ext cx="12192000" cy="5786284"/>
          </a:xfrm>
          <a:prstGeom prst="rect">
            <a:avLst/>
          </a:prstGeom>
        </p:spPr>
      </p:pic>
    </p:spTree>
    <p:extLst>
      <p:ext uri="{BB962C8B-B14F-4D97-AF65-F5344CB8AC3E}">
        <p14:creationId xmlns:p14="http://schemas.microsoft.com/office/powerpoint/2010/main" val="2816867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436B850-15F2-41BC-A54E-6E0F332F011D}"/>
              </a:ext>
            </a:extLst>
          </p:cNvPr>
          <p:cNvSpPr txBox="1"/>
          <p:nvPr/>
        </p:nvSpPr>
        <p:spPr>
          <a:xfrm>
            <a:off x="179852" y="234276"/>
            <a:ext cx="11550031" cy="492443"/>
          </a:xfrm>
          <a:prstGeom prst="rect">
            <a:avLst/>
          </a:prstGeom>
          <a:noFill/>
        </p:spPr>
        <p:txBody>
          <a:bodyPr wrap="square" lIns="0" tIns="0" rIns="0" bIns="0" rtlCol="0">
            <a:spAutoFit/>
          </a:bodyPr>
          <a:lstStyle/>
          <a:p>
            <a:r>
              <a:rPr lang="en-US" sz="3200" b="1" dirty="0">
                <a:solidFill>
                  <a:srgbClr val="002060"/>
                </a:solidFill>
                <a:latin typeface="Segoe UI" panose="020B0502040204020203" pitchFamily="34" charset="0"/>
                <a:cs typeface="Segoe UI" panose="020B0502040204020203" pitchFamily="34" charset="0"/>
              </a:rPr>
              <a:t>SQL Question 5.4</a:t>
            </a:r>
          </a:p>
        </p:txBody>
      </p:sp>
      <p:sp>
        <p:nvSpPr>
          <p:cNvPr id="25" name="Title 24" hidden="1">
            <a:extLst>
              <a:ext uri="{FF2B5EF4-FFF2-40B4-BE49-F238E27FC236}">
                <a16:creationId xmlns:a16="http://schemas.microsoft.com/office/drawing/2014/main" id="{24922840-A8AD-427F-889C-2B79CACC872F}"/>
              </a:ext>
            </a:extLst>
          </p:cNvPr>
          <p:cNvSpPr>
            <a:spLocks noGrp="1"/>
          </p:cNvSpPr>
          <p:nvPr>
            <p:ph type="title"/>
          </p:nvPr>
        </p:nvSpPr>
        <p:spPr/>
        <p:txBody>
          <a:bodyPr/>
          <a:lstStyle/>
          <a:p>
            <a:r>
              <a:rPr lang="en-US" dirty="0"/>
              <a:t>Human resources slide 10</a:t>
            </a:r>
          </a:p>
        </p:txBody>
      </p:sp>
      <p:pic>
        <p:nvPicPr>
          <p:cNvPr id="2" name="Picture 1">
            <a:extLst>
              <a:ext uri="{FF2B5EF4-FFF2-40B4-BE49-F238E27FC236}">
                <a16:creationId xmlns:a16="http://schemas.microsoft.com/office/drawing/2014/main" id="{F8AE4DF9-B951-45C4-992C-7C432DC4873D}"/>
              </a:ext>
            </a:extLst>
          </p:cNvPr>
          <p:cNvPicPr>
            <a:picLocks noChangeAspect="1"/>
          </p:cNvPicPr>
          <p:nvPr/>
        </p:nvPicPr>
        <p:blipFill>
          <a:blip r:embed="rId3"/>
          <a:stretch>
            <a:fillRect/>
          </a:stretch>
        </p:blipFill>
        <p:spPr>
          <a:xfrm>
            <a:off x="0" y="1071716"/>
            <a:ext cx="12192000" cy="5786284"/>
          </a:xfrm>
          <a:prstGeom prst="rect">
            <a:avLst/>
          </a:prstGeom>
        </p:spPr>
      </p:pic>
    </p:spTree>
    <p:extLst>
      <p:ext uri="{BB962C8B-B14F-4D97-AF65-F5344CB8AC3E}">
        <p14:creationId xmlns:p14="http://schemas.microsoft.com/office/powerpoint/2010/main" val="14778644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24" hidden="1">
            <a:extLst>
              <a:ext uri="{FF2B5EF4-FFF2-40B4-BE49-F238E27FC236}">
                <a16:creationId xmlns:a16="http://schemas.microsoft.com/office/drawing/2014/main" id="{24922840-A8AD-427F-889C-2B79CACC872F}"/>
              </a:ext>
            </a:extLst>
          </p:cNvPr>
          <p:cNvSpPr>
            <a:spLocks noGrp="1"/>
          </p:cNvSpPr>
          <p:nvPr>
            <p:ph type="title"/>
          </p:nvPr>
        </p:nvSpPr>
        <p:spPr/>
        <p:txBody>
          <a:bodyPr/>
          <a:lstStyle/>
          <a:p>
            <a:r>
              <a:rPr lang="en-US" dirty="0"/>
              <a:t>Human resources slide 10</a:t>
            </a:r>
          </a:p>
        </p:txBody>
      </p:sp>
      <p:grpSp>
        <p:nvGrpSpPr>
          <p:cNvPr id="5" name="Group 4" descr="This image is an icon of three human beings. ">
            <a:extLst>
              <a:ext uri="{FF2B5EF4-FFF2-40B4-BE49-F238E27FC236}">
                <a16:creationId xmlns:a16="http://schemas.microsoft.com/office/drawing/2014/main" id="{5D1C056A-1D7A-4D89-A2E0-446D9944C6FB}"/>
              </a:ext>
            </a:extLst>
          </p:cNvPr>
          <p:cNvGrpSpPr/>
          <p:nvPr/>
        </p:nvGrpSpPr>
        <p:grpSpPr>
          <a:xfrm>
            <a:off x="791651" y="3549996"/>
            <a:ext cx="569186" cy="530997"/>
            <a:chOff x="-27444701" y="-10180638"/>
            <a:chExt cx="10883901" cy="10153650"/>
          </a:xfrm>
          <a:solidFill>
            <a:schemeClr val="bg1">
              <a:lumMod val="50000"/>
            </a:schemeClr>
          </a:solidFill>
        </p:grpSpPr>
        <p:sp>
          <p:nvSpPr>
            <p:cNvPr id="6" name="Freeform 35">
              <a:extLst>
                <a:ext uri="{FF2B5EF4-FFF2-40B4-BE49-F238E27FC236}">
                  <a16:creationId xmlns:a16="http://schemas.microsoft.com/office/drawing/2014/main" id="{C9FAB44B-F1A9-406C-8DC0-7BC29AA64A5B}"/>
                </a:ext>
              </a:extLst>
            </p:cNvPr>
            <p:cNvSpPr>
              <a:spLocks/>
            </p:cNvSpPr>
            <p:nvPr/>
          </p:nvSpPr>
          <p:spPr bwMode="auto">
            <a:xfrm>
              <a:off x="-22969538" y="-10180638"/>
              <a:ext cx="1906588" cy="1978025"/>
            </a:xfrm>
            <a:custGeom>
              <a:avLst/>
              <a:gdLst>
                <a:gd name="T0" fmla="*/ 554 w 639"/>
                <a:gd name="T1" fmla="*/ 327 h 664"/>
                <a:gd name="T2" fmla="*/ 438 w 639"/>
                <a:gd name="T3" fmla="*/ 526 h 664"/>
                <a:gd name="T4" fmla="*/ 204 w 639"/>
                <a:gd name="T5" fmla="*/ 521 h 664"/>
                <a:gd name="T6" fmla="*/ 97 w 639"/>
                <a:gd name="T7" fmla="*/ 316 h 664"/>
                <a:gd name="T8" fmla="*/ 222 w 639"/>
                <a:gd name="T9" fmla="*/ 123 h 664"/>
                <a:gd name="T10" fmla="*/ 447 w 639"/>
                <a:gd name="T11" fmla="*/ 133 h 664"/>
                <a:gd name="T12" fmla="*/ 554 w 639"/>
                <a:gd name="T13" fmla="*/ 327 h 664"/>
                <a:gd name="T14" fmla="*/ 638 w 639"/>
                <a:gd name="T15" fmla="*/ 327 h 664"/>
                <a:gd name="T16" fmla="*/ 519 w 639"/>
                <a:gd name="T17" fmla="*/ 82 h 664"/>
                <a:gd name="T18" fmla="*/ 244 w 639"/>
                <a:gd name="T19" fmla="*/ 25 h 664"/>
                <a:gd name="T20" fmla="*/ 39 w 639"/>
                <a:gd name="T21" fmla="*/ 200 h 664"/>
                <a:gd name="T22" fmla="*/ 53 w 639"/>
                <a:gd name="T23" fmla="*/ 482 h 664"/>
                <a:gd name="T24" fmla="*/ 407 w 639"/>
                <a:gd name="T25" fmla="*/ 629 h 664"/>
                <a:gd name="T26" fmla="*/ 638 w 639"/>
                <a:gd name="T27" fmla="*/ 327 h 664"/>
                <a:gd name="T28" fmla="*/ 554 w 639"/>
                <a:gd name="T29" fmla="*/ 327 h 6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39" h="664">
                  <a:moveTo>
                    <a:pt x="554" y="327"/>
                  </a:moveTo>
                  <a:cubicBezTo>
                    <a:pt x="553" y="410"/>
                    <a:pt x="510" y="485"/>
                    <a:pt x="438" y="526"/>
                  </a:cubicBezTo>
                  <a:cubicBezTo>
                    <a:pt x="365" y="569"/>
                    <a:pt x="275" y="564"/>
                    <a:pt x="204" y="521"/>
                  </a:cubicBezTo>
                  <a:cubicBezTo>
                    <a:pt x="133" y="478"/>
                    <a:pt x="94" y="398"/>
                    <a:pt x="97" y="316"/>
                  </a:cubicBezTo>
                  <a:cubicBezTo>
                    <a:pt x="99" y="234"/>
                    <a:pt x="150" y="161"/>
                    <a:pt x="222" y="123"/>
                  </a:cubicBezTo>
                  <a:cubicBezTo>
                    <a:pt x="292" y="85"/>
                    <a:pt x="379" y="92"/>
                    <a:pt x="447" y="133"/>
                  </a:cubicBezTo>
                  <a:cubicBezTo>
                    <a:pt x="514" y="174"/>
                    <a:pt x="553" y="249"/>
                    <a:pt x="554" y="327"/>
                  </a:cubicBezTo>
                  <a:cubicBezTo>
                    <a:pt x="555" y="381"/>
                    <a:pt x="639" y="381"/>
                    <a:pt x="638" y="327"/>
                  </a:cubicBezTo>
                  <a:cubicBezTo>
                    <a:pt x="637" y="232"/>
                    <a:pt x="594" y="141"/>
                    <a:pt x="519" y="82"/>
                  </a:cubicBezTo>
                  <a:cubicBezTo>
                    <a:pt x="441" y="21"/>
                    <a:pt x="340" y="0"/>
                    <a:pt x="244" y="25"/>
                  </a:cubicBezTo>
                  <a:cubicBezTo>
                    <a:pt x="154" y="48"/>
                    <a:pt x="76" y="116"/>
                    <a:pt x="39" y="200"/>
                  </a:cubicBezTo>
                  <a:cubicBezTo>
                    <a:pt x="0" y="292"/>
                    <a:pt x="5" y="395"/>
                    <a:pt x="53" y="482"/>
                  </a:cubicBezTo>
                  <a:cubicBezTo>
                    <a:pt x="122" y="606"/>
                    <a:pt x="271" y="664"/>
                    <a:pt x="407" y="629"/>
                  </a:cubicBezTo>
                  <a:cubicBezTo>
                    <a:pt x="543" y="594"/>
                    <a:pt x="637" y="466"/>
                    <a:pt x="638" y="327"/>
                  </a:cubicBezTo>
                  <a:cubicBezTo>
                    <a:pt x="639" y="273"/>
                    <a:pt x="555" y="273"/>
                    <a:pt x="554" y="3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2060"/>
                </a:solidFill>
              </a:endParaRPr>
            </a:p>
          </p:txBody>
        </p:sp>
        <p:sp>
          <p:nvSpPr>
            <p:cNvPr id="7" name="Freeform 36">
              <a:extLst>
                <a:ext uri="{FF2B5EF4-FFF2-40B4-BE49-F238E27FC236}">
                  <a16:creationId xmlns:a16="http://schemas.microsoft.com/office/drawing/2014/main" id="{12B0F9D4-64CB-42CD-88AA-7E8CAD1F1229}"/>
                </a:ext>
              </a:extLst>
            </p:cNvPr>
            <p:cNvSpPr>
              <a:spLocks/>
            </p:cNvSpPr>
            <p:nvPr/>
          </p:nvSpPr>
          <p:spPr bwMode="auto">
            <a:xfrm>
              <a:off x="-23596600" y="-8610601"/>
              <a:ext cx="3186113" cy="2139950"/>
            </a:xfrm>
            <a:custGeom>
              <a:avLst/>
              <a:gdLst>
                <a:gd name="T0" fmla="*/ 846 w 1068"/>
                <a:gd name="T1" fmla="*/ 102 h 718"/>
                <a:gd name="T2" fmla="*/ 981 w 1068"/>
                <a:gd name="T3" fmla="*/ 330 h 718"/>
                <a:gd name="T4" fmla="*/ 981 w 1068"/>
                <a:gd name="T5" fmla="*/ 480 h 718"/>
                <a:gd name="T6" fmla="*/ 981 w 1068"/>
                <a:gd name="T7" fmla="*/ 559 h 718"/>
                <a:gd name="T8" fmla="*/ 961 w 1068"/>
                <a:gd name="T9" fmla="*/ 618 h 718"/>
                <a:gd name="T10" fmla="*/ 882 w 1068"/>
                <a:gd name="T11" fmla="*/ 634 h 718"/>
                <a:gd name="T12" fmla="*/ 214 w 1068"/>
                <a:gd name="T13" fmla="*/ 634 h 718"/>
                <a:gd name="T14" fmla="*/ 152 w 1068"/>
                <a:gd name="T15" fmla="*/ 634 h 718"/>
                <a:gd name="T16" fmla="*/ 90 w 1068"/>
                <a:gd name="T17" fmla="*/ 571 h 718"/>
                <a:gd name="T18" fmla="*/ 90 w 1068"/>
                <a:gd name="T19" fmla="*/ 524 h 718"/>
                <a:gd name="T20" fmla="*/ 90 w 1068"/>
                <a:gd name="T21" fmla="*/ 355 h 718"/>
                <a:gd name="T22" fmla="*/ 173 w 1068"/>
                <a:gd name="T23" fmla="*/ 144 h 718"/>
                <a:gd name="T24" fmla="*/ 222 w 1068"/>
                <a:gd name="T25" fmla="*/ 104 h 718"/>
                <a:gd name="T26" fmla="*/ 180 w 1068"/>
                <a:gd name="T27" fmla="*/ 31 h 718"/>
                <a:gd name="T28" fmla="*/ 13 w 1068"/>
                <a:gd name="T29" fmla="*/ 277 h 718"/>
                <a:gd name="T30" fmla="*/ 6 w 1068"/>
                <a:gd name="T31" fmla="*/ 448 h 718"/>
                <a:gd name="T32" fmla="*/ 9 w 1068"/>
                <a:gd name="T33" fmla="*/ 604 h 718"/>
                <a:gd name="T34" fmla="*/ 161 w 1068"/>
                <a:gd name="T35" fmla="*/ 718 h 718"/>
                <a:gd name="T36" fmla="*/ 805 w 1068"/>
                <a:gd name="T37" fmla="*/ 718 h 718"/>
                <a:gd name="T38" fmla="*/ 908 w 1068"/>
                <a:gd name="T39" fmla="*/ 718 h 718"/>
                <a:gd name="T40" fmla="*/ 1059 w 1068"/>
                <a:gd name="T41" fmla="*/ 615 h 718"/>
                <a:gd name="T42" fmla="*/ 1065 w 1068"/>
                <a:gd name="T43" fmla="*/ 545 h 718"/>
                <a:gd name="T44" fmla="*/ 1065 w 1068"/>
                <a:gd name="T45" fmla="*/ 456 h 718"/>
                <a:gd name="T46" fmla="*/ 1060 w 1068"/>
                <a:gd name="T47" fmla="*/ 288 h 718"/>
                <a:gd name="T48" fmla="*/ 888 w 1068"/>
                <a:gd name="T49" fmla="*/ 30 h 718"/>
                <a:gd name="T50" fmla="*/ 846 w 1068"/>
                <a:gd name="T51" fmla="*/ 102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68" h="718">
                  <a:moveTo>
                    <a:pt x="846" y="102"/>
                  </a:moveTo>
                  <a:cubicBezTo>
                    <a:pt x="924" y="152"/>
                    <a:pt x="975" y="237"/>
                    <a:pt x="981" y="330"/>
                  </a:cubicBezTo>
                  <a:cubicBezTo>
                    <a:pt x="984" y="379"/>
                    <a:pt x="981" y="430"/>
                    <a:pt x="981" y="480"/>
                  </a:cubicBezTo>
                  <a:cubicBezTo>
                    <a:pt x="981" y="506"/>
                    <a:pt x="981" y="533"/>
                    <a:pt x="981" y="559"/>
                  </a:cubicBezTo>
                  <a:cubicBezTo>
                    <a:pt x="981" y="583"/>
                    <a:pt x="978" y="601"/>
                    <a:pt x="961" y="618"/>
                  </a:cubicBezTo>
                  <a:cubicBezTo>
                    <a:pt x="941" y="638"/>
                    <a:pt x="910" y="634"/>
                    <a:pt x="882" y="634"/>
                  </a:cubicBezTo>
                  <a:cubicBezTo>
                    <a:pt x="659" y="634"/>
                    <a:pt x="436" y="634"/>
                    <a:pt x="214" y="634"/>
                  </a:cubicBezTo>
                  <a:cubicBezTo>
                    <a:pt x="193" y="634"/>
                    <a:pt x="173" y="634"/>
                    <a:pt x="152" y="634"/>
                  </a:cubicBezTo>
                  <a:cubicBezTo>
                    <a:pt x="117" y="634"/>
                    <a:pt x="90" y="606"/>
                    <a:pt x="90" y="571"/>
                  </a:cubicBezTo>
                  <a:cubicBezTo>
                    <a:pt x="89" y="556"/>
                    <a:pt x="90" y="540"/>
                    <a:pt x="90" y="524"/>
                  </a:cubicBezTo>
                  <a:cubicBezTo>
                    <a:pt x="90" y="468"/>
                    <a:pt x="90" y="412"/>
                    <a:pt x="90" y="355"/>
                  </a:cubicBezTo>
                  <a:cubicBezTo>
                    <a:pt x="90" y="276"/>
                    <a:pt x="117" y="202"/>
                    <a:pt x="173" y="144"/>
                  </a:cubicBezTo>
                  <a:cubicBezTo>
                    <a:pt x="188" y="129"/>
                    <a:pt x="204" y="116"/>
                    <a:pt x="222" y="104"/>
                  </a:cubicBezTo>
                  <a:cubicBezTo>
                    <a:pt x="267" y="74"/>
                    <a:pt x="225" y="2"/>
                    <a:pt x="180" y="31"/>
                  </a:cubicBezTo>
                  <a:cubicBezTo>
                    <a:pt x="94" y="88"/>
                    <a:pt x="32" y="175"/>
                    <a:pt x="13" y="277"/>
                  </a:cubicBezTo>
                  <a:cubicBezTo>
                    <a:pt x="2" y="333"/>
                    <a:pt x="6" y="391"/>
                    <a:pt x="6" y="448"/>
                  </a:cubicBezTo>
                  <a:cubicBezTo>
                    <a:pt x="6" y="499"/>
                    <a:pt x="0" y="554"/>
                    <a:pt x="9" y="604"/>
                  </a:cubicBezTo>
                  <a:cubicBezTo>
                    <a:pt x="23" y="676"/>
                    <a:pt x="92" y="718"/>
                    <a:pt x="161" y="718"/>
                  </a:cubicBezTo>
                  <a:cubicBezTo>
                    <a:pt x="375" y="718"/>
                    <a:pt x="590" y="718"/>
                    <a:pt x="805" y="718"/>
                  </a:cubicBezTo>
                  <a:cubicBezTo>
                    <a:pt x="839" y="718"/>
                    <a:pt x="873" y="718"/>
                    <a:pt x="908" y="718"/>
                  </a:cubicBezTo>
                  <a:cubicBezTo>
                    <a:pt x="977" y="718"/>
                    <a:pt x="1035" y="682"/>
                    <a:pt x="1059" y="615"/>
                  </a:cubicBezTo>
                  <a:cubicBezTo>
                    <a:pt x="1066" y="593"/>
                    <a:pt x="1065" y="568"/>
                    <a:pt x="1065" y="545"/>
                  </a:cubicBezTo>
                  <a:cubicBezTo>
                    <a:pt x="1065" y="515"/>
                    <a:pt x="1065" y="486"/>
                    <a:pt x="1065" y="456"/>
                  </a:cubicBezTo>
                  <a:cubicBezTo>
                    <a:pt x="1065" y="400"/>
                    <a:pt x="1068" y="344"/>
                    <a:pt x="1060" y="288"/>
                  </a:cubicBezTo>
                  <a:cubicBezTo>
                    <a:pt x="1045" y="182"/>
                    <a:pt x="978" y="87"/>
                    <a:pt x="888" y="30"/>
                  </a:cubicBezTo>
                  <a:cubicBezTo>
                    <a:pt x="843" y="0"/>
                    <a:pt x="801" y="73"/>
                    <a:pt x="846"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2060"/>
                </a:solidFill>
              </a:endParaRPr>
            </a:p>
          </p:txBody>
        </p:sp>
        <p:sp>
          <p:nvSpPr>
            <p:cNvPr id="8" name="Freeform 37">
              <a:extLst>
                <a:ext uri="{FF2B5EF4-FFF2-40B4-BE49-F238E27FC236}">
                  <a16:creationId xmlns:a16="http://schemas.microsoft.com/office/drawing/2014/main" id="{0FD5A500-BBCF-4857-86E7-EBF5AA53DDB4}"/>
                </a:ext>
              </a:extLst>
            </p:cNvPr>
            <p:cNvSpPr>
              <a:spLocks/>
            </p:cNvSpPr>
            <p:nvPr/>
          </p:nvSpPr>
          <p:spPr bwMode="auto">
            <a:xfrm>
              <a:off x="-26819225" y="-3736976"/>
              <a:ext cx="1903413" cy="1978025"/>
            </a:xfrm>
            <a:custGeom>
              <a:avLst/>
              <a:gdLst>
                <a:gd name="T0" fmla="*/ 554 w 638"/>
                <a:gd name="T1" fmla="*/ 327 h 664"/>
                <a:gd name="T2" fmla="*/ 437 w 638"/>
                <a:gd name="T3" fmla="*/ 527 h 664"/>
                <a:gd name="T4" fmla="*/ 203 w 638"/>
                <a:gd name="T5" fmla="*/ 521 h 664"/>
                <a:gd name="T6" fmla="*/ 96 w 638"/>
                <a:gd name="T7" fmla="*/ 316 h 664"/>
                <a:gd name="T8" fmla="*/ 222 w 638"/>
                <a:gd name="T9" fmla="*/ 123 h 664"/>
                <a:gd name="T10" fmla="*/ 446 w 638"/>
                <a:gd name="T11" fmla="*/ 133 h 664"/>
                <a:gd name="T12" fmla="*/ 554 w 638"/>
                <a:gd name="T13" fmla="*/ 327 h 664"/>
                <a:gd name="T14" fmla="*/ 638 w 638"/>
                <a:gd name="T15" fmla="*/ 327 h 664"/>
                <a:gd name="T16" fmla="*/ 519 w 638"/>
                <a:gd name="T17" fmla="*/ 82 h 664"/>
                <a:gd name="T18" fmla="*/ 244 w 638"/>
                <a:gd name="T19" fmla="*/ 25 h 664"/>
                <a:gd name="T20" fmla="*/ 39 w 638"/>
                <a:gd name="T21" fmla="*/ 201 h 664"/>
                <a:gd name="T22" fmla="*/ 53 w 638"/>
                <a:gd name="T23" fmla="*/ 482 h 664"/>
                <a:gd name="T24" fmla="*/ 406 w 638"/>
                <a:gd name="T25" fmla="*/ 630 h 664"/>
                <a:gd name="T26" fmla="*/ 638 w 638"/>
                <a:gd name="T27" fmla="*/ 327 h 664"/>
                <a:gd name="T28" fmla="*/ 554 w 638"/>
                <a:gd name="T29" fmla="*/ 327 h 6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38" h="664">
                  <a:moveTo>
                    <a:pt x="554" y="327"/>
                  </a:moveTo>
                  <a:cubicBezTo>
                    <a:pt x="553" y="410"/>
                    <a:pt x="509" y="485"/>
                    <a:pt x="437" y="527"/>
                  </a:cubicBezTo>
                  <a:cubicBezTo>
                    <a:pt x="365" y="569"/>
                    <a:pt x="274" y="564"/>
                    <a:pt x="203" y="521"/>
                  </a:cubicBezTo>
                  <a:cubicBezTo>
                    <a:pt x="133" y="478"/>
                    <a:pt x="94" y="398"/>
                    <a:pt x="96" y="316"/>
                  </a:cubicBezTo>
                  <a:cubicBezTo>
                    <a:pt x="99" y="234"/>
                    <a:pt x="150" y="161"/>
                    <a:pt x="222" y="123"/>
                  </a:cubicBezTo>
                  <a:cubicBezTo>
                    <a:pt x="292" y="86"/>
                    <a:pt x="379" y="92"/>
                    <a:pt x="446" y="133"/>
                  </a:cubicBezTo>
                  <a:cubicBezTo>
                    <a:pt x="514" y="174"/>
                    <a:pt x="553" y="250"/>
                    <a:pt x="554" y="327"/>
                  </a:cubicBezTo>
                  <a:cubicBezTo>
                    <a:pt x="554" y="381"/>
                    <a:pt x="638" y="382"/>
                    <a:pt x="638" y="327"/>
                  </a:cubicBezTo>
                  <a:cubicBezTo>
                    <a:pt x="637" y="232"/>
                    <a:pt x="594" y="141"/>
                    <a:pt x="519" y="82"/>
                  </a:cubicBezTo>
                  <a:cubicBezTo>
                    <a:pt x="441" y="21"/>
                    <a:pt x="340" y="0"/>
                    <a:pt x="244" y="25"/>
                  </a:cubicBezTo>
                  <a:cubicBezTo>
                    <a:pt x="154" y="48"/>
                    <a:pt x="76" y="116"/>
                    <a:pt x="39" y="201"/>
                  </a:cubicBezTo>
                  <a:cubicBezTo>
                    <a:pt x="0" y="292"/>
                    <a:pt x="5" y="395"/>
                    <a:pt x="53" y="482"/>
                  </a:cubicBezTo>
                  <a:cubicBezTo>
                    <a:pt x="122" y="606"/>
                    <a:pt x="271" y="664"/>
                    <a:pt x="406" y="630"/>
                  </a:cubicBezTo>
                  <a:cubicBezTo>
                    <a:pt x="542" y="595"/>
                    <a:pt x="636" y="466"/>
                    <a:pt x="638" y="327"/>
                  </a:cubicBezTo>
                  <a:cubicBezTo>
                    <a:pt x="638" y="273"/>
                    <a:pt x="554" y="273"/>
                    <a:pt x="554" y="3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2060"/>
                </a:solidFill>
              </a:endParaRPr>
            </a:p>
          </p:txBody>
        </p:sp>
        <p:sp>
          <p:nvSpPr>
            <p:cNvPr id="9" name="Freeform 38">
              <a:extLst>
                <a:ext uri="{FF2B5EF4-FFF2-40B4-BE49-F238E27FC236}">
                  <a16:creationId xmlns:a16="http://schemas.microsoft.com/office/drawing/2014/main" id="{443598C0-BD9C-4522-87F3-C9C8F628EF08}"/>
                </a:ext>
              </a:extLst>
            </p:cNvPr>
            <p:cNvSpPr>
              <a:spLocks/>
            </p:cNvSpPr>
            <p:nvPr/>
          </p:nvSpPr>
          <p:spPr bwMode="auto">
            <a:xfrm>
              <a:off x="-27444701" y="-2163763"/>
              <a:ext cx="3182938" cy="2136775"/>
            </a:xfrm>
            <a:custGeom>
              <a:avLst/>
              <a:gdLst>
                <a:gd name="T0" fmla="*/ 846 w 1067"/>
                <a:gd name="T1" fmla="*/ 102 h 717"/>
                <a:gd name="T2" fmla="*/ 980 w 1067"/>
                <a:gd name="T3" fmla="*/ 329 h 717"/>
                <a:gd name="T4" fmla="*/ 981 w 1067"/>
                <a:gd name="T5" fmla="*/ 479 h 717"/>
                <a:gd name="T6" fmla="*/ 981 w 1067"/>
                <a:gd name="T7" fmla="*/ 558 h 717"/>
                <a:gd name="T8" fmla="*/ 961 w 1067"/>
                <a:gd name="T9" fmla="*/ 617 h 717"/>
                <a:gd name="T10" fmla="*/ 882 w 1067"/>
                <a:gd name="T11" fmla="*/ 633 h 717"/>
                <a:gd name="T12" fmla="*/ 213 w 1067"/>
                <a:gd name="T13" fmla="*/ 633 h 717"/>
                <a:gd name="T14" fmla="*/ 152 w 1067"/>
                <a:gd name="T15" fmla="*/ 633 h 717"/>
                <a:gd name="T16" fmla="*/ 89 w 1067"/>
                <a:gd name="T17" fmla="*/ 571 h 717"/>
                <a:gd name="T18" fmla="*/ 89 w 1067"/>
                <a:gd name="T19" fmla="*/ 523 h 717"/>
                <a:gd name="T20" fmla="*/ 89 w 1067"/>
                <a:gd name="T21" fmla="*/ 355 h 717"/>
                <a:gd name="T22" fmla="*/ 172 w 1067"/>
                <a:gd name="T23" fmla="*/ 144 h 717"/>
                <a:gd name="T24" fmla="*/ 222 w 1067"/>
                <a:gd name="T25" fmla="*/ 103 h 717"/>
                <a:gd name="T26" fmla="*/ 179 w 1067"/>
                <a:gd name="T27" fmla="*/ 31 h 717"/>
                <a:gd name="T28" fmla="*/ 12 w 1067"/>
                <a:gd name="T29" fmla="*/ 276 h 717"/>
                <a:gd name="T30" fmla="*/ 5 w 1067"/>
                <a:gd name="T31" fmla="*/ 447 h 717"/>
                <a:gd name="T32" fmla="*/ 9 w 1067"/>
                <a:gd name="T33" fmla="*/ 604 h 717"/>
                <a:gd name="T34" fmla="*/ 161 w 1067"/>
                <a:gd name="T35" fmla="*/ 717 h 717"/>
                <a:gd name="T36" fmla="*/ 804 w 1067"/>
                <a:gd name="T37" fmla="*/ 717 h 717"/>
                <a:gd name="T38" fmla="*/ 907 w 1067"/>
                <a:gd name="T39" fmla="*/ 717 h 717"/>
                <a:gd name="T40" fmla="*/ 1058 w 1067"/>
                <a:gd name="T41" fmla="*/ 614 h 717"/>
                <a:gd name="T42" fmla="*/ 1065 w 1067"/>
                <a:gd name="T43" fmla="*/ 544 h 717"/>
                <a:gd name="T44" fmla="*/ 1065 w 1067"/>
                <a:gd name="T45" fmla="*/ 455 h 717"/>
                <a:gd name="T46" fmla="*/ 1060 w 1067"/>
                <a:gd name="T47" fmla="*/ 287 h 717"/>
                <a:gd name="T48" fmla="*/ 888 w 1067"/>
                <a:gd name="T49" fmla="*/ 29 h 717"/>
                <a:gd name="T50" fmla="*/ 846 w 1067"/>
                <a:gd name="T51" fmla="*/ 102 h 7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67" h="717">
                  <a:moveTo>
                    <a:pt x="846" y="102"/>
                  </a:moveTo>
                  <a:cubicBezTo>
                    <a:pt x="924" y="152"/>
                    <a:pt x="974" y="236"/>
                    <a:pt x="980" y="329"/>
                  </a:cubicBezTo>
                  <a:cubicBezTo>
                    <a:pt x="983" y="379"/>
                    <a:pt x="981" y="429"/>
                    <a:pt x="981" y="479"/>
                  </a:cubicBezTo>
                  <a:cubicBezTo>
                    <a:pt x="981" y="505"/>
                    <a:pt x="981" y="532"/>
                    <a:pt x="981" y="558"/>
                  </a:cubicBezTo>
                  <a:cubicBezTo>
                    <a:pt x="981" y="582"/>
                    <a:pt x="978" y="600"/>
                    <a:pt x="961" y="617"/>
                  </a:cubicBezTo>
                  <a:cubicBezTo>
                    <a:pt x="940" y="637"/>
                    <a:pt x="910" y="633"/>
                    <a:pt x="882" y="633"/>
                  </a:cubicBezTo>
                  <a:cubicBezTo>
                    <a:pt x="659" y="633"/>
                    <a:pt x="436" y="633"/>
                    <a:pt x="213" y="633"/>
                  </a:cubicBezTo>
                  <a:cubicBezTo>
                    <a:pt x="193" y="633"/>
                    <a:pt x="172" y="633"/>
                    <a:pt x="152" y="633"/>
                  </a:cubicBezTo>
                  <a:cubicBezTo>
                    <a:pt x="117" y="633"/>
                    <a:pt x="90" y="605"/>
                    <a:pt x="89" y="571"/>
                  </a:cubicBezTo>
                  <a:cubicBezTo>
                    <a:pt x="89" y="555"/>
                    <a:pt x="89" y="539"/>
                    <a:pt x="89" y="523"/>
                  </a:cubicBezTo>
                  <a:cubicBezTo>
                    <a:pt x="89" y="467"/>
                    <a:pt x="89" y="411"/>
                    <a:pt x="89" y="355"/>
                  </a:cubicBezTo>
                  <a:cubicBezTo>
                    <a:pt x="89" y="275"/>
                    <a:pt x="117" y="201"/>
                    <a:pt x="172" y="144"/>
                  </a:cubicBezTo>
                  <a:cubicBezTo>
                    <a:pt x="187" y="128"/>
                    <a:pt x="204" y="115"/>
                    <a:pt x="222" y="103"/>
                  </a:cubicBezTo>
                  <a:cubicBezTo>
                    <a:pt x="267" y="74"/>
                    <a:pt x="225" y="1"/>
                    <a:pt x="179" y="31"/>
                  </a:cubicBezTo>
                  <a:cubicBezTo>
                    <a:pt x="93" y="87"/>
                    <a:pt x="32" y="174"/>
                    <a:pt x="12" y="276"/>
                  </a:cubicBezTo>
                  <a:cubicBezTo>
                    <a:pt x="1" y="332"/>
                    <a:pt x="5" y="391"/>
                    <a:pt x="5" y="447"/>
                  </a:cubicBezTo>
                  <a:cubicBezTo>
                    <a:pt x="5" y="498"/>
                    <a:pt x="0" y="553"/>
                    <a:pt x="9" y="604"/>
                  </a:cubicBezTo>
                  <a:cubicBezTo>
                    <a:pt x="22" y="675"/>
                    <a:pt x="92" y="717"/>
                    <a:pt x="161" y="717"/>
                  </a:cubicBezTo>
                  <a:cubicBezTo>
                    <a:pt x="375" y="717"/>
                    <a:pt x="590" y="717"/>
                    <a:pt x="804" y="717"/>
                  </a:cubicBezTo>
                  <a:cubicBezTo>
                    <a:pt x="839" y="717"/>
                    <a:pt x="873" y="717"/>
                    <a:pt x="907" y="717"/>
                  </a:cubicBezTo>
                  <a:cubicBezTo>
                    <a:pt x="977" y="717"/>
                    <a:pt x="1035" y="681"/>
                    <a:pt x="1058" y="614"/>
                  </a:cubicBezTo>
                  <a:cubicBezTo>
                    <a:pt x="1066" y="592"/>
                    <a:pt x="1065" y="568"/>
                    <a:pt x="1065" y="544"/>
                  </a:cubicBezTo>
                  <a:cubicBezTo>
                    <a:pt x="1065" y="515"/>
                    <a:pt x="1065" y="485"/>
                    <a:pt x="1065" y="455"/>
                  </a:cubicBezTo>
                  <a:cubicBezTo>
                    <a:pt x="1065" y="399"/>
                    <a:pt x="1067" y="343"/>
                    <a:pt x="1060" y="287"/>
                  </a:cubicBezTo>
                  <a:cubicBezTo>
                    <a:pt x="1045" y="181"/>
                    <a:pt x="977" y="86"/>
                    <a:pt x="888" y="29"/>
                  </a:cubicBezTo>
                  <a:cubicBezTo>
                    <a:pt x="842" y="0"/>
                    <a:pt x="800" y="72"/>
                    <a:pt x="846"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2060"/>
                </a:solidFill>
              </a:endParaRPr>
            </a:p>
          </p:txBody>
        </p:sp>
        <p:sp>
          <p:nvSpPr>
            <p:cNvPr id="10" name="Freeform 39">
              <a:extLst>
                <a:ext uri="{FF2B5EF4-FFF2-40B4-BE49-F238E27FC236}">
                  <a16:creationId xmlns:a16="http://schemas.microsoft.com/office/drawing/2014/main" id="{426B4897-8470-4A76-9FA9-4E7CD62BFE0C}"/>
                </a:ext>
              </a:extLst>
            </p:cNvPr>
            <p:cNvSpPr>
              <a:spLocks/>
            </p:cNvSpPr>
            <p:nvPr/>
          </p:nvSpPr>
          <p:spPr bwMode="auto">
            <a:xfrm>
              <a:off x="-19121438" y="-3736976"/>
              <a:ext cx="1906588" cy="1978025"/>
            </a:xfrm>
            <a:custGeom>
              <a:avLst/>
              <a:gdLst>
                <a:gd name="T0" fmla="*/ 555 w 639"/>
                <a:gd name="T1" fmla="*/ 327 h 664"/>
                <a:gd name="T2" fmla="*/ 438 w 639"/>
                <a:gd name="T3" fmla="*/ 527 h 664"/>
                <a:gd name="T4" fmla="*/ 204 w 639"/>
                <a:gd name="T5" fmla="*/ 521 h 664"/>
                <a:gd name="T6" fmla="*/ 97 w 639"/>
                <a:gd name="T7" fmla="*/ 316 h 664"/>
                <a:gd name="T8" fmla="*/ 222 w 639"/>
                <a:gd name="T9" fmla="*/ 123 h 664"/>
                <a:gd name="T10" fmla="*/ 447 w 639"/>
                <a:gd name="T11" fmla="*/ 133 h 664"/>
                <a:gd name="T12" fmla="*/ 555 w 639"/>
                <a:gd name="T13" fmla="*/ 327 h 664"/>
                <a:gd name="T14" fmla="*/ 639 w 639"/>
                <a:gd name="T15" fmla="*/ 327 h 664"/>
                <a:gd name="T16" fmla="*/ 519 w 639"/>
                <a:gd name="T17" fmla="*/ 82 h 664"/>
                <a:gd name="T18" fmla="*/ 244 w 639"/>
                <a:gd name="T19" fmla="*/ 25 h 664"/>
                <a:gd name="T20" fmla="*/ 40 w 639"/>
                <a:gd name="T21" fmla="*/ 201 h 664"/>
                <a:gd name="T22" fmla="*/ 54 w 639"/>
                <a:gd name="T23" fmla="*/ 482 h 664"/>
                <a:gd name="T24" fmla="*/ 407 w 639"/>
                <a:gd name="T25" fmla="*/ 630 h 664"/>
                <a:gd name="T26" fmla="*/ 639 w 639"/>
                <a:gd name="T27" fmla="*/ 327 h 664"/>
                <a:gd name="T28" fmla="*/ 555 w 639"/>
                <a:gd name="T29" fmla="*/ 327 h 6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39" h="664">
                  <a:moveTo>
                    <a:pt x="555" y="327"/>
                  </a:moveTo>
                  <a:cubicBezTo>
                    <a:pt x="554" y="410"/>
                    <a:pt x="510" y="485"/>
                    <a:pt x="438" y="527"/>
                  </a:cubicBezTo>
                  <a:cubicBezTo>
                    <a:pt x="366" y="569"/>
                    <a:pt x="275" y="564"/>
                    <a:pt x="204" y="521"/>
                  </a:cubicBezTo>
                  <a:cubicBezTo>
                    <a:pt x="133" y="478"/>
                    <a:pt x="95" y="398"/>
                    <a:pt x="97" y="316"/>
                  </a:cubicBezTo>
                  <a:cubicBezTo>
                    <a:pt x="100" y="234"/>
                    <a:pt x="151" y="161"/>
                    <a:pt x="222" y="123"/>
                  </a:cubicBezTo>
                  <a:cubicBezTo>
                    <a:pt x="293" y="86"/>
                    <a:pt x="380" y="92"/>
                    <a:pt x="447" y="133"/>
                  </a:cubicBezTo>
                  <a:cubicBezTo>
                    <a:pt x="514" y="174"/>
                    <a:pt x="554" y="250"/>
                    <a:pt x="555" y="327"/>
                  </a:cubicBezTo>
                  <a:cubicBezTo>
                    <a:pt x="555" y="381"/>
                    <a:pt x="639" y="382"/>
                    <a:pt x="639" y="327"/>
                  </a:cubicBezTo>
                  <a:cubicBezTo>
                    <a:pt x="638" y="232"/>
                    <a:pt x="595" y="141"/>
                    <a:pt x="519" y="82"/>
                  </a:cubicBezTo>
                  <a:cubicBezTo>
                    <a:pt x="441" y="21"/>
                    <a:pt x="340" y="0"/>
                    <a:pt x="244" y="25"/>
                  </a:cubicBezTo>
                  <a:cubicBezTo>
                    <a:pt x="154" y="48"/>
                    <a:pt x="77" y="116"/>
                    <a:pt x="40" y="201"/>
                  </a:cubicBezTo>
                  <a:cubicBezTo>
                    <a:pt x="0" y="292"/>
                    <a:pt x="5" y="395"/>
                    <a:pt x="54" y="482"/>
                  </a:cubicBezTo>
                  <a:cubicBezTo>
                    <a:pt x="123" y="606"/>
                    <a:pt x="272" y="664"/>
                    <a:pt x="407" y="630"/>
                  </a:cubicBezTo>
                  <a:cubicBezTo>
                    <a:pt x="543" y="595"/>
                    <a:pt x="637" y="466"/>
                    <a:pt x="639" y="327"/>
                  </a:cubicBezTo>
                  <a:cubicBezTo>
                    <a:pt x="639" y="273"/>
                    <a:pt x="555" y="273"/>
                    <a:pt x="555" y="3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2060"/>
                </a:solidFill>
              </a:endParaRPr>
            </a:p>
          </p:txBody>
        </p:sp>
        <p:sp>
          <p:nvSpPr>
            <p:cNvPr id="11" name="Freeform 40">
              <a:extLst>
                <a:ext uri="{FF2B5EF4-FFF2-40B4-BE49-F238E27FC236}">
                  <a16:creationId xmlns:a16="http://schemas.microsoft.com/office/drawing/2014/main" id="{08884941-111D-4BB6-BD63-1DA532A17165}"/>
                </a:ext>
              </a:extLst>
            </p:cNvPr>
            <p:cNvSpPr>
              <a:spLocks/>
            </p:cNvSpPr>
            <p:nvPr/>
          </p:nvSpPr>
          <p:spPr bwMode="auto">
            <a:xfrm>
              <a:off x="-19746913" y="-2163763"/>
              <a:ext cx="3186113" cy="2136775"/>
            </a:xfrm>
            <a:custGeom>
              <a:avLst/>
              <a:gdLst>
                <a:gd name="T0" fmla="*/ 846 w 1068"/>
                <a:gd name="T1" fmla="*/ 102 h 717"/>
                <a:gd name="T2" fmla="*/ 981 w 1068"/>
                <a:gd name="T3" fmla="*/ 329 h 717"/>
                <a:gd name="T4" fmla="*/ 981 w 1068"/>
                <a:gd name="T5" fmla="*/ 479 h 717"/>
                <a:gd name="T6" fmla="*/ 981 w 1068"/>
                <a:gd name="T7" fmla="*/ 558 h 717"/>
                <a:gd name="T8" fmla="*/ 961 w 1068"/>
                <a:gd name="T9" fmla="*/ 617 h 717"/>
                <a:gd name="T10" fmla="*/ 882 w 1068"/>
                <a:gd name="T11" fmla="*/ 633 h 717"/>
                <a:gd name="T12" fmla="*/ 214 w 1068"/>
                <a:gd name="T13" fmla="*/ 633 h 717"/>
                <a:gd name="T14" fmla="*/ 153 w 1068"/>
                <a:gd name="T15" fmla="*/ 633 h 717"/>
                <a:gd name="T16" fmla="*/ 90 w 1068"/>
                <a:gd name="T17" fmla="*/ 571 h 717"/>
                <a:gd name="T18" fmla="*/ 90 w 1068"/>
                <a:gd name="T19" fmla="*/ 523 h 717"/>
                <a:gd name="T20" fmla="*/ 90 w 1068"/>
                <a:gd name="T21" fmla="*/ 355 h 717"/>
                <a:gd name="T22" fmla="*/ 173 w 1068"/>
                <a:gd name="T23" fmla="*/ 144 h 717"/>
                <a:gd name="T24" fmla="*/ 222 w 1068"/>
                <a:gd name="T25" fmla="*/ 103 h 717"/>
                <a:gd name="T26" fmla="*/ 180 w 1068"/>
                <a:gd name="T27" fmla="*/ 31 h 717"/>
                <a:gd name="T28" fmla="*/ 13 w 1068"/>
                <a:gd name="T29" fmla="*/ 276 h 717"/>
                <a:gd name="T30" fmla="*/ 6 w 1068"/>
                <a:gd name="T31" fmla="*/ 447 h 717"/>
                <a:gd name="T32" fmla="*/ 10 w 1068"/>
                <a:gd name="T33" fmla="*/ 604 h 717"/>
                <a:gd name="T34" fmla="*/ 161 w 1068"/>
                <a:gd name="T35" fmla="*/ 717 h 717"/>
                <a:gd name="T36" fmla="*/ 805 w 1068"/>
                <a:gd name="T37" fmla="*/ 717 h 717"/>
                <a:gd name="T38" fmla="*/ 908 w 1068"/>
                <a:gd name="T39" fmla="*/ 717 h 717"/>
                <a:gd name="T40" fmla="*/ 1059 w 1068"/>
                <a:gd name="T41" fmla="*/ 614 h 717"/>
                <a:gd name="T42" fmla="*/ 1065 w 1068"/>
                <a:gd name="T43" fmla="*/ 544 h 717"/>
                <a:gd name="T44" fmla="*/ 1065 w 1068"/>
                <a:gd name="T45" fmla="*/ 455 h 717"/>
                <a:gd name="T46" fmla="*/ 1060 w 1068"/>
                <a:gd name="T47" fmla="*/ 287 h 717"/>
                <a:gd name="T48" fmla="*/ 889 w 1068"/>
                <a:gd name="T49" fmla="*/ 29 h 717"/>
                <a:gd name="T50" fmla="*/ 846 w 1068"/>
                <a:gd name="T51" fmla="*/ 102 h 7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68" h="717">
                  <a:moveTo>
                    <a:pt x="846" y="102"/>
                  </a:moveTo>
                  <a:cubicBezTo>
                    <a:pt x="924" y="152"/>
                    <a:pt x="975" y="236"/>
                    <a:pt x="981" y="329"/>
                  </a:cubicBezTo>
                  <a:cubicBezTo>
                    <a:pt x="984" y="379"/>
                    <a:pt x="981" y="429"/>
                    <a:pt x="981" y="479"/>
                  </a:cubicBezTo>
                  <a:cubicBezTo>
                    <a:pt x="981" y="505"/>
                    <a:pt x="981" y="532"/>
                    <a:pt x="981" y="558"/>
                  </a:cubicBezTo>
                  <a:cubicBezTo>
                    <a:pt x="981" y="582"/>
                    <a:pt x="978" y="600"/>
                    <a:pt x="961" y="617"/>
                  </a:cubicBezTo>
                  <a:cubicBezTo>
                    <a:pt x="941" y="637"/>
                    <a:pt x="911" y="633"/>
                    <a:pt x="882" y="633"/>
                  </a:cubicBezTo>
                  <a:cubicBezTo>
                    <a:pt x="659" y="633"/>
                    <a:pt x="437" y="633"/>
                    <a:pt x="214" y="633"/>
                  </a:cubicBezTo>
                  <a:cubicBezTo>
                    <a:pt x="193" y="633"/>
                    <a:pt x="173" y="633"/>
                    <a:pt x="153" y="633"/>
                  </a:cubicBezTo>
                  <a:cubicBezTo>
                    <a:pt x="118" y="633"/>
                    <a:pt x="91" y="605"/>
                    <a:pt x="90" y="571"/>
                  </a:cubicBezTo>
                  <a:cubicBezTo>
                    <a:pt x="89" y="555"/>
                    <a:pt x="90" y="539"/>
                    <a:pt x="90" y="523"/>
                  </a:cubicBezTo>
                  <a:cubicBezTo>
                    <a:pt x="90" y="467"/>
                    <a:pt x="90" y="411"/>
                    <a:pt x="90" y="355"/>
                  </a:cubicBezTo>
                  <a:cubicBezTo>
                    <a:pt x="90" y="275"/>
                    <a:pt x="117" y="201"/>
                    <a:pt x="173" y="144"/>
                  </a:cubicBezTo>
                  <a:cubicBezTo>
                    <a:pt x="188" y="128"/>
                    <a:pt x="204" y="115"/>
                    <a:pt x="222" y="103"/>
                  </a:cubicBezTo>
                  <a:cubicBezTo>
                    <a:pt x="267" y="74"/>
                    <a:pt x="225" y="1"/>
                    <a:pt x="180" y="31"/>
                  </a:cubicBezTo>
                  <a:cubicBezTo>
                    <a:pt x="94" y="87"/>
                    <a:pt x="32" y="174"/>
                    <a:pt x="13" y="276"/>
                  </a:cubicBezTo>
                  <a:cubicBezTo>
                    <a:pt x="2" y="332"/>
                    <a:pt x="6" y="391"/>
                    <a:pt x="6" y="447"/>
                  </a:cubicBezTo>
                  <a:cubicBezTo>
                    <a:pt x="6" y="498"/>
                    <a:pt x="0" y="553"/>
                    <a:pt x="10" y="604"/>
                  </a:cubicBezTo>
                  <a:cubicBezTo>
                    <a:pt x="23" y="675"/>
                    <a:pt x="93" y="717"/>
                    <a:pt x="161" y="717"/>
                  </a:cubicBezTo>
                  <a:cubicBezTo>
                    <a:pt x="376" y="717"/>
                    <a:pt x="590" y="717"/>
                    <a:pt x="805" y="717"/>
                  </a:cubicBezTo>
                  <a:cubicBezTo>
                    <a:pt x="839" y="717"/>
                    <a:pt x="874" y="717"/>
                    <a:pt x="908" y="717"/>
                  </a:cubicBezTo>
                  <a:cubicBezTo>
                    <a:pt x="978" y="717"/>
                    <a:pt x="1036" y="681"/>
                    <a:pt x="1059" y="614"/>
                  </a:cubicBezTo>
                  <a:cubicBezTo>
                    <a:pt x="1067" y="592"/>
                    <a:pt x="1065" y="568"/>
                    <a:pt x="1065" y="544"/>
                  </a:cubicBezTo>
                  <a:cubicBezTo>
                    <a:pt x="1065" y="515"/>
                    <a:pt x="1065" y="485"/>
                    <a:pt x="1065" y="455"/>
                  </a:cubicBezTo>
                  <a:cubicBezTo>
                    <a:pt x="1065" y="399"/>
                    <a:pt x="1068" y="343"/>
                    <a:pt x="1060" y="287"/>
                  </a:cubicBezTo>
                  <a:cubicBezTo>
                    <a:pt x="1046" y="181"/>
                    <a:pt x="978" y="86"/>
                    <a:pt x="889" y="29"/>
                  </a:cubicBezTo>
                  <a:cubicBezTo>
                    <a:pt x="843" y="0"/>
                    <a:pt x="801" y="72"/>
                    <a:pt x="846"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2060"/>
                </a:solidFill>
              </a:endParaRPr>
            </a:p>
          </p:txBody>
        </p:sp>
        <p:sp>
          <p:nvSpPr>
            <p:cNvPr id="12" name="Freeform 41">
              <a:extLst>
                <a:ext uri="{FF2B5EF4-FFF2-40B4-BE49-F238E27FC236}">
                  <a16:creationId xmlns:a16="http://schemas.microsoft.com/office/drawing/2014/main" id="{0E89D6C0-E5F8-47FF-8190-4361ED777159}"/>
                </a:ext>
              </a:extLst>
            </p:cNvPr>
            <p:cNvSpPr>
              <a:spLocks/>
            </p:cNvSpPr>
            <p:nvPr/>
          </p:nvSpPr>
          <p:spPr bwMode="auto">
            <a:xfrm>
              <a:off x="-22120225" y="-5770563"/>
              <a:ext cx="250825" cy="2101850"/>
            </a:xfrm>
            <a:custGeom>
              <a:avLst/>
              <a:gdLst>
                <a:gd name="T0" fmla="*/ 0 w 84"/>
                <a:gd name="T1" fmla="*/ 54 h 705"/>
                <a:gd name="T2" fmla="*/ 0 w 84"/>
                <a:gd name="T3" fmla="*/ 631 h 705"/>
                <a:gd name="T4" fmla="*/ 0 w 84"/>
                <a:gd name="T5" fmla="*/ 650 h 705"/>
                <a:gd name="T6" fmla="*/ 84 w 84"/>
                <a:gd name="T7" fmla="*/ 650 h 705"/>
                <a:gd name="T8" fmla="*/ 84 w 84"/>
                <a:gd name="T9" fmla="*/ 73 h 705"/>
                <a:gd name="T10" fmla="*/ 84 w 84"/>
                <a:gd name="T11" fmla="*/ 54 h 705"/>
                <a:gd name="T12" fmla="*/ 0 w 84"/>
                <a:gd name="T13" fmla="*/ 54 h 705"/>
              </a:gdLst>
              <a:ahLst/>
              <a:cxnLst>
                <a:cxn ang="0">
                  <a:pos x="T0" y="T1"/>
                </a:cxn>
                <a:cxn ang="0">
                  <a:pos x="T2" y="T3"/>
                </a:cxn>
                <a:cxn ang="0">
                  <a:pos x="T4" y="T5"/>
                </a:cxn>
                <a:cxn ang="0">
                  <a:pos x="T6" y="T7"/>
                </a:cxn>
                <a:cxn ang="0">
                  <a:pos x="T8" y="T9"/>
                </a:cxn>
                <a:cxn ang="0">
                  <a:pos x="T10" y="T11"/>
                </a:cxn>
                <a:cxn ang="0">
                  <a:pos x="T12" y="T13"/>
                </a:cxn>
              </a:cxnLst>
              <a:rect l="0" t="0" r="r" b="b"/>
              <a:pathLst>
                <a:path w="84" h="705">
                  <a:moveTo>
                    <a:pt x="0" y="54"/>
                  </a:moveTo>
                  <a:cubicBezTo>
                    <a:pt x="0" y="247"/>
                    <a:pt x="0" y="439"/>
                    <a:pt x="0" y="631"/>
                  </a:cubicBezTo>
                  <a:cubicBezTo>
                    <a:pt x="0" y="638"/>
                    <a:pt x="0" y="644"/>
                    <a:pt x="0" y="650"/>
                  </a:cubicBezTo>
                  <a:cubicBezTo>
                    <a:pt x="0" y="705"/>
                    <a:pt x="84" y="705"/>
                    <a:pt x="84" y="650"/>
                  </a:cubicBezTo>
                  <a:cubicBezTo>
                    <a:pt x="84" y="458"/>
                    <a:pt x="84" y="266"/>
                    <a:pt x="84" y="73"/>
                  </a:cubicBezTo>
                  <a:cubicBezTo>
                    <a:pt x="84" y="67"/>
                    <a:pt x="84" y="61"/>
                    <a:pt x="84" y="54"/>
                  </a:cubicBezTo>
                  <a:cubicBezTo>
                    <a:pt x="84" y="0"/>
                    <a:pt x="0" y="0"/>
                    <a:pt x="0"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2060"/>
                </a:solidFill>
              </a:endParaRPr>
            </a:p>
          </p:txBody>
        </p:sp>
        <p:sp>
          <p:nvSpPr>
            <p:cNvPr id="13" name="Freeform 42">
              <a:extLst>
                <a:ext uri="{FF2B5EF4-FFF2-40B4-BE49-F238E27FC236}">
                  <a16:creationId xmlns:a16="http://schemas.microsoft.com/office/drawing/2014/main" id="{F2B683ED-11A9-4ED1-A941-C7F0C5096E24}"/>
                </a:ext>
              </a:extLst>
            </p:cNvPr>
            <p:cNvSpPr>
              <a:spLocks/>
            </p:cNvSpPr>
            <p:nvPr/>
          </p:nvSpPr>
          <p:spPr bwMode="auto">
            <a:xfrm>
              <a:off x="-23742650" y="-4017963"/>
              <a:ext cx="1944688" cy="1266825"/>
            </a:xfrm>
            <a:custGeom>
              <a:avLst/>
              <a:gdLst>
                <a:gd name="T0" fmla="*/ 89 w 652"/>
                <a:gd name="T1" fmla="*/ 398 h 425"/>
                <a:gd name="T2" fmla="*/ 589 w 652"/>
                <a:gd name="T3" fmla="*/ 109 h 425"/>
                <a:gd name="T4" fmla="*/ 605 w 652"/>
                <a:gd name="T5" fmla="*/ 100 h 425"/>
                <a:gd name="T6" fmla="*/ 563 w 652"/>
                <a:gd name="T7" fmla="*/ 27 h 425"/>
                <a:gd name="T8" fmla="*/ 63 w 652"/>
                <a:gd name="T9" fmla="*/ 316 h 425"/>
                <a:gd name="T10" fmla="*/ 47 w 652"/>
                <a:gd name="T11" fmla="*/ 325 h 425"/>
                <a:gd name="T12" fmla="*/ 89 w 652"/>
                <a:gd name="T13" fmla="*/ 398 h 425"/>
              </a:gdLst>
              <a:ahLst/>
              <a:cxnLst>
                <a:cxn ang="0">
                  <a:pos x="T0" y="T1"/>
                </a:cxn>
                <a:cxn ang="0">
                  <a:pos x="T2" y="T3"/>
                </a:cxn>
                <a:cxn ang="0">
                  <a:pos x="T4" y="T5"/>
                </a:cxn>
                <a:cxn ang="0">
                  <a:pos x="T6" y="T7"/>
                </a:cxn>
                <a:cxn ang="0">
                  <a:pos x="T8" y="T9"/>
                </a:cxn>
                <a:cxn ang="0">
                  <a:pos x="T10" y="T11"/>
                </a:cxn>
                <a:cxn ang="0">
                  <a:pos x="T12" y="T13"/>
                </a:cxn>
              </a:cxnLst>
              <a:rect l="0" t="0" r="r" b="b"/>
              <a:pathLst>
                <a:path w="652" h="425">
                  <a:moveTo>
                    <a:pt x="89" y="398"/>
                  </a:moveTo>
                  <a:cubicBezTo>
                    <a:pt x="256" y="302"/>
                    <a:pt x="422" y="205"/>
                    <a:pt x="589" y="109"/>
                  </a:cubicBezTo>
                  <a:cubicBezTo>
                    <a:pt x="594" y="106"/>
                    <a:pt x="600" y="103"/>
                    <a:pt x="605" y="100"/>
                  </a:cubicBezTo>
                  <a:cubicBezTo>
                    <a:pt x="652" y="73"/>
                    <a:pt x="610" y="0"/>
                    <a:pt x="563" y="27"/>
                  </a:cubicBezTo>
                  <a:cubicBezTo>
                    <a:pt x="396" y="123"/>
                    <a:pt x="230" y="219"/>
                    <a:pt x="63" y="316"/>
                  </a:cubicBezTo>
                  <a:cubicBezTo>
                    <a:pt x="58" y="319"/>
                    <a:pt x="52" y="322"/>
                    <a:pt x="47" y="325"/>
                  </a:cubicBezTo>
                  <a:cubicBezTo>
                    <a:pt x="0" y="352"/>
                    <a:pt x="42" y="425"/>
                    <a:pt x="89" y="3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2060"/>
                </a:solidFill>
              </a:endParaRPr>
            </a:p>
          </p:txBody>
        </p:sp>
        <p:sp>
          <p:nvSpPr>
            <p:cNvPr id="14" name="Freeform 43">
              <a:extLst>
                <a:ext uri="{FF2B5EF4-FFF2-40B4-BE49-F238E27FC236}">
                  <a16:creationId xmlns:a16="http://schemas.microsoft.com/office/drawing/2014/main" id="{5F24A4C5-7DDA-4711-B85E-9A4348702CB8}"/>
                </a:ext>
              </a:extLst>
            </p:cNvPr>
            <p:cNvSpPr>
              <a:spLocks/>
            </p:cNvSpPr>
            <p:nvPr/>
          </p:nvSpPr>
          <p:spPr bwMode="auto">
            <a:xfrm>
              <a:off x="-22191663" y="-4017963"/>
              <a:ext cx="1946275" cy="1266825"/>
            </a:xfrm>
            <a:custGeom>
              <a:avLst/>
              <a:gdLst>
                <a:gd name="T0" fmla="*/ 605 w 652"/>
                <a:gd name="T1" fmla="*/ 325 h 425"/>
                <a:gd name="T2" fmla="*/ 106 w 652"/>
                <a:gd name="T3" fmla="*/ 37 h 425"/>
                <a:gd name="T4" fmla="*/ 89 w 652"/>
                <a:gd name="T5" fmla="*/ 27 h 425"/>
                <a:gd name="T6" fmla="*/ 47 w 652"/>
                <a:gd name="T7" fmla="*/ 100 h 425"/>
                <a:gd name="T8" fmla="*/ 546 w 652"/>
                <a:gd name="T9" fmla="*/ 388 h 425"/>
                <a:gd name="T10" fmla="*/ 563 w 652"/>
                <a:gd name="T11" fmla="*/ 398 h 425"/>
                <a:gd name="T12" fmla="*/ 605 w 652"/>
                <a:gd name="T13" fmla="*/ 325 h 425"/>
              </a:gdLst>
              <a:ahLst/>
              <a:cxnLst>
                <a:cxn ang="0">
                  <a:pos x="T0" y="T1"/>
                </a:cxn>
                <a:cxn ang="0">
                  <a:pos x="T2" y="T3"/>
                </a:cxn>
                <a:cxn ang="0">
                  <a:pos x="T4" y="T5"/>
                </a:cxn>
                <a:cxn ang="0">
                  <a:pos x="T6" y="T7"/>
                </a:cxn>
                <a:cxn ang="0">
                  <a:pos x="T8" y="T9"/>
                </a:cxn>
                <a:cxn ang="0">
                  <a:pos x="T10" y="T11"/>
                </a:cxn>
                <a:cxn ang="0">
                  <a:pos x="T12" y="T13"/>
                </a:cxn>
              </a:cxnLst>
              <a:rect l="0" t="0" r="r" b="b"/>
              <a:pathLst>
                <a:path w="652" h="425">
                  <a:moveTo>
                    <a:pt x="605" y="325"/>
                  </a:moveTo>
                  <a:cubicBezTo>
                    <a:pt x="439" y="229"/>
                    <a:pt x="272" y="133"/>
                    <a:pt x="106" y="37"/>
                  </a:cubicBezTo>
                  <a:cubicBezTo>
                    <a:pt x="100" y="33"/>
                    <a:pt x="95" y="30"/>
                    <a:pt x="89" y="27"/>
                  </a:cubicBezTo>
                  <a:cubicBezTo>
                    <a:pt x="42" y="0"/>
                    <a:pt x="0" y="73"/>
                    <a:pt x="47" y="100"/>
                  </a:cubicBezTo>
                  <a:cubicBezTo>
                    <a:pt x="213" y="196"/>
                    <a:pt x="380" y="292"/>
                    <a:pt x="546" y="388"/>
                  </a:cubicBezTo>
                  <a:cubicBezTo>
                    <a:pt x="552" y="391"/>
                    <a:pt x="557" y="395"/>
                    <a:pt x="563" y="398"/>
                  </a:cubicBezTo>
                  <a:cubicBezTo>
                    <a:pt x="610" y="425"/>
                    <a:pt x="652" y="352"/>
                    <a:pt x="605" y="3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2060"/>
                </a:solidFill>
              </a:endParaRPr>
            </a:p>
          </p:txBody>
        </p:sp>
      </p:grpSp>
      <p:sp>
        <p:nvSpPr>
          <p:cNvPr id="3" name="TextBox 2">
            <a:extLst>
              <a:ext uri="{FF2B5EF4-FFF2-40B4-BE49-F238E27FC236}">
                <a16:creationId xmlns:a16="http://schemas.microsoft.com/office/drawing/2014/main" id="{9436B850-15F2-41BC-A54E-6E0F332F011D}"/>
              </a:ext>
            </a:extLst>
          </p:cNvPr>
          <p:cNvSpPr txBox="1"/>
          <p:nvPr/>
        </p:nvSpPr>
        <p:spPr>
          <a:xfrm>
            <a:off x="733192" y="4331033"/>
            <a:ext cx="4845708" cy="830997"/>
          </a:xfrm>
          <a:prstGeom prst="rect">
            <a:avLst/>
          </a:prstGeom>
          <a:noFill/>
        </p:spPr>
        <p:txBody>
          <a:bodyPr wrap="square" lIns="0" tIns="0" rIns="0" bIns="0" rtlCol="0">
            <a:spAutoFit/>
          </a:bodyPr>
          <a:lstStyle/>
          <a:p>
            <a:r>
              <a:rPr lang="en-US" sz="5400" b="1" i="1" dirty="0">
                <a:solidFill>
                  <a:srgbClr val="002060"/>
                </a:solidFill>
                <a:latin typeface="Segoe UI" panose="020B0502040204020203" pitchFamily="34" charset="0"/>
                <a:cs typeface="Segoe UI" panose="020B0502040204020203" pitchFamily="34" charset="0"/>
              </a:rPr>
              <a:t>Thank You</a:t>
            </a:r>
          </a:p>
        </p:txBody>
      </p:sp>
      <p:sp>
        <p:nvSpPr>
          <p:cNvPr id="4" name="Rectangle 3">
            <a:extLst>
              <a:ext uri="{FF2B5EF4-FFF2-40B4-BE49-F238E27FC236}">
                <a16:creationId xmlns:a16="http://schemas.microsoft.com/office/drawing/2014/main" id="{A9B74FAF-1757-48A8-BBFB-722E8E1D6FA4}"/>
              </a:ext>
            </a:extLst>
          </p:cNvPr>
          <p:cNvSpPr/>
          <p:nvPr/>
        </p:nvSpPr>
        <p:spPr>
          <a:xfrm>
            <a:off x="733192" y="5358396"/>
            <a:ext cx="3536195" cy="246221"/>
          </a:xfrm>
          <a:prstGeom prst="rect">
            <a:avLst/>
          </a:prstGeom>
        </p:spPr>
        <p:txBody>
          <a:bodyPr wrap="square" lIns="0" tIns="0" rIns="0" bIns="0">
            <a:spAutoFit/>
          </a:bodyPr>
          <a:lstStyle/>
          <a:p>
            <a:r>
              <a:rPr lang="en-US" sz="1600" dirty="0">
                <a:latin typeface="+mj-lt"/>
              </a:rPr>
              <a:t>. </a:t>
            </a:r>
            <a:endParaRPr lang="en-US" sz="1600" i="1" dirty="0">
              <a:solidFill>
                <a:srgbClr val="002060"/>
              </a:solidFill>
              <a:latin typeface="+mj-lt"/>
              <a:cs typeface="Segoe UI" panose="020B0502040204020203" pitchFamily="34" charset="0"/>
            </a:endParaRPr>
          </a:p>
        </p:txBody>
      </p:sp>
      <p:grpSp>
        <p:nvGrpSpPr>
          <p:cNvPr id="23" name="Group 22" descr="This image is of an abstract shape. ">
            <a:extLst>
              <a:ext uri="{FF2B5EF4-FFF2-40B4-BE49-F238E27FC236}">
                <a16:creationId xmlns:a16="http://schemas.microsoft.com/office/drawing/2014/main" id="{C5C1EC81-7459-4B76-B0C8-CF221BB21A2F}"/>
              </a:ext>
            </a:extLst>
          </p:cNvPr>
          <p:cNvGrpSpPr/>
          <p:nvPr/>
        </p:nvGrpSpPr>
        <p:grpSpPr>
          <a:xfrm>
            <a:off x="4855953" y="-2833465"/>
            <a:ext cx="8948964" cy="12105059"/>
            <a:chOff x="4855953" y="-2833465"/>
            <a:chExt cx="8948964" cy="12105059"/>
          </a:xfrm>
        </p:grpSpPr>
        <p:sp>
          <p:nvSpPr>
            <p:cNvPr id="20" name="Freeform 10">
              <a:extLst>
                <a:ext uri="{FF2B5EF4-FFF2-40B4-BE49-F238E27FC236}">
                  <a16:creationId xmlns:a16="http://schemas.microsoft.com/office/drawing/2014/main" id="{6067105C-8C4E-4F4D-AF25-4E9E7FEE0199}"/>
                </a:ext>
              </a:extLst>
            </p:cNvPr>
            <p:cNvSpPr>
              <a:spLocks/>
            </p:cNvSpPr>
            <p:nvPr/>
          </p:nvSpPr>
          <p:spPr bwMode="auto">
            <a:xfrm rot="9420272">
              <a:off x="4855953" y="-2246936"/>
              <a:ext cx="8673602" cy="11518530"/>
            </a:xfrm>
            <a:custGeom>
              <a:avLst/>
              <a:gdLst>
                <a:gd name="T0" fmla="*/ 1166 w 2492"/>
                <a:gd name="T1" fmla="*/ 2419 h 3315"/>
                <a:gd name="T2" fmla="*/ 243 w 2492"/>
                <a:gd name="T3" fmla="*/ 912 h 3315"/>
                <a:gd name="T4" fmla="*/ 449 w 2492"/>
                <a:gd name="T5" fmla="*/ 15 h 3315"/>
                <a:gd name="T6" fmla="*/ 766 w 2492"/>
                <a:gd name="T7" fmla="*/ 302 h 3315"/>
                <a:gd name="T8" fmla="*/ 1651 w 2492"/>
                <a:gd name="T9" fmla="*/ 481 h 3315"/>
                <a:gd name="T10" fmla="*/ 2239 w 2492"/>
                <a:gd name="T11" fmla="*/ 1238 h 3315"/>
                <a:gd name="T12" fmla="*/ 2186 w 2492"/>
                <a:gd name="T13" fmla="*/ 2201 h 3315"/>
                <a:gd name="T14" fmla="*/ 2165 w 2492"/>
                <a:gd name="T15" fmla="*/ 2928 h 3315"/>
                <a:gd name="T16" fmla="*/ 1400 w 2492"/>
                <a:gd name="T17" fmla="*/ 3100 h 3315"/>
                <a:gd name="T18" fmla="*/ 1166 w 2492"/>
                <a:gd name="T19" fmla="*/ 2419 h 3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92" h="3315">
                  <a:moveTo>
                    <a:pt x="1166" y="2419"/>
                  </a:moveTo>
                  <a:cubicBezTo>
                    <a:pt x="1505" y="1277"/>
                    <a:pt x="486" y="1533"/>
                    <a:pt x="243" y="912"/>
                  </a:cubicBezTo>
                  <a:cubicBezTo>
                    <a:pt x="0" y="292"/>
                    <a:pt x="291" y="31"/>
                    <a:pt x="449" y="15"/>
                  </a:cubicBezTo>
                  <a:cubicBezTo>
                    <a:pt x="607" y="0"/>
                    <a:pt x="716" y="54"/>
                    <a:pt x="766" y="302"/>
                  </a:cubicBezTo>
                  <a:cubicBezTo>
                    <a:pt x="817" y="551"/>
                    <a:pt x="1312" y="508"/>
                    <a:pt x="1651" y="481"/>
                  </a:cubicBezTo>
                  <a:cubicBezTo>
                    <a:pt x="1989" y="454"/>
                    <a:pt x="2492" y="733"/>
                    <a:pt x="2239" y="1238"/>
                  </a:cubicBezTo>
                  <a:cubicBezTo>
                    <a:pt x="1986" y="1743"/>
                    <a:pt x="2000" y="1716"/>
                    <a:pt x="2186" y="2201"/>
                  </a:cubicBezTo>
                  <a:cubicBezTo>
                    <a:pt x="2372" y="2685"/>
                    <a:pt x="2165" y="2928"/>
                    <a:pt x="2165" y="2928"/>
                  </a:cubicBezTo>
                  <a:cubicBezTo>
                    <a:pt x="2165" y="2928"/>
                    <a:pt x="1791" y="3315"/>
                    <a:pt x="1400" y="3100"/>
                  </a:cubicBezTo>
                  <a:cubicBezTo>
                    <a:pt x="1008" y="2885"/>
                    <a:pt x="1166" y="2419"/>
                    <a:pt x="1166" y="2419"/>
                  </a:cubicBezTo>
                  <a:close/>
                </a:path>
              </a:pathLst>
            </a:custGeom>
            <a:gradFill>
              <a:gsLst>
                <a:gs pos="0">
                  <a:srgbClr val="80DEDE"/>
                </a:gs>
                <a:gs pos="53500">
                  <a:srgbClr val="85C1E7"/>
                </a:gs>
                <a:gs pos="100000">
                  <a:srgbClr val="878CFF"/>
                </a:gs>
              </a:gsLst>
              <a:lin ang="5400000" scaled="1"/>
            </a:gra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21" name="Freeform 11">
              <a:extLst>
                <a:ext uri="{FF2B5EF4-FFF2-40B4-BE49-F238E27FC236}">
                  <a16:creationId xmlns:a16="http://schemas.microsoft.com/office/drawing/2014/main" id="{70B75532-3E3F-4E79-89ED-8E7671BB9C68}"/>
                </a:ext>
              </a:extLst>
            </p:cNvPr>
            <p:cNvSpPr>
              <a:spLocks/>
            </p:cNvSpPr>
            <p:nvPr/>
          </p:nvSpPr>
          <p:spPr bwMode="auto">
            <a:xfrm rot="9420272">
              <a:off x="5048022" y="-2833465"/>
              <a:ext cx="8756895" cy="10755934"/>
            </a:xfrm>
            <a:custGeom>
              <a:avLst/>
              <a:gdLst>
                <a:gd name="T0" fmla="*/ 1504 w 2516"/>
                <a:gd name="T1" fmla="*/ 2980 h 3095"/>
                <a:gd name="T2" fmla="*/ 2237 w 2516"/>
                <a:gd name="T3" fmla="*/ 2283 h 3095"/>
                <a:gd name="T4" fmla="*/ 1468 w 2516"/>
                <a:gd name="T5" fmla="*/ 1052 h 3095"/>
                <a:gd name="T6" fmla="*/ 979 w 2516"/>
                <a:gd name="T7" fmla="*/ 648 h 3095"/>
                <a:gd name="T8" fmla="*/ 411 w 2516"/>
                <a:gd name="T9" fmla="*/ 195 h 3095"/>
                <a:gd name="T10" fmla="*/ 397 w 2516"/>
                <a:gd name="T11" fmla="*/ 1117 h 3095"/>
                <a:gd name="T12" fmla="*/ 194 w 2516"/>
                <a:gd name="T13" fmla="*/ 1767 h 3095"/>
                <a:gd name="T14" fmla="*/ 866 w 2516"/>
                <a:gd name="T15" fmla="*/ 2349 h 3095"/>
                <a:gd name="T16" fmla="*/ 1275 w 2516"/>
                <a:gd name="T17" fmla="*/ 2766 h 3095"/>
                <a:gd name="T18" fmla="*/ 1504 w 2516"/>
                <a:gd name="T19" fmla="*/ 2980 h 30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16" h="3095">
                  <a:moveTo>
                    <a:pt x="1504" y="2980"/>
                  </a:moveTo>
                  <a:cubicBezTo>
                    <a:pt x="1504" y="2980"/>
                    <a:pt x="1958" y="3095"/>
                    <a:pt x="2237" y="2283"/>
                  </a:cubicBezTo>
                  <a:cubicBezTo>
                    <a:pt x="2516" y="1472"/>
                    <a:pt x="1745" y="1159"/>
                    <a:pt x="1468" y="1052"/>
                  </a:cubicBezTo>
                  <a:cubicBezTo>
                    <a:pt x="1191" y="945"/>
                    <a:pt x="1126" y="907"/>
                    <a:pt x="979" y="648"/>
                  </a:cubicBezTo>
                  <a:cubicBezTo>
                    <a:pt x="832" y="389"/>
                    <a:pt x="822" y="0"/>
                    <a:pt x="411" y="195"/>
                  </a:cubicBezTo>
                  <a:cubicBezTo>
                    <a:pt x="0" y="391"/>
                    <a:pt x="384" y="948"/>
                    <a:pt x="397" y="1117"/>
                  </a:cubicBezTo>
                  <a:cubicBezTo>
                    <a:pt x="411" y="1286"/>
                    <a:pt x="128" y="1580"/>
                    <a:pt x="194" y="1767"/>
                  </a:cubicBezTo>
                  <a:cubicBezTo>
                    <a:pt x="259" y="1954"/>
                    <a:pt x="273" y="2154"/>
                    <a:pt x="866" y="2349"/>
                  </a:cubicBezTo>
                  <a:cubicBezTo>
                    <a:pt x="866" y="2349"/>
                    <a:pt x="1186" y="2374"/>
                    <a:pt x="1275" y="2766"/>
                  </a:cubicBezTo>
                  <a:cubicBezTo>
                    <a:pt x="1275" y="2766"/>
                    <a:pt x="1340" y="2988"/>
                    <a:pt x="1504" y="2980"/>
                  </a:cubicBezTo>
                  <a:close/>
                </a:path>
              </a:pathLst>
            </a:custGeom>
            <a:gradFill>
              <a:gsLst>
                <a:gs pos="0">
                  <a:srgbClr val="7CEFD8"/>
                </a:gs>
                <a:gs pos="51000">
                  <a:srgbClr val="6672E4"/>
                </a:gs>
                <a:gs pos="100000">
                  <a:srgbClr val="882BE5"/>
                </a:gs>
              </a:gsLst>
              <a:lin ang="5400000" scaled="1"/>
            </a:gra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22" name="Freeform 12">
              <a:extLst>
                <a:ext uri="{FF2B5EF4-FFF2-40B4-BE49-F238E27FC236}">
                  <a16:creationId xmlns:a16="http://schemas.microsoft.com/office/drawing/2014/main" id="{517F7404-4FD2-4A56-9BC1-55945A2E0042}"/>
                </a:ext>
              </a:extLst>
            </p:cNvPr>
            <p:cNvSpPr>
              <a:spLocks/>
            </p:cNvSpPr>
            <p:nvPr/>
          </p:nvSpPr>
          <p:spPr bwMode="auto">
            <a:xfrm rot="9420272">
              <a:off x="5218811" y="-1993836"/>
              <a:ext cx="7570428" cy="10122905"/>
            </a:xfrm>
            <a:custGeom>
              <a:avLst/>
              <a:gdLst>
                <a:gd name="T0" fmla="*/ 1896 w 2175"/>
                <a:gd name="T1" fmla="*/ 2283 h 2913"/>
                <a:gd name="T2" fmla="*/ 1467 w 2175"/>
                <a:gd name="T3" fmla="*/ 2913 h 2913"/>
                <a:gd name="T4" fmla="*/ 1250 w 2175"/>
                <a:gd name="T5" fmla="*/ 2849 h 2913"/>
                <a:gd name="T6" fmla="*/ 1016 w 2175"/>
                <a:gd name="T7" fmla="*/ 2168 h 2913"/>
                <a:gd name="T8" fmla="*/ 93 w 2175"/>
                <a:gd name="T9" fmla="*/ 661 h 2913"/>
                <a:gd name="T10" fmla="*/ 0 w 2175"/>
                <a:gd name="T11" fmla="*/ 238 h 2913"/>
                <a:gd name="T12" fmla="*/ 70 w 2175"/>
                <a:gd name="T13" fmla="*/ 195 h 2913"/>
                <a:gd name="T14" fmla="*/ 638 w 2175"/>
                <a:gd name="T15" fmla="*/ 648 h 2913"/>
                <a:gd name="T16" fmla="*/ 1127 w 2175"/>
                <a:gd name="T17" fmla="*/ 1052 h 2913"/>
                <a:gd name="T18" fmla="*/ 1896 w 2175"/>
                <a:gd name="T19" fmla="*/ 2283 h 29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75" h="2913">
                  <a:moveTo>
                    <a:pt x="1896" y="2283"/>
                  </a:moveTo>
                  <a:cubicBezTo>
                    <a:pt x="1770" y="2651"/>
                    <a:pt x="1607" y="2829"/>
                    <a:pt x="1467" y="2913"/>
                  </a:cubicBezTo>
                  <a:cubicBezTo>
                    <a:pt x="1397" y="2909"/>
                    <a:pt x="1324" y="2889"/>
                    <a:pt x="1250" y="2849"/>
                  </a:cubicBezTo>
                  <a:cubicBezTo>
                    <a:pt x="858" y="2634"/>
                    <a:pt x="1016" y="2168"/>
                    <a:pt x="1016" y="2168"/>
                  </a:cubicBezTo>
                  <a:cubicBezTo>
                    <a:pt x="1354" y="1026"/>
                    <a:pt x="336" y="1282"/>
                    <a:pt x="93" y="661"/>
                  </a:cubicBezTo>
                  <a:cubicBezTo>
                    <a:pt x="28" y="495"/>
                    <a:pt x="1" y="354"/>
                    <a:pt x="0" y="238"/>
                  </a:cubicBezTo>
                  <a:cubicBezTo>
                    <a:pt x="20" y="222"/>
                    <a:pt x="44" y="208"/>
                    <a:pt x="70" y="195"/>
                  </a:cubicBezTo>
                  <a:cubicBezTo>
                    <a:pt x="481" y="0"/>
                    <a:pt x="491" y="389"/>
                    <a:pt x="638" y="648"/>
                  </a:cubicBezTo>
                  <a:cubicBezTo>
                    <a:pt x="785" y="907"/>
                    <a:pt x="850" y="945"/>
                    <a:pt x="1127" y="1052"/>
                  </a:cubicBezTo>
                  <a:cubicBezTo>
                    <a:pt x="1404" y="1159"/>
                    <a:pt x="2175" y="1472"/>
                    <a:pt x="1896" y="2283"/>
                  </a:cubicBezTo>
                  <a:close/>
                </a:path>
              </a:pathLst>
            </a:custGeom>
            <a:gradFill>
              <a:gsLst>
                <a:gs pos="100000">
                  <a:srgbClr val="7CEFD8"/>
                </a:gs>
                <a:gs pos="19000">
                  <a:srgbClr val="6672E4"/>
                </a:gs>
                <a:gs pos="0">
                  <a:srgbClr val="882BE5"/>
                </a:gs>
              </a:gsLst>
              <a:lin ang="10200000" scaled="0"/>
            </a:gra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23525685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Graphic 17" descr="Database">
            <a:extLst>
              <a:ext uri="{FF2B5EF4-FFF2-40B4-BE49-F238E27FC236}">
                <a16:creationId xmlns:a16="http://schemas.microsoft.com/office/drawing/2014/main" id="{E2B6CE93-9293-448B-854C-DF761F5C584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85758" y="-531716"/>
            <a:ext cx="6266478" cy="6266478"/>
          </a:xfrm>
          <a:prstGeom prst="rect">
            <a:avLst/>
          </a:prstGeom>
        </p:spPr>
      </p:pic>
      <p:pic>
        <p:nvPicPr>
          <p:cNvPr id="70" name="Graphic 69" descr="Database">
            <a:extLst>
              <a:ext uri="{FF2B5EF4-FFF2-40B4-BE49-F238E27FC236}">
                <a16:creationId xmlns:a16="http://schemas.microsoft.com/office/drawing/2014/main" id="{7D2A8608-D45D-4C14-B621-5DB051ED80A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403258" y="652006"/>
            <a:ext cx="6266478" cy="6266478"/>
          </a:xfrm>
          <a:prstGeom prst="rect">
            <a:avLst/>
          </a:prstGeom>
        </p:spPr>
      </p:pic>
      <p:sp>
        <p:nvSpPr>
          <p:cNvPr id="2" name="TextBox 1">
            <a:extLst>
              <a:ext uri="{FF2B5EF4-FFF2-40B4-BE49-F238E27FC236}">
                <a16:creationId xmlns:a16="http://schemas.microsoft.com/office/drawing/2014/main" id="{62AEF5FE-6C45-4BF6-9676-571742C3CDD7}"/>
              </a:ext>
            </a:extLst>
          </p:cNvPr>
          <p:cNvSpPr txBox="1"/>
          <p:nvPr/>
        </p:nvSpPr>
        <p:spPr>
          <a:xfrm rot="16200000">
            <a:off x="-2155456" y="3123519"/>
            <a:ext cx="6155531" cy="541559"/>
          </a:xfrm>
          <a:prstGeom prst="rect">
            <a:avLst/>
          </a:prstGeom>
          <a:noFill/>
        </p:spPr>
        <p:txBody>
          <a:bodyPr vert="vert" wrap="square" lIns="0" tIns="0" rIns="0" bIns="0" spcCol="720000" rtlCol="0" anchor="ctr">
            <a:spAutoFit/>
          </a:bodyPr>
          <a:lstStyle/>
          <a:p>
            <a:pPr algn="ctr">
              <a:lnSpc>
                <a:spcPts val="4000"/>
              </a:lnSpc>
            </a:pPr>
            <a:r>
              <a:rPr lang="en-US" sz="4400" b="1" dirty="0">
                <a:solidFill>
                  <a:srgbClr val="002060"/>
                </a:solidFill>
                <a:latin typeface="Segoe UI" panose="020B0502040204020203" pitchFamily="34" charset="0"/>
                <a:cs typeface="Segoe UI" panose="020B0502040204020203" pitchFamily="34" charset="0"/>
              </a:rPr>
              <a:t>INTRODUCT</a:t>
            </a:r>
          </a:p>
          <a:p>
            <a:pPr algn="ctr">
              <a:lnSpc>
                <a:spcPts val="4000"/>
              </a:lnSpc>
            </a:pPr>
            <a:r>
              <a:rPr lang="en-US" sz="4400" b="1" dirty="0">
                <a:solidFill>
                  <a:srgbClr val="002060"/>
                </a:solidFill>
                <a:latin typeface="Segoe UI" panose="020B0502040204020203" pitchFamily="34" charset="0"/>
                <a:cs typeface="Segoe UI" panose="020B0502040204020203" pitchFamily="34" charset="0"/>
              </a:rPr>
              <a:t>ION</a:t>
            </a:r>
          </a:p>
        </p:txBody>
      </p:sp>
      <p:sp>
        <p:nvSpPr>
          <p:cNvPr id="4" name="Parallelogram 3">
            <a:extLst>
              <a:ext uri="{FF2B5EF4-FFF2-40B4-BE49-F238E27FC236}">
                <a16:creationId xmlns:a16="http://schemas.microsoft.com/office/drawing/2014/main" id="{241C7FC4-FEFA-4A96-9749-9068C68611EF}"/>
              </a:ext>
              <a:ext uri="{C183D7F6-B498-43B3-948B-1728B52AA6E4}">
                <adec:decorative xmlns:adec="http://schemas.microsoft.com/office/drawing/2017/decorative" val="1"/>
              </a:ext>
            </a:extLst>
          </p:cNvPr>
          <p:cNvSpPr/>
          <p:nvPr/>
        </p:nvSpPr>
        <p:spPr>
          <a:xfrm>
            <a:off x="3012223" y="2"/>
            <a:ext cx="4782069" cy="6857998"/>
          </a:xfrm>
          <a:prstGeom prst="parallelogram">
            <a:avLst>
              <a:gd name="adj" fmla="val 0"/>
            </a:avLst>
          </a:prstGeom>
          <a:gradFill>
            <a:gsLst>
              <a:gs pos="0">
                <a:srgbClr val="7CEFD8"/>
              </a:gs>
              <a:gs pos="71000">
                <a:srgbClr val="6672E4"/>
              </a:gs>
              <a:gs pos="100000">
                <a:srgbClr val="882BE5"/>
              </a:gs>
            </a:gsLst>
            <a:lin ang="5400000" scaled="1"/>
          </a:gra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14" name="TextBox 13">
            <a:extLst>
              <a:ext uri="{FF2B5EF4-FFF2-40B4-BE49-F238E27FC236}">
                <a16:creationId xmlns:a16="http://schemas.microsoft.com/office/drawing/2014/main" id="{A5704BA3-593E-4519-9139-4E1D86366677}"/>
              </a:ext>
            </a:extLst>
          </p:cNvPr>
          <p:cNvSpPr txBox="1"/>
          <p:nvPr/>
        </p:nvSpPr>
        <p:spPr>
          <a:xfrm>
            <a:off x="3668029" y="227770"/>
            <a:ext cx="2427971" cy="430887"/>
          </a:xfrm>
          <a:prstGeom prst="rect">
            <a:avLst/>
          </a:prstGeom>
          <a:noFill/>
        </p:spPr>
        <p:txBody>
          <a:bodyPr wrap="square" lIns="0" tIns="0" rIns="0" bIns="0" rtlCol="0">
            <a:spAutoFit/>
          </a:bodyPr>
          <a:lstStyle/>
          <a:p>
            <a:r>
              <a:rPr lang="en-US" sz="2800" b="1" dirty="0">
                <a:solidFill>
                  <a:schemeClr val="bg1"/>
                </a:solidFill>
                <a:latin typeface="Segoe UI" panose="020B0502040204020203" pitchFamily="34" charset="0"/>
                <a:cs typeface="Segoe UI" panose="020B0502040204020203" pitchFamily="34" charset="0"/>
              </a:rPr>
              <a:t>Crowdfunding</a:t>
            </a:r>
          </a:p>
        </p:txBody>
      </p:sp>
      <p:sp>
        <p:nvSpPr>
          <p:cNvPr id="101" name="TextBox 100">
            <a:extLst>
              <a:ext uri="{FF2B5EF4-FFF2-40B4-BE49-F238E27FC236}">
                <a16:creationId xmlns:a16="http://schemas.microsoft.com/office/drawing/2014/main" id="{CAECCF3F-B2FA-4F0A-96EE-B54207D66547}"/>
              </a:ext>
            </a:extLst>
          </p:cNvPr>
          <p:cNvSpPr txBox="1"/>
          <p:nvPr/>
        </p:nvSpPr>
        <p:spPr>
          <a:xfrm>
            <a:off x="8277567" y="316533"/>
            <a:ext cx="3047138" cy="430887"/>
          </a:xfrm>
          <a:prstGeom prst="rect">
            <a:avLst/>
          </a:prstGeom>
          <a:noFill/>
        </p:spPr>
        <p:txBody>
          <a:bodyPr wrap="square" lIns="0" tIns="0" rIns="0" bIns="0" rtlCol="0">
            <a:spAutoFit/>
          </a:bodyPr>
          <a:lstStyle/>
          <a:p>
            <a:r>
              <a:rPr lang="en-US" sz="2800" b="1" dirty="0">
                <a:solidFill>
                  <a:srgbClr val="002060"/>
                </a:solidFill>
                <a:latin typeface="Segoe UI" panose="020B0502040204020203" pitchFamily="34" charset="0"/>
                <a:cs typeface="Segoe UI" panose="020B0502040204020203" pitchFamily="34" charset="0"/>
              </a:rPr>
              <a:t>DATABASE</a:t>
            </a:r>
            <a:r>
              <a:rPr lang="en-US" sz="1600" b="1" dirty="0">
                <a:solidFill>
                  <a:srgbClr val="002060"/>
                </a:solidFill>
                <a:latin typeface="Segoe UI" panose="020B0502040204020203" pitchFamily="34" charset="0"/>
                <a:cs typeface="Segoe UI" panose="020B0502040204020203" pitchFamily="34" charset="0"/>
              </a:rPr>
              <a:t> </a:t>
            </a:r>
          </a:p>
        </p:txBody>
      </p:sp>
      <p:sp>
        <p:nvSpPr>
          <p:cNvPr id="68" name="Title 67" hidden="1">
            <a:extLst>
              <a:ext uri="{FF2B5EF4-FFF2-40B4-BE49-F238E27FC236}">
                <a16:creationId xmlns:a16="http://schemas.microsoft.com/office/drawing/2014/main" id="{3D46526D-118F-4F6F-BAE0-066F422EBD1E}"/>
              </a:ext>
            </a:extLst>
          </p:cNvPr>
          <p:cNvSpPr>
            <a:spLocks noGrp="1"/>
          </p:cNvSpPr>
          <p:nvPr>
            <p:ph type="title"/>
          </p:nvPr>
        </p:nvSpPr>
        <p:spPr/>
        <p:txBody>
          <a:bodyPr/>
          <a:lstStyle/>
          <a:p>
            <a:r>
              <a:rPr lang="en-US" dirty="0"/>
              <a:t>Human resources slide 3</a:t>
            </a:r>
          </a:p>
        </p:txBody>
      </p:sp>
      <p:sp>
        <p:nvSpPr>
          <p:cNvPr id="102" name="Rectangle 101">
            <a:extLst>
              <a:ext uri="{FF2B5EF4-FFF2-40B4-BE49-F238E27FC236}">
                <a16:creationId xmlns:a16="http://schemas.microsoft.com/office/drawing/2014/main" id="{BD4FADAC-F551-4496-A2FB-ABA73F95C89D}"/>
              </a:ext>
            </a:extLst>
          </p:cNvPr>
          <p:cNvSpPr/>
          <p:nvPr/>
        </p:nvSpPr>
        <p:spPr>
          <a:xfrm>
            <a:off x="3849624" y="869945"/>
            <a:ext cx="3868408" cy="2339102"/>
          </a:xfrm>
          <a:prstGeom prst="rect">
            <a:avLst/>
          </a:prstGeom>
        </p:spPr>
        <p:txBody>
          <a:bodyPr wrap="square" lIns="0" tIns="0" rIns="0" bIns="0">
            <a:spAutoFit/>
          </a:bodyPr>
          <a:lstStyle/>
          <a:p>
            <a:r>
              <a:rPr lang="en-US" sz="1900" i="1" dirty="0">
                <a:solidFill>
                  <a:schemeClr val="bg1"/>
                </a:solidFill>
                <a:latin typeface="+mj-lt"/>
                <a:cs typeface="Segoe UI" panose="020B0502040204020203" pitchFamily="34" charset="0"/>
              </a:rPr>
              <a:t>Crowdfunding is a method of raising capital by collecting small amounts of money from a large number of people, typically via the internet. It allows creators, entrepreneurs, and innovators to fund their projects or ventures without relying on traditional investors or financial institutions. </a:t>
            </a:r>
          </a:p>
        </p:txBody>
      </p:sp>
      <p:sp>
        <p:nvSpPr>
          <p:cNvPr id="109" name="TextBox 108">
            <a:extLst>
              <a:ext uri="{FF2B5EF4-FFF2-40B4-BE49-F238E27FC236}">
                <a16:creationId xmlns:a16="http://schemas.microsoft.com/office/drawing/2014/main" id="{FFC7F153-FA3F-424D-939E-1BA1B3D7945C}"/>
              </a:ext>
            </a:extLst>
          </p:cNvPr>
          <p:cNvSpPr txBox="1"/>
          <p:nvPr/>
        </p:nvSpPr>
        <p:spPr>
          <a:xfrm>
            <a:off x="3668029" y="3354358"/>
            <a:ext cx="2427971" cy="430887"/>
          </a:xfrm>
          <a:prstGeom prst="rect">
            <a:avLst/>
          </a:prstGeom>
          <a:noFill/>
        </p:spPr>
        <p:txBody>
          <a:bodyPr wrap="square" lIns="0" tIns="0" rIns="0" bIns="0" rtlCol="0">
            <a:spAutoFit/>
          </a:bodyPr>
          <a:lstStyle/>
          <a:p>
            <a:r>
              <a:rPr lang="en-US" sz="2800" b="1" dirty="0">
                <a:solidFill>
                  <a:schemeClr val="bg1"/>
                </a:solidFill>
                <a:latin typeface="Segoe UI" panose="020B0502040204020203" pitchFamily="34" charset="0"/>
                <a:cs typeface="Segoe UI" panose="020B0502040204020203" pitchFamily="34" charset="0"/>
              </a:rPr>
              <a:t>Kickstarter</a:t>
            </a:r>
          </a:p>
        </p:txBody>
      </p:sp>
      <p:sp>
        <p:nvSpPr>
          <p:cNvPr id="110" name="Rectangle 109">
            <a:extLst>
              <a:ext uri="{FF2B5EF4-FFF2-40B4-BE49-F238E27FC236}">
                <a16:creationId xmlns:a16="http://schemas.microsoft.com/office/drawing/2014/main" id="{3F195F49-DAB5-4F48-92E3-146D52DF7CC8}"/>
              </a:ext>
            </a:extLst>
          </p:cNvPr>
          <p:cNvSpPr/>
          <p:nvPr/>
        </p:nvSpPr>
        <p:spPr>
          <a:xfrm>
            <a:off x="3849624" y="4086100"/>
            <a:ext cx="3751879" cy="2631490"/>
          </a:xfrm>
          <a:prstGeom prst="rect">
            <a:avLst/>
          </a:prstGeom>
        </p:spPr>
        <p:txBody>
          <a:bodyPr wrap="square" lIns="0" tIns="0" rIns="0" bIns="0">
            <a:spAutoFit/>
          </a:bodyPr>
          <a:lstStyle/>
          <a:p>
            <a:r>
              <a:rPr lang="en-US" sz="1900" i="1" dirty="0">
                <a:solidFill>
                  <a:schemeClr val="bg1"/>
                </a:solidFill>
                <a:latin typeface="+mj-lt"/>
                <a:cs typeface="Segoe UI" panose="020B0502040204020203" pitchFamily="34" charset="0"/>
              </a:rPr>
              <a:t>Kickstarter is one of the leading crowdfunding platforms, launched in 2009, that enables creators to bring their ideas to life by raising funds directly from backers. It is designed to help artists, inventors, and entrepreneurs fund a wide variety of projects—ranging from technology and design to music, films, and more.. </a:t>
            </a:r>
          </a:p>
        </p:txBody>
      </p:sp>
      <p:sp>
        <p:nvSpPr>
          <p:cNvPr id="17" name="Rectangle 16">
            <a:extLst>
              <a:ext uri="{FF2B5EF4-FFF2-40B4-BE49-F238E27FC236}">
                <a16:creationId xmlns:a16="http://schemas.microsoft.com/office/drawing/2014/main" id="{5EFA72F5-216B-441D-86E2-D22A4CB558DA}"/>
              </a:ext>
            </a:extLst>
          </p:cNvPr>
          <p:cNvSpPr/>
          <p:nvPr/>
        </p:nvSpPr>
        <p:spPr>
          <a:xfrm>
            <a:off x="8277567" y="813991"/>
            <a:ext cx="3469631" cy="5216813"/>
          </a:xfrm>
          <a:prstGeom prst="rect">
            <a:avLst/>
          </a:prstGeom>
        </p:spPr>
        <p:txBody>
          <a:bodyPr wrap="square" lIns="0" tIns="0" rIns="0" bIns="0">
            <a:spAutoFit/>
          </a:bodyPr>
          <a:lstStyle/>
          <a:p>
            <a:pPr marL="342900" indent="-342900" algn="just">
              <a:buFont typeface="Wingdings" panose="05000000000000000000" pitchFamily="2" charset="2"/>
              <a:buChar char="q"/>
            </a:pPr>
            <a:r>
              <a:rPr lang="en-US" sz="2000" i="1" dirty="0">
                <a:solidFill>
                  <a:srgbClr val="002060"/>
                </a:solidFill>
                <a:latin typeface="+mj-lt"/>
                <a:cs typeface="Segoe UI" panose="020B0502040204020203" pitchFamily="34" charset="0"/>
              </a:rPr>
              <a:t>The dataset contains nearly for 4 lakh startup  of information from 2009- 2019 from all over the world.</a:t>
            </a:r>
          </a:p>
          <a:p>
            <a:pPr algn="just"/>
            <a:endParaRPr lang="en-US" sz="2000" i="1" dirty="0">
              <a:solidFill>
                <a:srgbClr val="002060"/>
              </a:solidFill>
              <a:latin typeface="+mj-lt"/>
              <a:cs typeface="Segoe UI" panose="020B0502040204020203" pitchFamily="34" charset="0"/>
            </a:endParaRPr>
          </a:p>
          <a:p>
            <a:pPr marL="342900" indent="-342900" algn="just">
              <a:buFont typeface="Wingdings" panose="05000000000000000000" pitchFamily="2" charset="2"/>
              <a:buChar char="q"/>
            </a:pPr>
            <a:r>
              <a:rPr lang="en-US" sz="2000" i="1" dirty="0">
                <a:solidFill>
                  <a:srgbClr val="002060"/>
                </a:solidFill>
                <a:latin typeface="+mj-lt"/>
                <a:cs typeface="Segoe UI" panose="020B0502040204020203" pitchFamily="34" charset="0"/>
              </a:rPr>
              <a:t>It  allows to view an startup in detail .</a:t>
            </a:r>
          </a:p>
          <a:p>
            <a:pPr algn="just"/>
            <a:endParaRPr lang="en-US" sz="2000" i="1" dirty="0">
              <a:solidFill>
                <a:srgbClr val="002060"/>
              </a:solidFill>
              <a:latin typeface="+mj-lt"/>
              <a:cs typeface="Segoe UI" panose="020B0502040204020203" pitchFamily="34" charset="0"/>
            </a:endParaRPr>
          </a:p>
          <a:p>
            <a:pPr marL="342900" indent="-342900" algn="just">
              <a:buFont typeface="Wingdings" panose="05000000000000000000" pitchFamily="2" charset="2"/>
              <a:buChar char="q"/>
            </a:pPr>
            <a:r>
              <a:rPr lang="en-US" sz="2000" i="1" dirty="0">
                <a:solidFill>
                  <a:srgbClr val="002060"/>
                </a:solidFill>
                <a:latin typeface="+mj-lt"/>
                <a:cs typeface="Segoe UI" panose="020B0502040204020203" pitchFamily="34" charset="0"/>
              </a:rPr>
              <a:t>startup status, goal amount , start and end date , Amount raised , category of startup , location and other details </a:t>
            </a:r>
          </a:p>
          <a:p>
            <a:pPr algn="just"/>
            <a:endParaRPr lang="en-US" sz="2000" i="1" dirty="0">
              <a:solidFill>
                <a:srgbClr val="002060"/>
              </a:solidFill>
              <a:latin typeface="+mj-lt"/>
              <a:cs typeface="Segoe UI" panose="020B0502040204020203" pitchFamily="34" charset="0"/>
            </a:endParaRPr>
          </a:p>
          <a:p>
            <a:pPr marL="342900" indent="-342900" algn="just">
              <a:buFont typeface="Wingdings" panose="05000000000000000000" pitchFamily="2" charset="2"/>
              <a:buChar char="q"/>
            </a:pPr>
            <a:r>
              <a:rPr lang="en-US" sz="2000" i="1" dirty="0">
                <a:solidFill>
                  <a:srgbClr val="002060"/>
                </a:solidFill>
                <a:latin typeface="+mj-lt"/>
                <a:cs typeface="Segoe UI" panose="020B0502040204020203" pitchFamily="34" charset="0"/>
              </a:rPr>
              <a:t>Here are four tables with datasets which are inter-connected through </a:t>
            </a:r>
            <a:r>
              <a:rPr lang="en-US" sz="1800" i="1" dirty="0">
                <a:solidFill>
                  <a:srgbClr val="002060"/>
                </a:solidFill>
                <a:latin typeface="+mj-lt"/>
                <a:cs typeface="Segoe UI" panose="020B0502040204020203" pitchFamily="34" charset="0"/>
              </a:rPr>
              <a:t>common </a:t>
            </a:r>
          </a:p>
          <a:p>
            <a:pPr algn="just"/>
            <a:r>
              <a:rPr lang="en-US" sz="2000" i="1" dirty="0">
                <a:solidFill>
                  <a:srgbClr val="002060"/>
                </a:solidFill>
                <a:latin typeface="+mj-lt"/>
                <a:cs typeface="Segoe UI" panose="020B0502040204020203" pitchFamily="34" charset="0"/>
              </a:rPr>
              <a:t>       fields</a:t>
            </a:r>
            <a:endParaRPr lang="en-US" sz="1900" i="1" dirty="0">
              <a:solidFill>
                <a:schemeClr val="bg1"/>
              </a:solidFill>
              <a:latin typeface="+mj-lt"/>
              <a:cs typeface="Segoe UI" panose="020B0502040204020203" pitchFamily="34" charset="0"/>
            </a:endParaRPr>
          </a:p>
        </p:txBody>
      </p:sp>
    </p:spTree>
    <p:extLst>
      <p:ext uri="{BB962C8B-B14F-4D97-AF65-F5344CB8AC3E}">
        <p14:creationId xmlns:p14="http://schemas.microsoft.com/office/powerpoint/2010/main" val="18609449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C239D17-4DBD-4E75-8D67-C9185492EE8E}"/>
              </a:ext>
            </a:extLst>
          </p:cNvPr>
          <p:cNvPicPr>
            <a:picLocks noChangeAspect="1"/>
          </p:cNvPicPr>
          <p:nvPr/>
        </p:nvPicPr>
        <p:blipFill rotWithShape="1">
          <a:blip r:embed="rId3">
            <a:extLst>
              <a:ext uri="{28A0092B-C50C-407E-A947-70E740481C1C}">
                <a14:useLocalDpi xmlns:a14="http://schemas.microsoft.com/office/drawing/2010/main" val="0"/>
              </a:ext>
            </a:extLst>
          </a:blip>
          <a:srcRect t="14834" r="6223"/>
          <a:stretch/>
        </p:blipFill>
        <p:spPr>
          <a:xfrm>
            <a:off x="6860431" y="1372472"/>
            <a:ext cx="5331569" cy="3553489"/>
          </a:xfrm>
          <a:prstGeom prst="rect">
            <a:avLst/>
          </a:prstGeom>
          <a:ln>
            <a:noFill/>
          </a:ln>
          <a:effectLst>
            <a:softEdge rad="112500"/>
          </a:effectLst>
        </p:spPr>
      </p:pic>
      <p:grpSp>
        <p:nvGrpSpPr>
          <p:cNvPr id="181" name="Group 180">
            <a:extLst>
              <a:ext uri="{FF2B5EF4-FFF2-40B4-BE49-F238E27FC236}">
                <a16:creationId xmlns:a16="http://schemas.microsoft.com/office/drawing/2014/main" id="{D14F9816-D761-44CD-80AC-A13A6A2BF4F4}"/>
              </a:ext>
              <a:ext uri="{C183D7F6-B498-43B3-948B-1728B52AA6E4}">
                <adec:decorative xmlns:adec="http://schemas.microsoft.com/office/drawing/2017/decorative" val="1"/>
              </a:ext>
            </a:extLst>
          </p:cNvPr>
          <p:cNvGrpSpPr/>
          <p:nvPr/>
        </p:nvGrpSpPr>
        <p:grpSpPr>
          <a:xfrm>
            <a:off x="2892834" y="3292485"/>
            <a:ext cx="584970" cy="615624"/>
            <a:chOff x="4127500" y="2909888"/>
            <a:chExt cx="330200" cy="315913"/>
          </a:xfrm>
        </p:grpSpPr>
        <p:sp>
          <p:nvSpPr>
            <p:cNvPr id="182" name="Oval 268">
              <a:extLst>
                <a:ext uri="{FF2B5EF4-FFF2-40B4-BE49-F238E27FC236}">
                  <a16:creationId xmlns:a16="http://schemas.microsoft.com/office/drawing/2014/main" id="{8D0C8D9D-E9ED-445E-B175-12C0160A5981}"/>
                </a:ext>
              </a:extLst>
            </p:cNvPr>
            <p:cNvSpPr>
              <a:spLocks noChangeArrowheads="1"/>
            </p:cNvSpPr>
            <p:nvPr/>
          </p:nvSpPr>
          <p:spPr bwMode="auto">
            <a:xfrm>
              <a:off x="4149725" y="3060701"/>
              <a:ext cx="76200" cy="74613"/>
            </a:xfrm>
            <a:prstGeom prst="ellipse">
              <a:avLst/>
            </a:pr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83" name="Freeform 269">
              <a:extLst>
                <a:ext uri="{FF2B5EF4-FFF2-40B4-BE49-F238E27FC236}">
                  <a16:creationId xmlns:a16="http://schemas.microsoft.com/office/drawing/2014/main" id="{86759DBE-9B84-4D15-8B20-34E76E5F570C}"/>
                </a:ext>
              </a:extLst>
            </p:cNvPr>
            <p:cNvSpPr>
              <a:spLocks/>
            </p:cNvSpPr>
            <p:nvPr/>
          </p:nvSpPr>
          <p:spPr bwMode="auto">
            <a:xfrm>
              <a:off x="4127500" y="3135313"/>
              <a:ext cx="109538" cy="60325"/>
            </a:xfrm>
            <a:custGeom>
              <a:avLst/>
              <a:gdLst>
                <a:gd name="T0" fmla="*/ 22 w 29"/>
                <a:gd name="T1" fmla="*/ 16 h 16"/>
                <a:gd name="T2" fmla="*/ 0 w 29"/>
                <a:gd name="T3" fmla="*/ 16 h 16"/>
                <a:gd name="T4" fmla="*/ 16 w 29"/>
                <a:gd name="T5" fmla="*/ 0 h 16"/>
                <a:gd name="T6" fmla="*/ 29 w 29"/>
                <a:gd name="T7" fmla="*/ 7 h 16"/>
              </a:gdLst>
              <a:ahLst/>
              <a:cxnLst>
                <a:cxn ang="0">
                  <a:pos x="T0" y="T1"/>
                </a:cxn>
                <a:cxn ang="0">
                  <a:pos x="T2" y="T3"/>
                </a:cxn>
                <a:cxn ang="0">
                  <a:pos x="T4" y="T5"/>
                </a:cxn>
                <a:cxn ang="0">
                  <a:pos x="T6" y="T7"/>
                </a:cxn>
              </a:cxnLst>
              <a:rect l="0" t="0" r="r" b="b"/>
              <a:pathLst>
                <a:path w="29" h="16">
                  <a:moveTo>
                    <a:pt x="22" y="16"/>
                  </a:moveTo>
                  <a:cubicBezTo>
                    <a:pt x="0" y="16"/>
                    <a:pt x="0" y="16"/>
                    <a:pt x="0" y="16"/>
                  </a:cubicBezTo>
                  <a:cubicBezTo>
                    <a:pt x="0" y="7"/>
                    <a:pt x="7" y="0"/>
                    <a:pt x="16" y="0"/>
                  </a:cubicBezTo>
                  <a:cubicBezTo>
                    <a:pt x="21" y="0"/>
                    <a:pt x="26" y="3"/>
                    <a:pt x="29" y="7"/>
                  </a:cubicBezTo>
                </a:path>
              </a:pathLst>
            </a:cu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84" name="Oval 270">
              <a:extLst>
                <a:ext uri="{FF2B5EF4-FFF2-40B4-BE49-F238E27FC236}">
                  <a16:creationId xmlns:a16="http://schemas.microsoft.com/office/drawing/2014/main" id="{0524A632-17BB-4AA9-A49C-41BE94905C34}"/>
                </a:ext>
              </a:extLst>
            </p:cNvPr>
            <p:cNvSpPr>
              <a:spLocks noChangeArrowheads="1"/>
            </p:cNvSpPr>
            <p:nvPr/>
          </p:nvSpPr>
          <p:spPr bwMode="auto">
            <a:xfrm>
              <a:off x="4360863" y="3060701"/>
              <a:ext cx="74613" cy="74613"/>
            </a:xfrm>
            <a:prstGeom prst="ellipse">
              <a:avLst/>
            </a:pr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85" name="Freeform 271">
              <a:extLst>
                <a:ext uri="{FF2B5EF4-FFF2-40B4-BE49-F238E27FC236}">
                  <a16:creationId xmlns:a16="http://schemas.microsoft.com/office/drawing/2014/main" id="{D502FFDD-28F4-4AA4-B259-B57867A0C506}"/>
                </a:ext>
              </a:extLst>
            </p:cNvPr>
            <p:cNvSpPr>
              <a:spLocks/>
            </p:cNvSpPr>
            <p:nvPr/>
          </p:nvSpPr>
          <p:spPr bwMode="auto">
            <a:xfrm>
              <a:off x="4349750" y="3135313"/>
              <a:ext cx="107950" cy="60325"/>
            </a:xfrm>
            <a:custGeom>
              <a:avLst/>
              <a:gdLst>
                <a:gd name="T0" fmla="*/ 0 w 29"/>
                <a:gd name="T1" fmla="*/ 7 h 16"/>
                <a:gd name="T2" fmla="*/ 13 w 29"/>
                <a:gd name="T3" fmla="*/ 0 h 16"/>
                <a:gd name="T4" fmla="*/ 29 w 29"/>
                <a:gd name="T5" fmla="*/ 16 h 16"/>
                <a:gd name="T6" fmla="*/ 7 w 29"/>
                <a:gd name="T7" fmla="*/ 16 h 16"/>
              </a:gdLst>
              <a:ahLst/>
              <a:cxnLst>
                <a:cxn ang="0">
                  <a:pos x="T0" y="T1"/>
                </a:cxn>
                <a:cxn ang="0">
                  <a:pos x="T2" y="T3"/>
                </a:cxn>
                <a:cxn ang="0">
                  <a:pos x="T4" y="T5"/>
                </a:cxn>
                <a:cxn ang="0">
                  <a:pos x="T6" y="T7"/>
                </a:cxn>
              </a:cxnLst>
              <a:rect l="0" t="0" r="r" b="b"/>
              <a:pathLst>
                <a:path w="29" h="16">
                  <a:moveTo>
                    <a:pt x="0" y="7"/>
                  </a:moveTo>
                  <a:cubicBezTo>
                    <a:pt x="3" y="3"/>
                    <a:pt x="8" y="0"/>
                    <a:pt x="13" y="0"/>
                  </a:cubicBezTo>
                  <a:cubicBezTo>
                    <a:pt x="22" y="0"/>
                    <a:pt x="29" y="7"/>
                    <a:pt x="29" y="16"/>
                  </a:cubicBezTo>
                  <a:cubicBezTo>
                    <a:pt x="7" y="16"/>
                    <a:pt x="7" y="16"/>
                    <a:pt x="7" y="16"/>
                  </a:cubicBezTo>
                </a:path>
              </a:pathLst>
            </a:cu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86" name="Oval 272">
              <a:extLst>
                <a:ext uri="{FF2B5EF4-FFF2-40B4-BE49-F238E27FC236}">
                  <a16:creationId xmlns:a16="http://schemas.microsoft.com/office/drawing/2014/main" id="{074B1DAE-77A3-4CE2-BB5F-6E109DFB6B0C}"/>
                </a:ext>
              </a:extLst>
            </p:cNvPr>
            <p:cNvSpPr>
              <a:spLocks noChangeArrowheads="1"/>
            </p:cNvSpPr>
            <p:nvPr/>
          </p:nvSpPr>
          <p:spPr bwMode="auto">
            <a:xfrm>
              <a:off x="4240213" y="3030538"/>
              <a:ext cx="104775" cy="109538"/>
            </a:xfrm>
            <a:prstGeom prst="ellipse">
              <a:avLst/>
            </a:pr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87" name="Freeform 273">
              <a:extLst>
                <a:ext uri="{FF2B5EF4-FFF2-40B4-BE49-F238E27FC236}">
                  <a16:creationId xmlns:a16="http://schemas.microsoft.com/office/drawing/2014/main" id="{6F4FD849-C2CF-4E95-92A3-DF3CD12C6031}"/>
                </a:ext>
              </a:extLst>
            </p:cNvPr>
            <p:cNvSpPr>
              <a:spLocks/>
            </p:cNvSpPr>
            <p:nvPr/>
          </p:nvSpPr>
          <p:spPr bwMode="auto">
            <a:xfrm>
              <a:off x="4214813" y="2986088"/>
              <a:ext cx="157163" cy="36513"/>
            </a:xfrm>
            <a:custGeom>
              <a:avLst/>
              <a:gdLst>
                <a:gd name="T0" fmla="*/ 0 w 42"/>
                <a:gd name="T1" fmla="*/ 10 h 10"/>
                <a:gd name="T2" fmla="*/ 21 w 42"/>
                <a:gd name="T3" fmla="*/ 0 h 10"/>
                <a:gd name="T4" fmla="*/ 42 w 42"/>
                <a:gd name="T5" fmla="*/ 10 h 10"/>
              </a:gdLst>
              <a:ahLst/>
              <a:cxnLst>
                <a:cxn ang="0">
                  <a:pos x="T0" y="T1"/>
                </a:cxn>
                <a:cxn ang="0">
                  <a:pos x="T2" y="T3"/>
                </a:cxn>
                <a:cxn ang="0">
                  <a:pos x="T4" y="T5"/>
                </a:cxn>
              </a:cxnLst>
              <a:rect l="0" t="0" r="r" b="b"/>
              <a:pathLst>
                <a:path w="42" h="10">
                  <a:moveTo>
                    <a:pt x="0" y="10"/>
                  </a:moveTo>
                  <a:cubicBezTo>
                    <a:pt x="5" y="4"/>
                    <a:pt x="13" y="0"/>
                    <a:pt x="21" y="0"/>
                  </a:cubicBezTo>
                  <a:cubicBezTo>
                    <a:pt x="29" y="0"/>
                    <a:pt x="37" y="4"/>
                    <a:pt x="42" y="10"/>
                  </a:cubicBezTo>
                </a:path>
              </a:pathLst>
            </a:cu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88" name="Freeform 274">
              <a:extLst>
                <a:ext uri="{FF2B5EF4-FFF2-40B4-BE49-F238E27FC236}">
                  <a16:creationId xmlns:a16="http://schemas.microsoft.com/office/drawing/2014/main" id="{E95CA879-26B6-4158-84CA-E13BF1DBB284}"/>
                </a:ext>
              </a:extLst>
            </p:cNvPr>
            <p:cNvSpPr>
              <a:spLocks/>
            </p:cNvSpPr>
            <p:nvPr/>
          </p:nvSpPr>
          <p:spPr bwMode="auto">
            <a:xfrm>
              <a:off x="4187825" y="2947988"/>
              <a:ext cx="211138" cy="49213"/>
            </a:xfrm>
            <a:custGeom>
              <a:avLst/>
              <a:gdLst>
                <a:gd name="T0" fmla="*/ 0 w 56"/>
                <a:gd name="T1" fmla="*/ 13 h 13"/>
                <a:gd name="T2" fmla="*/ 28 w 56"/>
                <a:gd name="T3" fmla="*/ 0 h 13"/>
                <a:gd name="T4" fmla="*/ 56 w 56"/>
                <a:gd name="T5" fmla="*/ 13 h 13"/>
              </a:gdLst>
              <a:ahLst/>
              <a:cxnLst>
                <a:cxn ang="0">
                  <a:pos x="T0" y="T1"/>
                </a:cxn>
                <a:cxn ang="0">
                  <a:pos x="T2" y="T3"/>
                </a:cxn>
                <a:cxn ang="0">
                  <a:pos x="T4" y="T5"/>
                </a:cxn>
              </a:cxnLst>
              <a:rect l="0" t="0" r="r" b="b"/>
              <a:pathLst>
                <a:path w="56" h="13">
                  <a:moveTo>
                    <a:pt x="0" y="13"/>
                  </a:moveTo>
                  <a:cubicBezTo>
                    <a:pt x="7" y="5"/>
                    <a:pt x="17" y="0"/>
                    <a:pt x="28" y="0"/>
                  </a:cubicBezTo>
                  <a:cubicBezTo>
                    <a:pt x="39" y="0"/>
                    <a:pt x="49" y="5"/>
                    <a:pt x="56" y="13"/>
                  </a:cubicBezTo>
                </a:path>
              </a:pathLst>
            </a:cu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89" name="Freeform 275">
              <a:extLst>
                <a:ext uri="{FF2B5EF4-FFF2-40B4-BE49-F238E27FC236}">
                  <a16:creationId xmlns:a16="http://schemas.microsoft.com/office/drawing/2014/main" id="{E086F5C4-405F-457A-B470-EDF08E80A41A}"/>
                </a:ext>
              </a:extLst>
            </p:cNvPr>
            <p:cNvSpPr>
              <a:spLocks/>
            </p:cNvSpPr>
            <p:nvPr/>
          </p:nvSpPr>
          <p:spPr bwMode="auto">
            <a:xfrm>
              <a:off x="4157663" y="2909888"/>
              <a:ext cx="269875" cy="63500"/>
            </a:xfrm>
            <a:custGeom>
              <a:avLst/>
              <a:gdLst>
                <a:gd name="T0" fmla="*/ 0 w 72"/>
                <a:gd name="T1" fmla="*/ 17 h 17"/>
                <a:gd name="T2" fmla="*/ 36 w 72"/>
                <a:gd name="T3" fmla="*/ 0 h 17"/>
                <a:gd name="T4" fmla="*/ 72 w 72"/>
                <a:gd name="T5" fmla="*/ 17 h 17"/>
              </a:gdLst>
              <a:ahLst/>
              <a:cxnLst>
                <a:cxn ang="0">
                  <a:pos x="T0" y="T1"/>
                </a:cxn>
                <a:cxn ang="0">
                  <a:pos x="T2" y="T3"/>
                </a:cxn>
                <a:cxn ang="0">
                  <a:pos x="T4" y="T5"/>
                </a:cxn>
              </a:cxnLst>
              <a:rect l="0" t="0" r="r" b="b"/>
              <a:pathLst>
                <a:path w="72" h="17">
                  <a:moveTo>
                    <a:pt x="0" y="17"/>
                  </a:moveTo>
                  <a:cubicBezTo>
                    <a:pt x="8" y="7"/>
                    <a:pt x="21" y="0"/>
                    <a:pt x="36" y="0"/>
                  </a:cubicBezTo>
                  <a:cubicBezTo>
                    <a:pt x="51" y="0"/>
                    <a:pt x="64" y="7"/>
                    <a:pt x="72" y="17"/>
                  </a:cubicBezTo>
                </a:path>
              </a:pathLst>
            </a:cu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90" name="Freeform 276">
              <a:extLst>
                <a:ext uri="{FF2B5EF4-FFF2-40B4-BE49-F238E27FC236}">
                  <a16:creationId xmlns:a16="http://schemas.microsoft.com/office/drawing/2014/main" id="{8CDF0588-DA3B-4B0D-BDF8-DE1AF3941577}"/>
                </a:ext>
              </a:extLst>
            </p:cNvPr>
            <p:cNvSpPr>
              <a:spLocks/>
            </p:cNvSpPr>
            <p:nvPr/>
          </p:nvSpPr>
          <p:spPr bwMode="auto">
            <a:xfrm>
              <a:off x="4206875" y="3140076"/>
              <a:ext cx="173038" cy="85725"/>
            </a:xfrm>
            <a:custGeom>
              <a:avLst/>
              <a:gdLst>
                <a:gd name="T0" fmla="*/ 46 w 46"/>
                <a:gd name="T1" fmla="*/ 23 h 23"/>
                <a:gd name="T2" fmla="*/ 0 w 46"/>
                <a:gd name="T3" fmla="*/ 23 h 23"/>
                <a:gd name="T4" fmla="*/ 23 w 46"/>
                <a:gd name="T5" fmla="*/ 0 h 23"/>
                <a:gd name="T6" fmla="*/ 46 w 46"/>
                <a:gd name="T7" fmla="*/ 23 h 23"/>
              </a:gdLst>
              <a:ahLst/>
              <a:cxnLst>
                <a:cxn ang="0">
                  <a:pos x="T0" y="T1"/>
                </a:cxn>
                <a:cxn ang="0">
                  <a:pos x="T2" y="T3"/>
                </a:cxn>
                <a:cxn ang="0">
                  <a:pos x="T4" y="T5"/>
                </a:cxn>
                <a:cxn ang="0">
                  <a:pos x="T6" y="T7"/>
                </a:cxn>
              </a:cxnLst>
              <a:rect l="0" t="0" r="r" b="b"/>
              <a:pathLst>
                <a:path w="46" h="23">
                  <a:moveTo>
                    <a:pt x="46" y="23"/>
                  </a:moveTo>
                  <a:cubicBezTo>
                    <a:pt x="0" y="23"/>
                    <a:pt x="0" y="23"/>
                    <a:pt x="0" y="23"/>
                  </a:cubicBezTo>
                  <a:cubicBezTo>
                    <a:pt x="0" y="10"/>
                    <a:pt x="10" y="0"/>
                    <a:pt x="23" y="0"/>
                  </a:cubicBezTo>
                  <a:cubicBezTo>
                    <a:pt x="36" y="0"/>
                    <a:pt x="46" y="10"/>
                    <a:pt x="46" y="23"/>
                  </a:cubicBezTo>
                  <a:close/>
                </a:path>
              </a:pathLst>
            </a:cu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345" name="Group 344">
            <a:extLst>
              <a:ext uri="{FF2B5EF4-FFF2-40B4-BE49-F238E27FC236}">
                <a16:creationId xmlns:a16="http://schemas.microsoft.com/office/drawing/2014/main" id="{E6D6E19C-DE46-4402-8CBF-17BB95458532}"/>
              </a:ext>
              <a:ext uri="{C183D7F6-B498-43B3-948B-1728B52AA6E4}">
                <adec:decorative xmlns:adec="http://schemas.microsoft.com/office/drawing/2017/decorative" val="1"/>
              </a:ext>
            </a:extLst>
          </p:cNvPr>
          <p:cNvGrpSpPr/>
          <p:nvPr/>
        </p:nvGrpSpPr>
        <p:grpSpPr>
          <a:xfrm>
            <a:off x="516119" y="650240"/>
            <a:ext cx="10781148" cy="1266084"/>
            <a:chOff x="9229494" y="4361552"/>
            <a:chExt cx="5967727" cy="1406286"/>
          </a:xfrm>
        </p:grpSpPr>
        <p:sp>
          <p:nvSpPr>
            <p:cNvPr id="346" name="TextBox 345">
              <a:extLst>
                <a:ext uri="{FF2B5EF4-FFF2-40B4-BE49-F238E27FC236}">
                  <a16:creationId xmlns:a16="http://schemas.microsoft.com/office/drawing/2014/main" id="{3DF722C9-361F-401E-AD34-54132A8436B3}"/>
                </a:ext>
              </a:extLst>
            </p:cNvPr>
            <p:cNvSpPr txBox="1"/>
            <p:nvPr/>
          </p:nvSpPr>
          <p:spPr>
            <a:xfrm>
              <a:off x="9229494" y="4361552"/>
              <a:ext cx="5967727" cy="615345"/>
            </a:xfrm>
            <a:prstGeom prst="rect">
              <a:avLst/>
            </a:prstGeom>
            <a:noFill/>
          </p:spPr>
          <p:txBody>
            <a:bodyPr wrap="square" lIns="0" tIns="0" rIns="0" bIns="0" rtlCol="0">
              <a:spAutoFit/>
            </a:bodyPr>
            <a:lstStyle/>
            <a:p>
              <a:r>
                <a:rPr lang="en-US" sz="3600" b="1" i="1" u="sng" dirty="0">
                  <a:solidFill>
                    <a:srgbClr val="002060"/>
                  </a:solidFill>
                  <a:latin typeface="Segoe UI" panose="020B0502040204020203" pitchFamily="34" charset="0"/>
                  <a:cs typeface="Segoe UI" panose="020B0502040204020203" pitchFamily="34" charset="0"/>
                </a:rPr>
                <a:t>Total Number of Projects Based on Outcome</a:t>
              </a:r>
            </a:p>
          </p:txBody>
        </p:sp>
        <p:sp>
          <p:nvSpPr>
            <p:cNvPr id="347" name="Rectangle 346">
              <a:extLst>
                <a:ext uri="{FF2B5EF4-FFF2-40B4-BE49-F238E27FC236}">
                  <a16:creationId xmlns:a16="http://schemas.microsoft.com/office/drawing/2014/main" id="{49C08362-5A73-4AB7-8811-DC216428D42D}"/>
                </a:ext>
              </a:extLst>
            </p:cNvPr>
            <p:cNvSpPr/>
            <p:nvPr/>
          </p:nvSpPr>
          <p:spPr>
            <a:xfrm>
              <a:off x="9229494" y="5220864"/>
              <a:ext cx="4074928" cy="546974"/>
            </a:xfrm>
            <a:prstGeom prst="rect">
              <a:avLst/>
            </a:prstGeom>
          </p:spPr>
          <p:txBody>
            <a:bodyPr wrap="square" lIns="0" tIns="0" rIns="0" bIns="0">
              <a:spAutoFit/>
            </a:bodyPr>
            <a:lstStyle/>
            <a:p>
              <a:r>
                <a:rPr lang="en-US" sz="1600" b="1" i="1" dirty="0">
                  <a:solidFill>
                    <a:srgbClr val="002060"/>
                  </a:solidFill>
                  <a:latin typeface="+mj-lt"/>
                  <a:cs typeface="Segoe UI" panose="020B0502040204020203" pitchFamily="34" charset="0"/>
                </a:rPr>
                <a:t>This KPI measures the success rate of projects, comparing those that meet their funding goals to those that do not</a:t>
              </a:r>
            </a:p>
          </p:txBody>
        </p:sp>
      </p:grpSp>
      <p:sp>
        <p:nvSpPr>
          <p:cNvPr id="24" name="Title 23" hidden="1">
            <a:extLst>
              <a:ext uri="{FF2B5EF4-FFF2-40B4-BE49-F238E27FC236}">
                <a16:creationId xmlns:a16="http://schemas.microsoft.com/office/drawing/2014/main" id="{6FF5F564-0C08-4A3C-8BAC-1FADF459417F}"/>
              </a:ext>
            </a:extLst>
          </p:cNvPr>
          <p:cNvSpPr>
            <a:spLocks noGrp="1"/>
          </p:cNvSpPr>
          <p:nvPr>
            <p:ph type="title"/>
          </p:nvPr>
        </p:nvSpPr>
        <p:spPr/>
        <p:txBody>
          <a:bodyPr/>
          <a:lstStyle/>
          <a:p>
            <a:r>
              <a:rPr lang="en-US" dirty="0"/>
              <a:t>Human resources slide 4</a:t>
            </a:r>
          </a:p>
        </p:txBody>
      </p:sp>
      <p:sp>
        <p:nvSpPr>
          <p:cNvPr id="126" name="Rectangle 125">
            <a:extLst>
              <a:ext uri="{FF2B5EF4-FFF2-40B4-BE49-F238E27FC236}">
                <a16:creationId xmlns:a16="http://schemas.microsoft.com/office/drawing/2014/main" id="{12A463C0-FF86-4692-8D22-9E879E5B5E1B}"/>
              </a:ext>
            </a:extLst>
          </p:cNvPr>
          <p:cNvSpPr/>
          <p:nvPr/>
        </p:nvSpPr>
        <p:spPr>
          <a:xfrm>
            <a:off x="487905" y="2329774"/>
            <a:ext cx="11216189" cy="3877985"/>
          </a:xfrm>
          <a:prstGeom prst="rect">
            <a:avLst/>
          </a:prstGeom>
        </p:spPr>
        <p:txBody>
          <a:bodyPr wrap="square" lIns="0" tIns="0" rIns="0" bIns="0">
            <a:spAutoFit/>
          </a:bodyPr>
          <a:lstStyle/>
          <a:p>
            <a:pPr marL="285750" indent="-285750" algn="just">
              <a:buFont typeface="Wingdings" panose="05000000000000000000" pitchFamily="2" charset="2"/>
              <a:buChar char="q"/>
            </a:pPr>
            <a:r>
              <a:rPr lang="en-US" sz="1600" i="1" dirty="0">
                <a:solidFill>
                  <a:srgbClr val="002060"/>
                </a:solidFill>
                <a:latin typeface="+mj-lt"/>
                <a:cs typeface="Segoe UI" panose="020B0502040204020203" pitchFamily="34" charset="0"/>
              </a:rPr>
              <a:t> </a:t>
            </a:r>
            <a:r>
              <a:rPr lang="en-US" b="1" i="1" u="sng" dirty="0">
                <a:solidFill>
                  <a:srgbClr val="002060"/>
                </a:solidFill>
                <a:latin typeface="Segoe UI" panose="020B0502040204020203" pitchFamily="34" charset="0"/>
                <a:cs typeface="Segoe UI" panose="020B0502040204020203" pitchFamily="34" charset="0"/>
              </a:rPr>
              <a:t>Set Realistic Goals:</a:t>
            </a:r>
            <a:r>
              <a:rPr lang="en-US" b="1" i="1" u="sng" dirty="0">
                <a:solidFill>
                  <a:srgbClr val="002060"/>
                </a:solidFill>
                <a:latin typeface="+mj-lt"/>
                <a:cs typeface="Segoe UI" panose="020B0502040204020203" pitchFamily="34" charset="0"/>
              </a:rPr>
              <a:t> </a:t>
            </a:r>
            <a:r>
              <a:rPr lang="en-US" i="1" u="sng" dirty="0">
                <a:solidFill>
                  <a:srgbClr val="002060"/>
                </a:solidFill>
                <a:latin typeface="+mj-lt"/>
                <a:cs typeface="Segoe UI" panose="020B0502040204020203" pitchFamily="34" charset="0"/>
              </a:rPr>
              <a:t> </a:t>
            </a:r>
            <a:r>
              <a:rPr lang="en-US" i="1" dirty="0">
                <a:solidFill>
                  <a:srgbClr val="002060"/>
                </a:solidFill>
                <a:latin typeface="+mj-lt"/>
                <a:cs typeface="Segoe UI" panose="020B0502040204020203" pitchFamily="34" charset="0"/>
              </a:rPr>
              <a:t>Ensure your funding target aligns with your </a:t>
            </a:r>
          </a:p>
          <a:p>
            <a:pPr algn="just"/>
            <a:r>
              <a:rPr lang="en-US" i="1" dirty="0">
                <a:solidFill>
                  <a:srgbClr val="002060"/>
                </a:solidFill>
                <a:latin typeface="+mj-lt"/>
                <a:cs typeface="Segoe UI" panose="020B0502040204020203" pitchFamily="34" charset="0"/>
              </a:rPr>
              <a:t>      project's needs and is achievable based on similar projects.</a:t>
            </a:r>
          </a:p>
          <a:p>
            <a:pPr algn="just"/>
            <a:endParaRPr lang="en-US" i="1" dirty="0">
              <a:solidFill>
                <a:srgbClr val="002060"/>
              </a:solidFill>
              <a:latin typeface="+mj-lt"/>
              <a:cs typeface="Segoe UI" panose="020B0502040204020203" pitchFamily="34" charset="0"/>
            </a:endParaRPr>
          </a:p>
          <a:p>
            <a:pPr algn="just"/>
            <a:endParaRPr lang="en-US" i="1" dirty="0">
              <a:solidFill>
                <a:srgbClr val="002060"/>
              </a:solidFill>
              <a:latin typeface="+mj-lt"/>
              <a:cs typeface="Segoe UI" panose="020B0502040204020203" pitchFamily="34" charset="0"/>
            </a:endParaRPr>
          </a:p>
          <a:p>
            <a:pPr marL="285750" indent="-285750" algn="just">
              <a:buFont typeface="Wingdings" panose="05000000000000000000" pitchFamily="2" charset="2"/>
              <a:buChar char="q"/>
            </a:pPr>
            <a:r>
              <a:rPr lang="en-US" b="1" i="1" u="sng" dirty="0">
                <a:solidFill>
                  <a:srgbClr val="002060"/>
                </a:solidFill>
                <a:latin typeface="Segoe UI" panose="020B0502040204020203" pitchFamily="34" charset="0"/>
                <a:cs typeface="Segoe UI" panose="020B0502040204020203" pitchFamily="34" charset="0"/>
              </a:rPr>
              <a:t>Enhance Project Page</a:t>
            </a:r>
            <a:r>
              <a:rPr lang="en-US" b="1" dirty="0">
                <a:solidFill>
                  <a:srgbClr val="002060"/>
                </a:solidFill>
                <a:latin typeface="Segoe UI" panose="020B0502040204020203" pitchFamily="34" charset="0"/>
                <a:cs typeface="Segoe UI" panose="020B0502040204020203" pitchFamily="34" charset="0"/>
              </a:rPr>
              <a:t>: </a:t>
            </a:r>
            <a:r>
              <a:rPr lang="en-US" i="1" dirty="0">
                <a:solidFill>
                  <a:srgbClr val="002060"/>
                </a:solidFill>
                <a:latin typeface="+mj-lt"/>
                <a:cs typeface="Segoe UI" panose="020B0502040204020203" pitchFamily="34" charset="0"/>
              </a:rPr>
              <a:t>Make your project page compelling with</a:t>
            </a:r>
          </a:p>
          <a:p>
            <a:pPr algn="just"/>
            <a:r>
              <a:rPr lang="en-US" i="1" dirty="0">
                <a:solidFill>
                  <a:srgbClr val="002060"/>
                </a:solidFill>
                <a:latin typeface="+mj-lt"/>
                <a:cs typeface="Segoe UI" panose="020B0502040204020203" pitchFamily="34" charset="0"/>
              </a:rPr>
              <a:t>     high-quality visuals, a clear description, and engaging content. </a:t>
            </a:r>
          </a:p>
          <a:p>
            <a:pPr algn="just"/>
            <a:r>
              <a:rPr lang="en-US" i="1" dirty="0">
                <a:solidFill>
                  <a:srgbClr val="002060"/>
                </a:solidFill>
                <a:latin typeface="+mj-lt"/>
                <a:cs typeface="Segoe UI" panose="020B0502040204020203" pitchFamily="34" charset="0"/>
              </a:rPr>
              <a:t>     A well-presented project  is more likely to attract backers.</a:t>
            </a:r>
          </a:p>
          <a:p>
            <a:pPr algn="just"/>
            <a:endParaRPr lang="en-US" i="1" dirty="0">
              <a:solidFill>
                <a:srgbClr val="002060"/>
              </a:solidFill>
              <a:latin typeface="+mj-lt"/>
              <a:cs typeface="Segoe UI" panose="020B0502040204020203" pitchFamily="34" charset="0"/>
            </a:endParaRPr>
          </a:p>
          <a:p>
            <a:pPr algn="just"/>
            <a:endParaRPr lang="en-US" i="1" dirty="0">
              <a:solidFill>
                <a:srgbClr val="002060"/>
              </a:solidFill>
              <a:latin typeface="+mj-lt"/>
              <a:cs typeface="Segoe UI" panose="020B0502040204020203" pitchFamily="34" charset="0"/>
            </a:endParaRPr>
          </a:p>
          <a:p>
            <a:pPr marL="285750" indent="-285750" algn="just">
              <a:buFont typeface="Wingdings" panose="05000000000000000000" pitchFamily="2" charset="2"/>
              <a:buChar char="q"/>
            </a:pPr>
            <a:r>
              <a:rPr lang="en-US" b="1" i="1" u="sng" dirty="0">
                <a:solidFill>
                  <a:srgbClr val="002060"/>
                </a:solidFill>
                <a:latin typeface="Segoe UI" panose="020B0502040204020203" pitchFamily="34" charset="0"/>
                <a:cs typeface="Segoe UI" panose="020B0502040204020203" pitchFamily="34" charset="0"/>
              </a:rPr>
              <a:t>Offer Tiered Rewards</a:t>
            </a:r>
            <a:r>
              <a:rPr lang="en-US" b="1" dirty="0">
                <a:solidFill>
                  <a:srgbClr val="002060"/>
                </a:solidFill>
                <a:latin typeface="Segoe UI" panose="020B0502040204020203" pitchFamily="34" charset="0"/>
                <a:cs typeface="Segoe UI" panose="020B0502040204020203" pitchFamily="34" charset="0"/>
              </a:rPr>
              <a:t>: </a:t>
            </a:r>
            <a:r>
              <a:rPr lang="en-US" i="1" dirty="0">
                <a:solidFill>
                  <a:srgbClr val="002060"/>
                </a:solidFill>
                <a:latin typeface="+mj-lt"/>
                <a:cs typeface="Segoe UI" panose="020B0502040204020203" pitchFamily="34" charset="0"/>
              </a:rPr>
              <a:t>Provide rewards at various levels to encourage different types of backers to contribute.</a:t>
            </a:r>
          </a:p>
          <a:p>
            <a:pPr algn="just"/>
            <a:endParaRPr lang="en-US" i="1" dirty="0">
              <a:solidFill>
                <a:srgbClr val="002060"/>
              </a:solidFill>
              <a:latin typeface="+mj-lt"/>
              <a:cs typeface="Segoe UI" panose="020B0502040204020203" pitchFamily="34" charset="0"/>
            </a:endParaRPr>
          </a:p>
          <a:p>
            <a:pPr algn="just"/>
            <a:endParaRPr lang="en-US" i="1" dirty="0">
              <a:solidFill>
                <a:srgbClr val="002060"/>
              </a:solidFill>
              <a:latin typeface="+mj-lt"/>
              <a:cs typeface="Segoe UI" panose="020B0502040204020203" pitchFamily="34" charset="0"/>
            </a:endParaRPr>
          </a:p>
          <a:p>
            <a:pPr marL="285750" indent="-285750" algn="just">
              <a:buFont typeface="Wingdings" panose="05000000000000000000" pitchFamily="2" charset="2"/>
              <a:buChar char="q"/>
            </a:pPr>
            <a:r>
              <a:rPr lang="en-US" b="1" i="1" u="sng" dirty="0">
                <a:solidFill>
                  <a:srgbClr val="002060"/>
                </a:solidFill>
                <a:latin typeface="Segoe UI" panose="020B0502040204020203" pitchFamily="34" charset="0"/>
                <a:cs typeface="Segoe UI" panose="020B0502040204020203" pitchFamily="34" charset="0"/>
              </a:rPr>
              <a:t>Frequent Updates</a:t>
            </a:r>
            <a:r>
              <a:rPr lang="en-US" b="1" dirty="0">
                <a:solidFill>
                  <a:srgbClr val="002060"/>
                </a:solidFill>
                <a:latin typeface="Segoe UI" panose="020B0502040204020203" pitchFamily="34" charset="0"/>
                <a:cs typeface="Segoe UI" panose="020B0502040204020203" pitchFamily="34" charset="0"/>
              </a:rPr>
              <a:t>: </a:t>
            </a:r>
            <a:r>
              <a:rPr lang="en-US" i="1" dirty="0">
                <a:solidFill>
                  <a:srgbClr val="002060"/>
                </a:solidFill>
                <a:latin typeface="+mj-lt"/>
                <a:cs typeface="Segoe UI" panose="020B0502040204020203" pitchFamily="34" charset="0"/>
              </a:rPr>
              <a:t>Keep your backers engaged by sharing regular updates.  Active communication increases trust and commitment</a:t>
            </a:r>
          </a:p>
        </p:txBody>
      </p:sp>
    </p:spTree>
    <p:extLst>
      <p:ext uri="{BB962C8B-B14F-4D97-AF65-F5344CB8AC3E}">
        <p14:creationId xmlns:p14="http://schemas.microsoft.com/office/powerpoint/2010/main" val="18697369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 name="TextBox 106">
            <a:extLst>
              <a:ext uri="{FF2B5EF4-FFF2-40B4-BE49-F238E27FC236}">
                <a16:creationId xmlns:a16="http://schemas.microsoft.com/office/drawing/2014/main" id="{54EA7ED5-6E34-4D47-91B6-F78F5F8B4C6E}"/>
              </a:ext>
            </a:extLst>
          </p:cNvPr>
          <p:cNvSpPr txBox="1"/>
          <p:nvPr/>
        </p:nvSpPr>
        <p:spPr>
          <a:xfrm>
            <a:off x="892832" y="231091"/>
            <a:ext cx="10699144" cy="512961"/>
          </a:xfrm>
          <a:prstGeom prst="rect">
            <a:avLst/>
          </a:prstGeom>
          <a:noFill/>
        </p:spPr>
        <p:txBody>
          <a:bodyPr wrap="square" lIns="0" tIns="0" rIns="0" bIns="0" rtlCol="0">
            <a:spAutoFit/>
          </a:bodyPr>
          <a:lstStyle/>
          <a:p>
            <a:pPr>
              <a:lnSpc>
                <a:spcPts val="4000"/>
              </a:lnSpc>
            </a:pPr>
            <a:r>
              <a:rPr lang="en-US" sz="3600" b="1" i="1" u="sng" dirty="0">
                <a:solidFill>
                  <a:srgbClr val="002060"/>
                </a:solidFill>
                <a:latin typeface="Segoe UI" panose="020B0502040204020203" pitchFamily="34" charset="0"/>
                <a:cs typeface="Segoe UI" panose="020B0502040204020203" pitchFamily="34" charset="0"/>
              </a:rPr>
              <a:t>Total Number of Projects Based on Locations</a:t>
            </a:r>
          </a:p>
        </p:txBody>
      </p:sp>
      <p:sp>
        <p:nvSpPr>
          <p:cNvPr id="119" name="Rectangle 118">
            <a:extLst>
              <a:ext uri="{FF2B5EF4-FFF2-40B4-BE49-F238E27FC236}">
                <a16:creationId xmlns:a16="http://schemas.microsoft.com/office/drawing/2014/main" id="{EE9F5B85-E2F5-4C15-9A02-657F53EEE3BD}"/>
              </a:ext>
            </a:extLst>
          </p:cNvPr>
          <p:cNvSpPr/>
          <p:nvPr/>
        </p:nvSpPr>
        <p:spPr>
          <a:xfrm>
            <a:off x="6641595" y="1392467"/>
            <a:ext cx="4964816" cy="1384995"/>
          </a:xfrm>
          <a:prstGeom prst="rect">
            <a:avLst/>
          </a:prstGeom>
        </p:spPr>
        <p:txBody>
          <a:bodyPr wrap="square" lIns="0" tIns="0" rIns="0" bIns="0">
            <a:spAutoFit/>
          </a:bodyPr>
          <a:lstStyle/>
          <a:p>
            <a:pPr marL="285750" indent="-285750">
              <a:buFont typeface="Wingdings" panose="05000000000000000000" pitchFamily="2" charset="2"/>
              <a:buChar char="q"/>
            </a:pPr>
            <a:r>
              <a:rPr lang="en-US" b="1" i="1" u="sng" dirty="0">
                <a:solidFill>
                  <a:srgbClr val="002060"/>
                </a:solidFill>
                <a:latin typeface="+mj-lt"/>
                <a:cs typeface="Segoe UI" panose="020B0502040204020203" pitchFamily="34" charset="0"/>
              </a:rPr>
              <a:t>Target Emerging Markets </a:t>
            </a:r>
            <a:r>
              <a:rPr lang="en-US" i="1" dirty="0">
                <a:solidFill>
                  <a:srgbClr val="002060"/>
                </a:solidFill>
                <a:latin typeface="+mj-lt"/>
                <a:cs typeface="Segoe UI" panose="020B0502040204020203" pitchFamily="34" charset="0"/>
              </a:rPr>
              <a:t>:Consider promoting your campaign in regions with growing interest in crowdfunding but fewer active projects. Countries like India, Southeast Asia, and parts of Africa are potential growth areas</a:t>
            </a:r>
            <a:r>
              <a:rPr lang="en-US" sz="1600" i="1" dirty="0">
                <a:solidFill>
                  <a:srgbClr val="002060"/>
                </a:solidFill>
                <a:latin typeface="+mj-lt"/>
                <a:cs typeface="Segoe UI" panose="020B0502040204020203" pitchFamily="34" charset="0"/>
              </a:rPr>
              <a:t>.</a:t>
            </a:r>
          </a:p>
        </p:txBody>
      </p:sp>
      <p:sp>
        <p:nvSpPr>
          <p:cNvPr id="124" name="Oval 123">
            <a:extLst>
              <a:ext uri="{FF2B5EF4-FFF2-40B4-BE49-F238E27FC236}">
                <a16:creationId xmlns:a16="http://schemas.microsoft.com/office/drawing/2014/main" id="{0B8C9A86-3574-4A2E-BC62-481A2BE7FBED}"/>
              </a:ext>
              <a:ext uri="{C183D7F6-B498-43B3-948B-1728B52AA6E4}">
                <adec:decorative xmlns:adec="http://schemas.microsoft.com/office/drawing/2017/decorative" val="1"/>
              </a:ext>
            </a:extLst>
          </p:cNvPr>
          <p:cNvSpPr/>
          <p:nvPr/>
        </p:nvSpPr>
        <p:spPr>
          <a:xfrm>
            <a:off x="6724637" y="567838"/>
            <a:ext cx="52754" cy="52754"/>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3" hidden="1">
            <a:extLst>
              <a:ext uri="{FF2B5EF4-FFF2-40B4-BE49-F238E27FC236}">
                <a16:creationId xmlns:a16="http://schemas.microsoft.com/office/drawing/2014/main" id="{2784E464-B64A-4614-9350-2C88DBD46AB5}"/>
              </a:ext>
            </a:extLst>
          </p:cNvPr>
          <p:cNvSpPr>
            <a:spLocks noGrp="1"/>
          </p:cNvSpPr>
          <p:nvPr>
            <p:ph type="title"/>
          </p:nvPr>
        </p:nvSpPr>
        <p:spPr/>
        <p:txBody>
          <a:bodyPr/>
          <a:lstStyle/>
          <a:p>
            <a:r>
              <a:rPr lang="en-US" dirty="0"/>
              <a:t>Human resources slide 5</a:t>
            </a:r>
          </a:p>
        </p:txBody>
      </p:sp>
      <p:sp>
        <p:nvSpPr>
          <p:cNvPr id="113" name="Rectangle 112">
            <a:extLst>
              <a:ext uri="{FF2B5EF4-FFF2-40B4-BE49-F238E27FC236}">
                <a16:creationId xmlns:a16="http://schemas.microsoft.com/office/drawing/2014/main" id="{E7F16B75-819C-431C-90F2-D5F1C425B261}"/>
              </a:ext>
            </a:extLst>
          </p:cNvPr>
          <p:cNvSpPr/>
          <p:nvPr/>
        </p:nvSpPr>
        <p:spPr>
          <a:xfrm>
            <a:off x="6627161" y="3002037"/>
            <a:ext cx="4964815" cy="1384995"/>
          </a:xfrm>
          <a:prstGeom prst="rect">
            <a:avLst/>
          </a:prstGeom>
        </p:spPr>
        <p:txBody>
          <a:bodyPr wrap="square" lIns="0" tIns="0" rIns="0" bIns="0">
            <a:spAutoFit/>
          </a:bodyPr>
          <a:lstStyle/>
          <a:p>
            <a:pPr marL="285750" indent="-285750">
              <a:buFont typeface="Wingdings" panose="05000000000000000000" pitchFamily="2" charset="2"/>
              <a:buChar char="q"/>
            </a:pPr>
            <a:r>
              <a:rPr lang="en-US" b="1" i="1" u="sng" dirty="0">
                <a:solidFill>
                  <a:srgbClr val="002060"/>
                </a:solidFill>
                <a:latin typeface="+mj-lt"/>
                <a:cs typeface="Segoe UI" panose="020B0502040204020203" pitchFamily="34" charset="0"/>
              </a:rPr>
              <a:t>Localized Marketing Efforts</a:t>
            </a:r>
            <a:r>
              <a:rPr lang="en-US" i="1" dirty="0">
                <a:solidFill>
                  <a:srgbClr val="002060"/>
                </a:solidFill>
                <a:latin typeface="+mj-lt"/>
                <a:cs typeface="Segoe UI" panose="020B0502040204020203" pitchFamily="34" charset="0"/>
              </a:rPr>
              <a:t>: Tailor your campaign page and marketing efforts to specific regions. Translate the page into local languages and highlight how the project aligns with regional interests</a:t>
            </a:r>
            <a:r>
              <a:rPr lang="en-US" sz="1600" i="1" dirty="0">
                <a:solidFill>
                  <a:srgbClr val="002060"/>
                </a:solidFill>
                <a:latin typeface="+mj-lt"/>
                <a:cs typeface="Segoe UI" panose="020B0502040204020203" pitchFamily="34" charset="0"/>
              </a:rPr>
              <a:t>..</a:t>
            </a:r>
          </a:p>
        </p:txBody>
      </p:sp>
      <p:sp>
        <p:nvSpPr>
          <p:cNvPr id="114" name="Rectangle 113">
            <a:extLst>
              <a:ext uri="{FF2B5EF4-FFF2-40B4-BE49-F238E27FC236}">
                <a16:creationId xmlns:a16="http://schemas.microsoft.com/office/drawing/2014/main" id="{F85999DD-0EE1-4F31-B1B3-3FA441292673}"/>
              </a:ext>
            </a:extLst>
          </p:cNvPr>
          <p:cNvSpPr/>
          <p:nvPr/>
        </p:nvSpPr>
        <p:spPr>
          <a:xfrm>
            <a:off x="6627160" y="4616545"/>
            <a:ext cx="4964816" cy="830997"/>
          </a:xfrm>
          <a:prstGeom prst="rect">
            <a:avLst/>
          </a:prstGeom>
        </p:spPr>
        <p:txBody>
          <a:bodyPr wrap="square" lIns="0" tIns="0" rIns="0" bIns="0">
            <a:spAutoFit/>
          </a:bodyPr>
          <a:lstStyle/>
          <a:p>
            <a:pPr marL="285750" indent="-285750">
              <a:buFont typeface="Wingdings" panose="05000000000000000000" pitchFamily="2" charset="2"/>
              <a:buChar char="q"/>
            </a:pPr>
            <a:r>
              <a:rPr lang="en-US" b="1" i="1" u="sng" dirty="0">
                <a:solidFill>
                  <a:srgbClr val="002060"/>
                </a:solidFill>
                <a:latin typeface="+mj-lt"/>
                <a:cs typeface="Segoe UI" panose="020B0502040204020203" pitchFamily="34" charset="0"/>
              </a:rPr>
              <a:t>Collaborate with Local Influencers</a:t>
            </a:r>
            <a:r>
              <a:rPr lang="en-US" i="1" dirty="0">
                <a:solidFill>
                  <a:srgbClr val="002060"/>
                </a:solidFill>
                <a:latin typeface="+mj-lt"/>
                <a:cs typeface="Segoe UI" panose="020B0502040204020203" pitchFamily="34" charset="0"/>
              </a:rPr>
              <a:t>: Partner with influencers or thought leaders in key regions to amplify your message and increase visibility</a:t>
            </a:r>
          </a:p>
        </p:txBody>
      </p:sp>
      <p:grpSp>
        <p:nvGrpSpPr>
          <p:cNvPr id="89" name="Group 88">
            <a:extLst>
              <a:ext uri="{FF2B5EF4-FFF2-40B4-BE49-F238E27FC236}">
                <a16:creationId xmlns:a16="http://schemas.microsoft.com/office/drawing/2014/main" id="{9DC91387-6B19-41ED-BF93-E32887F89812}"/>
              </a:ext>
              <a:ext uri="{C183D7F6-B498-43B3-948B-1728B52AA6E4}">
                <adec:decorative xmlns:adec="http://schemas.microsoft.com/office/drawing/2017/decorative" val="1"/>
              </a:ext>
            </a:extLst>
          </p:cNvPr>
          <p:cNvGrpSpPr/>
          <p:nvPr/>
        </p:nvGrpSpPr>
        <p:grpSpPr>
          <a:xfrm>
            <a:off x="1921434" y="2774588"/>
            <a:ext cx="9023803" cy="4764352"/>
            <a:chOff x="1871584" y="2399471"/>
            <a:chExt cx="5767820" cy="3202478"/>
          </a:xfrm>
          <a:solidFill>
            <a:srgbClr val="76CEDB">
              <a:alpha val="17000"/>
            </a:srgbClr>
          </a:solidFill>
          <a:effectLst/>
        </p:grpSpPr>
        <p:sp>
          <p:nvSpPr>
            <p:cNvPr id="103" name="Freeform 5962">
              <a:extLst>
                <a:ext uri="{FF2B5EF4-FFF2-40B4-BE49-F238E27FC236}">
                  <a16:creationId xmlns:a16="http://schemas.microsoft.com/office/drawing/2014/main" id="{3CF930AA-B8C0-4665-905F-91F4A315FF1B}"/>
                </a:ext>
              </a:extLst>
            </p:cNvPr>
            <p:cNvSpPr>
              <a:spLocks noEditPoints="1"/>
            </p:cNvSpPr>
            <p:nvPr/>
          </p:nvSpPr>
          <p:spPr bwMode="auto">
            <a:xfrm>
              <a:off x="3063972" y="4165973"/>
              <a:ext cx="836057" cy="1435976"/>
            </a:xfrm>
            <a:custGeom>
              <a:avLst/>
              <a:gdLst>
                <a:gd name="T0" fmla="*/ 168775 w 1874"/>
                <a:gd name="T1" fmla="*/ 2086902 h 3562"/>
                <a:gd name="T2" fmla="*/ 147202 w 1874"/>
                <a:gd name="T3" fmla="*/ 1968776 h 3562"/>
                <a:gd name="T4" fmla="*/ 184003 w 1874"/>
                <a:gd name="T5" fmla="*/ 1976397 h 3562"/>
                <a:gd name="T6" fmla="*/ 161161 w 1874"/>
                <a:gd name="T7" fmla="*/ 1982748 h 3562"/>
                <a:gd name="T8" fmla="*/ 154816 w 1874"/>
                <a:gd name="T9" fmla="*/ 2042446 h 3562"/>
                <a:gd name="T10" fmla="*/ 156085 w 1874"/>
                <a:gd name="T11" fmla="*/ 1997990 h 3562"/>
                <a:gd name="T12" fmla="*/ 147202 w 1874"/>
                <a:gd name="T13" fmla="*/ 2006881 h 3562"/>
                <a:gd name="T14" fmla="*/ 184003 w 1874"/>
                <a:gd name="T15" fmla="*/ 2086902 h 3562"/>
                <a:gd name="T16" fmla="*/ 153547 w 1874"/>
                <a:gd name="T17" fmla="*/ 1999260 h 3562"/>
                <a:gd name="T18" fmla="*/ 185272 w 1874"/>
                <a:gd name="T19" fmla="*/ 1850649 h 3562"/>
                <a:gd name="T20" fmla="*/ 192886 w 1874"/>
                <a:gd name="T21" fmla="*/ 1841758 h 3562"/>
                <a:gd name="T22" fmla="*/ 166237 w 1874"/>
                <a:gd name="T23" fmla="*/ 1884944 h 3562"/>
                <a:gd name="T24" fmla="*/ 348971 w 1874"/>
                <a:gd name="T25" fmla="*/ 2235513 h 3562"/>
                <a:gd name="T26" fmla="*/ 304556 w 1874"/>
                <a:gd name="T27" fmla="*/ 2245675 h 3562"/>
                <a:gd name="T28" fmla="*/ 284252 w 1874"/>
                <a:gd name="T29" fmla="*/ 2227892 h 3562"/>
                <a:gd name="T30" fmla="*/ 323591 w 1874"/>
                <a:gd name="T31" fmla="*/ 2224082 h 3562"/>
                <a:gd name="T32" fmla="*/ 277907 w 1874"/>
                <a:gd name="T33" fmla="*/ 2230433 h 3562"/>
                <a:gd name="T34" fmla="*/ 170044 w 1874"/>
                <a:gd name="T35" fmla="*/ 2140250 h 3562"/>
                <a:gd name="T36" fmla="*/ 180196 w 1874"/>
                <a:gd name="T37" fmla="*/ 2163113 h 3562"/>
                <a:gd name="T38" fmla="*/ 157354 w 1874"/>
                <a:gd name="T39" fmla="*/ 2090713 h 3562"/>
                <a:gd name="T40" fmla="*/ 247452 w 1874"/>
                <a:gd name="T41" fmla="*/ 2198678 h 3562"/>
                <a:gd name="T42" fmla="*/ 214458 w 1874"/>
                <a:gd name="T43" fmla="*/ 2170734 h 3562"/>
                <a:gd name="T44" fmla="*/ 224610 w 1874"/>
                <a:gd name="T45" fmla="*/ 2189787 h 3562"/>
                <a:gd name="T46" fmla="*/ 300749 w 1874"/>
                <a:gd name="T47" fmla="*/ 2198678 h 3562"/>
                <a:gd name="T48" fmla="*/ 237300 w 1874"/>
                <a:gd name="T49" fmla="*/ 2207569 h 3562"/>
                <a:gd name="T50" fmla="*/ 319784 w 1874"/>
                <a:gd name="T51" fmla="*/ 2224082 h 3562"/>
                <a:gd name="T52" fmla="*/ 184003 w 1874"/>
                <a:gd name="T53" fmla="*/ 1738874 h 3562"/>
                <a:gd name="T54" fmla="*/ 166237 w 1874"/>
                <a:gd name="T55" fmla="*/ 1802383 h 3562"/>
                <a:gd name="T56" fmla="*/ 187810 w 1874"/>
                <a:gd name="T57" fmla="*/ 1807463 h 3562"/>
                <a:gd name="T58" fmla="*/ 176389 w 1874"/>
                <a:gd name="T59" fmla="*/ 1878593 h 3562"/>
                <a:gd name="T60" fmla="*/ 939048 w 1874"/>
                <a:gd name="T61" fmla="*/ 443292 h 3562"/>
                <a:gd name="T62" fmla="*/ 767735 w 1874"/>
                <a:gd name="T63" fmla="*/ 403917 h 3562"/>
                <a:gd name="T64" fmla="*/ 761390 w 1874"/>
                <a:gd name="T65" fmla="*/ 248955 h 3562"/>
                <a:gd name="T66" fmla="*/ 611650 w 1874"/>
                <a:gd name="T67" fmla="*/ 190527 h 3562"/>
                <a:gd name="T68" fmla="*/ 474600 w 1874"/>
                <a:gd name="T69" fmla="*/ 59698 h 3562"/>
                <a:gd name="T70" fmla="*/ 281714 w 1874"/>
                <a:gd name="T71" fmla="*/ 21593 h 3562"/>
                <a:gd name="T72" fmla="*/ 157354 w 1874"/>
                <a:gd name="T73" fmla="*/ 45726 h 3562"/>
                <a:gd name="T74" fmla="*/ 91367 w 1874"/>
                <a:gd name="T75" fmla="*/ 299762 h 3562"/>
                <a:gd name="T76" fmla="*/ 35532 w 1874"/>
                <a:gd name="T77" fmla="*/ 461075 h 3562"/>
                <a:gd name="T78" fmla="*/ 109133 w 1874"/>
                <a:gd name="T79" fmla="*/ 768458 h 3562"/>
                <a:gd name="T80" fmla="*/ 275370 w 1874"/>
                <a:gd name="T81" fmla="*/ 1108865 h 3562"/>
                <a:gd name="T82" fmla="*/ 252528 w 1874"/>
                <a:gd name="T83" fmla="*/ 1420059 h 3562"/>
                <a:gd name="T84" fmla="*/ 196693 w 1874"/>
                <a:gd name="T85" fmla="*/ 1667744 h 3562"/>
                <a:gd name="T86" fmla="*/ 209382 w 1874"/>
                <a:gd name="T87" fmla="*/ 1797302 h 3562"/>
                <a:gd name="T88" fmla="*/ 171313 w 1874"/>
                <a:gd name="T89" fmla="*/ 1882404 h 3562"/>
                <a:gd name="T90" fmla="*/ 170044 w 1874"/>
                <a:gd name="T91" fmla="*/ 1947183 h 3562"/>
                <a:gd name="T92" fmla="*/ 176389 w 1874"/>
                <a:gd name="T93" fmla="*/ 2011962 h 3562"/>
                <a:gd name="T94" fmla="*/ 185272 w 1874"/>
                <a:gd name="T95" fmla="*/ 2053878 h 3562"/>
                <a:gd name="T96" fmla="*/ 196693 w 1874"/>
                <a:gd name="T97" fmla="*/ 2100874 h 3562"/>
                <a:gd name="T98" fmla="*/ 194155 w 1874"/>
                <a:gd name="T99" fmla="*/ 2113576 h 3562"/>
                <a:gd name="T100" fmla="*/ 233493 w 1874"/>
                <a:gd name="T101" fmla="*/ 2131359 h 3562"/>
                <a:gd name="T102" fmla="*/ 255066 w 1874"/>
                <a:gd name="T103" fmla="*/ 2141520 h 3562"/>
                <a:gd name="T104" fmla="*/ 314708 w 1874"/>
                <a:gd name="T105" fmla="*/ 2122467 h 3562"/>
                <a:gd name="T106" fmla="*/ 348971 w 1874"/>
                <a:gd name="T107" fmla="*/ 1890025 h 3562"/>
                <a:gd name="T108" fmla="*/ 453027 w 1874"/>
                <a:gd name="T109" fmla="*/ 1764277 h 3562"/>
                <a:gd name="T110" fmla="*/ 491097 w 1874"/>
                <a:gd name="T111" fmla="*/ 1635989 h 3562"/>
                <a:gd name="T112" fmla="*/ 629416 w 1874"/>
                <a:gd name="T113" fmla="*/ 1491189 h 3562"/>
                <a:gd name="T114" fmla="*/ 865447 w 1874"/>
                <a:gd name="T115" fmla="*/ 1158402 h 3562"/>
                <a:gd name="T116" fmla="*/ 1079905 w 1874"/>
                <a:gd name="T117" fmla="*/ 900556 h 3562"/>
                <a:gd name="T118" fmla="*/ 426379 w 1874"/>
                <a:gd name="T119" fmla="*/ 2222811 h 3562"/>
                <a:gd name="T120" fmla="*/ 184003 w 1874"/>
                <a:gd name="T121" fmla="*/ 1928130 h 3562"/>
                <a:gd name="T122" fmla="*/ 159892 w 1874"/>
                <a:gd name="T123" fmla="*/ 1994179 h 3562"/>
                <a:gd name="T124" fmla="*/ 175120 w 1874"/>
                <a:gd name="T125" fmla="*/ 2027204 h 356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874"/>
                <a:gd name="T190" fmla="*/ 0 h 3562"/>
                <a:gd name="T191" fmla="*/ 1874 w 1874"/>
                <a:gd name="T192" fmla="*/ 3562 h 356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874" h="3562">
                  <a:moveTo>
                    <a:pt x="282" y="3320"/>
                  </a:moveTo>
                  <a:lnTo>
                    <a:pt x="282" y="3320"/>
                  </a:lnTo>
                  <a:lnTo>
                    <a:pt x="286" y="3322"/>
                  </a:lnTo>
                  <a:lnTo>
                    <a:pt x="286" y="3320"/>
                  </a:lnTo>
                  <a:lnTo>
                    <a:pt x="284" y="3316"/>
                  </a:lnTo>
                  <a:lnTo>
                    <a:pt x="282" y="3312"/>
                  </a:lnTo>
                  <a:lnTo>
                    <a:pt x="278" y="3308"/>
                  </a:lnTo>
                  <a:lnTo>
                    <a:pt x="274" y="3308"/>
                  </a:lnTo>
                  <a:lnTo>
                    <a:pt x="274" y="3310"/>
                  </a:lnTo>
                  <a:lnTo>
                    <a:pt x="276" y="3314"/>
                  </a:lnTo>
                  <a:lnTo>
                    <a:pt x="276" y="3316"/>
                  </a:lnTo>
                  <a:lnTo>
                    <a:pt x="282" y="3320"/>
                  </a:lnTo>
                  <a:close/>
                  <a:moveTo>
                    <a:pt x="286" y="3348"/>
                  </a:moveTo>
                  <a:lnTo>
                    <a:pt x="286" y="3348"/>
                  </a:lnTo>
                  <a:lnTo>
                    <a:pt x="288" y="3348"/>
                  </a:lnTo>
                  <a:lnTo>
                    <a:pt x="290" y="3348"/>
                  </a:lnTo>
                  <a:lnTo>
                    <a:pt x="296" y="3344"/>
                  </a:lnTo>
                  <a:lnTo>
                    <a:pt x="294" y="3340"/>
                  </a:lnTo>
                  <a:lnTo>
                    <a:pt x="286" y="3334"/>
                  </a:lnTo>
                  <a:lnTo>
                    <a:pt x="282" y="3330"/>
                  </a:lnTo>
                  <a:lnTo>
                    <a:pt x="278" y="3330"/>
                  </a:lnTo>
                  <a:lnTo>
                    <a:pt x="276" y="3332"/>
                  </a:lnTo>
                  <a:lnTo>
                    <a:pt x="278" y="3334"/>
                  </a:lnTo>
                  <a:lnTo>
                    <a:pt x="278" y="3336"/>
                  </a:lnTo>
                  <a:lnTo>
                    <a:pt x="280" y="3336"/>
                  </a:lnTo>
                  <a:lnTo>
                    <a:pt x="282" y="3336"/>
                  </a:lnTo>
                  <a:lnTo>
                    <a:pt x="284" y="3336"/>
                  </a:lnTo>
                  <a:lnTo>
                    <a:pt x="284" y="3338"/>
                  </a:lnTo>
                  <a:lnTo>
                    <a:pt x="284" y="3340"/>
                  </a:lnTo>
                  <a:lnTo>
                    <a:pt x="284" y="3342"/>
                  </a:lnTo>
                  <a:lnTo>
                    <a:pt x="286" y="3348"/>
                  </a:lnTo>
                  <a:close/>
                  <a:moveTo>
                    <a:pt x="270" y="3286"/>
                  </a:moveTo>
                  <a:lnTo>
                    <a:pt x="270" y="3286"/>
                  </a:lnTo>
                  <a:lnTo>
                    <a:pt x="270" y="3280"/>
                  </a:lnTo>
                  <a:lnTo>
                    <a:pt x="268" y="3278"/>
                  </a:lnTo>
                  <a:lnTo>
                    <a:pt x="266" y="3278"/>
                  </a:lnTo>
                  <a:lnTo>
                    <a:pt x="262" y="3278"/>
                  </a:lnTo>
                  <a:lnTo>
                    <a:pt x="260" y="3280"/>
                  </a:lnTo>
                  <a:lnTo>
                    <a:pt x="256" y="3286"/>
                  </a:lnTo>
                  <a:lnTo>
                    <a:pt x="252" y="3292"/>
                  </a:lnTo>
                  <a:lnTo>
                    <a:pt x="254" y="3292"/>
                  </a:lnTo>
                  <a:lnTo>
                    <a:pt x="258" y="3292"/>
                  </a:lnTo>
                  <a:lnTo>
                    <a:pt x="262" y="3290"/>
                  </a:lnTo>
                  <a:lnTo>
                    <a:pt x="262" y="3288"/>
                  </a:lnTo>
                  <a:lnTo>
                    <a:pt x="264" y="3286"/>
                  </a:lnTo>
                  <a:lnTo>
                    <a:pt x="266" y="3286"/>
                  </a:lnTo>
                  <a:lnTo>
                    <a:pt x="266" y="3288"/>
                  </a:lnTo>
                  <a:lnTo>
                    <a:pt x="268" y="3290"/>
                  </a:lnTo>
                  <a:lnTo>
                    <a:pt x="270" y="3288"/>
                  </a:lnTo>
                  <a:lnTo>
                    <a:pt x="270" y="3286"/>
                  </a:lnTo>
                  <a:close/>
                  <a:moveTo>
                    <a:pt x="262" y="3260"/>
                  </a:moveTo>
                  <a:lnTo>
                    <a:pt x="262" y="3260"/>
                  </a:lnTo>
                  <a:lnTo>
                    <a:pt x="256" y="3260"/>
                  </a:lnTo>
                  <a:lnTo>
                    <a:pt x="254" y="3260"/>
                  </a:lnTo>
                  <a:lnTo>
                    <a:pt x="254" y="3262"/>
                  </a:lnTo>
                  <a:lnTo>
                    <a:pt x="256" y="3264"/>
                  </a:lnTo>
                  <a:lnTo>
                    <a:pt x="258" y="3266"/>
                  </a:lnTo>
                  <a:lnTo>
                    <a:pt x="260" y="3270"/>
                  </a:lnTo>
                  <a:lnTo>
                    <a:pt x="264" y="3272"/>
                  </a:lnTo>
                  <a:lnTo>
                    <a:pt x="266" y="3270"/>
                  </a:lnTo>
                  <a:lnTo>
                    <a:pt x="268" y="3268"/>
                  </a:lnTo>
                  <a:lnTo>
                    <a:pt x="270" y="3266"/>
                  </a:lnTo>
                  <a:lnTo>
                    <a:pt x="274" y="3266"/>
                  </a:lnTo>
                  <a:lnTo>
                    <a:pt x="276" y="3266"/>
                  </a:lnTo>
                  <a:lnTo>
                    <a:pt x="276" y="3258"/>
                  </a:lnTo>
                  <a:lnTo>
                    <a:pt x="274" y="3254"/>
                  </a:lnTo>
                  <a:lnTo>
                    <a:pt x="270" y="3250"/>
                  </a:lnTo>
                  <a:lnTo>
                    <a:pt x="268" y="3250"/>
                  </a:lnTo>
                  <a:lnTo>
                    <a:pt x="266" y="3252"/>
                  </a:lnTo>
                  <a:lnTo>
                    <a:pt x="268" y="3258"/>
                  </a:lnTo>
                  <a:lnTo>
                    <a:pt x="266" y="3260"/>
                  </a:lnTo>
                  <a:lnTo>
                    <a:pt x="262" y="3260"/>
                  </a:lnTo>
                  <a:close/>
                  <a:moveTo>
                    <a:pt x="236" y="3110"/>
                  </a:moveTo>
                  <a:lnTo>
                    <a:pt x="236" y="3110"/>
                  </a:lnTo>
                  <a:lnTo>
                    <a:pt x="238" y="3110"/>
                  </a:lnTo>
                  <a:lnTo>
                    <a:pt x="240" y="3112"/>
                  </a:lnTo>
                  <a:lnTo>
                    <a:pt x="240" y="3118"/>
                  </a:lnTo>
                  <a:lnTo>
                    <a:pt x="240" y="3126"/>
                  </a:lnTo>
                  <a:lnTo>
                    <a:pt x="242" y="3128"/>
                  </a:lnTo>
                  <a:lnTo>
                    <a:pt x="244" y="3128"/>
                  </a:lnTo>
                  <a:lnTo>
                    <a:pt x="248" y="3124"/>
                  </a:lnTo>
                  <a:lnTo>
                    <a:pt x="250" y="3120"/>
                  </a:lnTo>
                  <a:lnTo>
                    <a:pt x="244" y="3108"/>
                  </a:lnTo>
                  <a:lnTo>
                    <a:pt x="240" y="3102"/>
                  </a:lnTo>
                  <a:lnTo>
                    <a:pt x="240" y="3096"/>
                  </a:lnTo>
                  <a:lnTo>
                    <a:pt x="238" y="3090"/>
                  </a:lnTo>
                  <a:lnTo>
                    <a:pt x="236" y="3088"/>
                  </a:lnTo>
                  <a:lnTo>
                    <a:pt x="232" y="3090"/>
                  </a:lnTo>
                  <a:lnTo>
                    <a:pt x="230" y="3094"/>
                  </a:lnTo>
                  <a:lnTo>
                    <a:pt x="230" y="3098"/>
                  </a:lnTo>
                  <a:lnTo>
                    <a:pt x="232" y="3100"/>
                  </a:lnTo>
                  <a:lnTo>
                    <a:pt x="232" y="3104"/>
                  </a:lnTo>
                  <a:lnTo>
                    <a:pt x="230" y="3108"/>
                  </a:lnTo>
                  <a:lnTo>
                    <a:pt x="230" y="3110"/>
                  </a:lnTo>
                  <a:lnTo>
                    <a:pt x="232" y="3110"/>
                  </a:lnTo>
                  <a:lnTo>
                    <a:pt x="236" y="3110"/>
                  </a:lnTo>
                  <a:close/>
                  <a:moveTo>
                    <a:pt x="284" y="3278"/>
                  </a:moveTo>
                  <a:lnTo>
                    <a:pt x="284" y="3278"/>
                  </a:lnTo>
                  <a:lnTo>
                    <a:pt x="284" y="3276"/>
                  </a:lnTo>
                  <a:lnTo>
                    <a:pt x="284" y="3270"/>
                  </a:lnTo>
                  <a:lnTo>
                    <a:pt x="282" y="3264"/>
                  </a:lnTo>
                  <a:lnTo>
                    <a:pt x="280" y="3260"/>
                  </a:lnTo>
                  <a:lnTo>
                    <a:pt x="278" y="3264"/>
                  </a:lnTo>
                  <a:lnTo>
                    <a:pt x="278" y="3270"/>
                  </a:lnTo>
                  <a:lnTo>
                    <a:pt x="280" y="3276"/>
                  </a:lnTo>
                  <a:lnTo>
                    <a:pt x="282" y="3278"/>
                  </a:lnTo>
                  <a:lnTo>
                    <a:pt x="284" y="3278"/>
                  </a:lnTo>
                  <a:close/>
                  <a:moveTo>
                    <a:pt x="304" y="3362"/>
                  </a:moveTo>
                  <a:lnTo>
                    <a:pt x="304" y="3362"/>
                  </a:lnTo>
                  <a:lnTo>
                    <a:pt x="304" y="3358"/>
                  </a:lnTo>
                  <a:lnTo>
                    <a:pt x="304" y="3356"/>
                  </a:lnTo>
                  <a:lnTo>
                    <a:pt x="306" y="3354"/>
                  </a:lnTo>
                  <a:lnTo>
                    <a:pt x="304" y="3352"/>
                  </a:lnTo>
                  <a:lnTo>
                    <a:pt x="302" y="3350"/>
                  </a:lnTo>
                  <a:lnTo>
                    <a:pt x="300" y="3350"/>
                  </a:lnTo>
                  <a:lnTo>
                    <a:pt x="294" y="3356"/>
                  </a:lnTo>
                  <a:lnTo>
                    <a:pt x="292" y="3360"/>
                  </a:lnTo>
                  <a:lnTo>
                    <a:pt x="292" y="3362"/>
                  </a:lnTo>
                  <a:lnTo>
                    <a:pt x="296" y="3368"/>
                  </a:lnTo>
                  <a:lnTo>
                    <a:pt x="298" y="3368"/>
                  </a:lnTo>
                  <a:lnTo>
                    <a:pt x="300" y="3368"/>
                  </a:lnTo>
                  <a:lnTo>
                    <a:pt x="302" y="3366"/>
                  </a:lnTo>
                  <a:lnTo>
                    <a:pt x="304" y="3362"/>
                  </a:lnTo>
                  <a:close/>
                  <a:moveTo>
                    <a:pt x="262" y="3320"/>
                  </a:moveTo>
                  <a:lnTo>
                    <a:pt x="262" y="3320"/>
                  </a:lnTo>
                  <a:lnTo>
                    <a:pt x="260" y="3330"/>
                  </a:lnTo>
                  <a:lnTo>
                    <a:pt x="258" y="3332"/>
                  </a:lnTo>
                  <a:lnTo>
                    <a:pt x="260" y="3330"/>
                  </a:lnTo>
                  <a:lnTo>
                    <a:pt x="264" y="3328"/>
                  </a:lnTo>
                  <a:lnTo>
                    <a:pt x="268" y="3320"/>
                  </a:lnTo>
                  <a:lnTo>
                    <a:pt x="268" y="3316"/>
                  </a:lnTo>
                  <a:lnTo>
                    <a:pt x="266" y="3314"/>
                  </a:lnTo>
                  <a:lnTo>
                    <a:pt x="264" y="3314"/>
                  </a:lnTo>
                  <a:lnTo>
                    <a:pt x="262" y="3320"/>
                  </a:lnTo>
                  <a:close/>
                  <a:moveTo>
                    <a:pt x="276" y="3112"/>
                  </a:moveTo>
                  <a:lnTo>
                    <a:pt x="276" y="3112"/>
                  </a:lnTo>
                  <a:lnTo>
                    <a:pt x="286" y="3114"/>
                  </a:lnTo>
                  <a:lnTo>
                    <a:pt x="288" y="3114"/>
                  </a:lnTo>
                  <a:lnTo>
                    <a:pt x="290" y="3112"/>
                  </a:lnTo>
                  <a:lnTo>
                    <a:pt x="284" y="3110"/>
                  </a:lnTo>
                  <a:lnTo>
                    <a:pt x="276" y="3102"/>
                  </a:lnTo>
                  <a:lnTo>
                    <a:pt x="270" y="3096"/>
                  </a:lnTo>
                  <a:lnTo>
                    <a:pt x="270" y="3098"/>
                  </a:lnTo>
                  <a:lnTo>
                    <a:pt x="270" y="3102"/>
                  </a:lnTo>
                  <a:lnTo>
                    <a:pt x="272" y="3108"/>
                  </a:lnTo>
                  <a:lnTo>
                    <a:pt x="276" y="3112"/>
                  </a:lnTo>
                  <a:close/>
                  <a:moveTo>
                    <a:pt x="274" y="3270"/>
                  </a:moveTo>
                  <a:lnTo>
                    <a:pt x="274" y="3270"/>
                  </a:lnTo>
                  <a:lnTo>
                    <a:pt x="272" y="3270"/>
                  </a:lnTo>
                  <a:lnTo>
                    <a:pt x="270" y="3272"/>
                  </a:lnTo>
                  <a:lnTo>
                    <a:pt x="270" y="3274"/>
                  </a:lnTo>
                  <a:lnTo>
                    <a:pt x="272" y="3276"/>
                  </a:lnTo>
                  <a:lnTo>
                    <a:pt x="274" y="3278"/>
                  </a:lnTo>
                  <a:lnTo>
                    <a:pt x="276" y="3276"/>
                  </a:lnTo>
                  <a:lnTo>
                    <a:pt x="276" y="3272"/>
                  </a:lnTo>
                  <a:lnTo>
                    <a:pt x="274" y="3270"/>
                  </a:lnTo>
                  <a:close/>
                  <a:moveTo>
                    <a:pt x="246" y="3090"/>
                  </a:moveTo>
                  <a:lnTo>
                    <a:pt x="246" y="3090"/>
                  </a:lnTo>
                  <a:lnTo>
                    <a:pt x="250" y="3090"/>
                  </a:lnTo>
                  <a:lnTo>
                    <a:pt x="252" y="3090"/>
                  </a:lnTo>
                  <a:lnTo>
                    <a:pt x="254" y="3092"/>
                  </a:lnTo>
                  <a:lnTo>
                    <a:pt x="258" y="3092"/>
                  </a:lnTo>
                  <a:lnTo>
                    <a:pt x="260" y="3090"/>
                  </a:lnTo>
                  <a:lnTo>
                    <a:pt x="260" y="3084"/>
                  </a:lnTo>
                  <a:lnTo>
                    <a:pt x="260" y="3080"/>
                  </a:lnTo>
                  <a:lnTo>
                    <a:pt x="260" y="3076"/>
                  </a:lnTo>
                  <a:lnTo>
                    <a:pt x="258" y="3078"/>
                  </a:lnTo>
                  <a:lnTo>
                    <a:pt x="256" y="3080"/>
                  </a:lnTo>
                  <a:lnTo>
                    <a:pt x="252" y="3084"/>
                  </a:lnTo>
                  <a:lnTo>
                    <a:pt x="248" y="3086"/>
                  </a:lnTo>
                  <a:lnTo>
                    <a:pt x="244" y="3086"/>
                  </a:lnTo>
                  <a:lnTo>
                    <a:pt x="242" y="3088"/>
                  </a:lnTo>
                  <a:lnTo>
                    <a:pt x="242" y="3090"/>
                  </a:lnTo>
                  <a:lnTo>
                    <a:pt x="246" y="3090"/>
                  </a:lnTo>
                  <a:close/>
                  <a:moveTo>
                    <a:pt x="248" y="3074"/>
                  </a:moveTo>
                  <a:lnTo>
                    <a:pt x="248" y="3074"/>
                  </a:lnTo>
                  <a:lnTo>
                    <a:pt x="246" y="3072"/>
                  </a:lnTo>
                  <a:lnTo>
                    <a:pt x="244" y="3072"/>
                  </a:lnTo>
                  <a:lnTo>
                    <a:pt x="242" y="3074"/>
                  </a:lnTo>
                  <a:lnTo>
                    <a:pt x="244" y="3078"/>
                  </a:lnTo>
                  <a:lnTo>
                    <a:pt x="246" y="3080"/>
                  </a:lnTo>
                  <a:lnTo>
                    <a:pt x="248" y="3078"/>
                  </a:lnTo>
                  <a:lnTo>
                    <a:pt x="250" y="3076"/>
                  </a:lnTo>
                  <a:lnTo>
                    <a:pt x="248" y="3074"/>
                  </a:lnTo>
                  <a:close/>
                  <a:moveTo>
                    <a:pt x="252" y="3118"/>
                  </a:moveTo>
                  <a:lnTo>
                    <a:pt x="252" y="3118"/>
                  </a:lnTo>
                  <a:lnTo>
                    <a:pt x="252" y="3120"/>
                  </a:lnTo>
                  <a:lnTo>
                    <a:pt x="254" y="3122"/>
                  </a:lnTo>
                  <a:lnTo>
                    <a:pt x="266" y="3128"/>
                  </a:lnTo>
                  <a:lnTo>
                    <a:pt x="272" y="3128"/>
                  </a:lnTo>
                  <a:lnTo>
                    <a:pt x="274" y="3124"/>
                  </a:lnTo>
                  <a:lnTo>
                    <a:pt x="272" y="3124"/>
                  </a:lnTo>
                  <a:lnTo>
                    <a:pt x="270" y="3122"/>
                  </a:lnTo>
                  <a:lnTo>
                    <a:pt x="268" y="3118"/>
                  </a:lnTo>
                  <a:lnTo>
                    <a:pt x="270" y="3116"/>
                  </a:lnTo>
                  <a:lnTo>
                    <a:pt x="270" y="3114"/>
                  </a:lnTo>
                  <a:lnTo>
                    <a:pt x="270" y="3108"/>
                  </a:lnTo>
                  <a:lnTo>
                    <a:pt x="266" y="3100"/>
                  </a:lnTo>
                  <a:lnTo>
                    <a:pt x="264" y="3098"/>
                  </a:lnTo>
                  <a:lnTo>
                    <a:pt x="262" y="3102"/>
                  </a:lnTo>
                  <a:lnTo>
                    <a:pt x="262" y="3106"/>
                  </a:lnTo>
                  <a:lnTo>
                    <a:pt x="262" y="3108"/>
                  </a:lnTo>
                  <a:lnTo>
                    <a:pt x="262" y="3114"/>
                  </a:lnTo>
                  <a:lnTo>
                    <a:pt x="262" y="3116"/>
                  </a:lnTo>
                  <a:lnTo>
                    <a:pt x="260" y="3114"/>
                  </a:lnTo>
                  <a:lnTo>
                    <a:pt x="258" y="3114"/>
                  </a:lnTo>
                  <a:lnTo>
                    <a:pt x="252" y="3118"/>
                  </a:lnTo>
                  <a:close/>
                  <a:moveTo>
                    <a:pt x="246" y="3228"/>
                  </a:moveTo>
                  <a:lnTo>
                    <a:pt x="246" y="3228"/>
                  </a:lnTo>
                  <a:lnTo>
                    <a:pt x="248" y="3228"/>
                  </a:lnTo>
                  <a:lnTo>
                    <a:pt x="250" y="3228"/>
                  </a:lnTo>
                  <a:lnTo>
                    <a:pt x="252" y="3228"/>
                  </a:lnTo>
                  <a:lnTo>
                    <a:pt x="254" y="3228"/>
                  </a:lnTo>
                  <a:lnTo>
                    <a:pt x="256" y="3224"/>
                  </a:lnTo>
                  <a:lnTo>
                    <a:pt x="256" y="3222"/>
                  </a:lnTo>
                  <a:lnTo>
                    <a:pt x="258" y="3218"/>
                  </a:lnTo>
                  <a:lnTo>
                    <a:pt x="262" y="3216"/>
                  </a:lnTo>
                  <a:lnTo>
                    <a:pt x="262" y="3214"/>
                  </a:lnTo>
                  <a:lnTo>
                    <a:pt x="260" y="3214"/>
                  </a:lnTo>
                  <a:lnTo>
                    <a:pt x="256" y="3216"/>
                  </a:lnTo>
                  <a:lnTo>
                    <a:pt x="254" y="3216"/>
                  </a:lnTo>
                  <a:lnTo>
                    <a:pt x="254" y="3214"/>
                  </a:lnTo>
                  <a:lnTo>
                    <a:pt x="254" y="3212"/>
                  </a:lnTo>
                  <a:lnTo>
                    <a:pt x="252" y="3212"/>
                  </a:lnTo>
                  <a:lnTo>
                    <a:pt x="248" y="3210"/>
                  </a:lnTo>
                  <a:lnTo>
                    <a:pt x="246" y="3210"/>
                  </a:lnTo>
                  <a:lnTo>
                    <a:pt x="242" y="3208"/>
                  </a:lnTo>
                  <a:lnTo>
                    <a:pt x="238" y="3208"/>
                  </a:lnTo>
                  <a:lnTo>
                    <a:pt x="236" y="3208"/>
                  </a:lnTo>
                  <a:lnTo>
                    <a:pt x="236" y="3210"/>
                  </a:lnTo>
                  <a:lnTo>
                    <a:pt x="240" y="3212"/>
                  </a:lnTo>
                  <a:lnTo>
                    <a:pt x="244" y="3216"/>
                  </a:lnTo>
                  <a:lnTo>
                    <a:pt x="244" y="3218"/>
                  </a:lnTo>
                  <a:lnTo>
                    <a:pt x="242" y="3218"/>
                  </a:lnTo>
                  <a:lnTo>
                    <a:pt x="240" y="3218"/>
                  </a:lnTo>
                  <a:lnTo>
                    <a:pt x="236" y="3218"/>
                  </a:lnTo>
                  <a:lnTo>
                    <a:pt x="232" y="3222"/>
                  </a:lnTo>
                  <a:lnTo>
                    <a:pt x="232" y="3224"/>
                  </a:lnTo>
                  <a:lnTo>
                    <a:pt x="234" y="3226"/>
                  </a:lnTo>
                  <a:lnTo>
                    <a:pt x="238" y="3226"/>
                  </a:lnTo>
                  <a:lnTo>
                    <a:pt x="242" y="3226"/>
                  </a:lnTo>
                  <a:lnTo>
                    <a:pt x="240" y="3230"/>
                  </a:lnTo>
                  <a:lnTo>
                    <a:pt x="240" y="3232"/>
                  </a:lnTo>
                  <a:lnTo>
                    <a:pt x="242" y="3232"/>
                  </a:lnTo>
                  <a:lnTo>
                    <a:pt x="246" y="3228"/>
                  </a:lnTo>
                  <a:close/>
                  <a:moveTo>
                    <a:pt x="256" y="3248"/>
                  </a:moveTo>
                  <a:lnTo>
                    <a:pt x="256" y="3248"/>
                  </a:lnTo>
                  <a:lnTo>
                    <a:pt x="254" y="3250"/>
                  </a:lnTo>
                  <a:lnTo>
                    <a:pt x="254" y="3252"/>
                  </a:lnTo>
                  <a:lnTo>
                    <a:pt x="258" y="3256"/>
                  </a:lnTo>
                  <a:lnTo>
                    <a:pt x="262" y="3258"/>
                  </a:lnTo>
                  <a:lnTo>
                    <a:pt x="264" y="3258"/>
                  </a:lnTo>
                  <a:lnTo>
                    <a:pt x="264" y="3256"/>
                  </a:lnTo>
                  <a:lnTo>
                    <a:pt x="262" y="3252"/>
                  </a:lnTo>
                  <a:lnTo>
                    <a:pt x="260" y="3248"/>
                  </a:lnTo>
                  <a:lnTo>
                    <a:pt x="258" y="3248"/>
                  </a:lnTo>
                  <a:lnTo>
                    <a:pt x="256" y="3248"/>
                  </a:lnTo>
                  <a:close/>
                  <a:moveTo>
                    <a:pt x="254" y="3160"/>
                  </a:moveTo>
                  <a:lnTo>
                    <a:pt x="254" y="3160"/>
                  </a:lnTo>
                  <a:lnTo>
                    <a:pt x="256" y="3160"/>
                  </a:lnTo>
                  <a:lnTo>
                    <a:pt x="256" y="3154"/>
                  </a:lnTo>
                  <a:lnTo>
                    <a:pt x="254" y="3150"/>
                  </a:lnTo>
                  <a:lnTo>
                    <a:pt x="250" y="3150"/>
                  </a:lnTo>
                  <a:lnTo>
                    <a:pt x="246" y="3152"/>
                  </a:lnTo>
                  <a:lnTo>
                    <a:pt x="242" y="3154"/>
                  </a:lnTo>
                  <a:lnTo>
                    <a:pt x="242" y="3156"/>
                  </a:lnTo>
                  <a:lnTo>
                    <a:pt x="246" y="3156"/>
                  </a:lnTo>
                  <a:lnTo>
                    <a:pt x="248" y="3158"/>
                  </a:lnTo>
                  <a:lnTo>
                    <a:pt x="254" y="3160"/>
                  </a:lnTo>
                  <a:close/>
                  <a:moveTo>
                    <a:pt x="248" y="3146"/>
                  </a:moveTo>
                  <a:lnTo>
                    <a:pt x="248" y="3146"/>
                  </a:lnTo>
                  <a:lnTo>
                    <a:pt x="250" y="3144"/>
                  </a:lnTo>
                  <a:lnTo>
                    <a:pt x="250" y="3142"/>
                  </a:lnTo>
                  <a:lnTo>
                    <a:pt x="244" y="3136"/>
                  </a:lnTo>
                  <a:lnTo>
                    <a:pt x="242" y="3136"/>
                  </a:lnTo>
                  <a:lnTo>
                    <a:pt x="244" y="3142"/>
                  </a:lnTo>
                  <a:lnTo>
                    <a:pt x="246" y="3146"/>
                  </a:lnTo>
                  <a:lnTo>
                    <a:pt x="248" y="3146"/>
                  </a:lnTo>
                  <a:close/>
                  <a:moveTo>
                    <a:pt x="282" y="3246"/>
                  </a:moveTo>
                  <a:lnTo>
                    <a:pt x="282" y="3246"/>
                  </a:lnTo>
                  <a:lnTo>
                    <a:pt x="280" y="3242"/>
                  </a:lnTo>
                  <a:lnTo>
                    <a:pt x="278" y="3238"/>
                  </a:lnTo>
                  <a:lnTo>
                    <a:pt x="278" y="3236"/>
                  </a:lnTo>
                  <a:lnTo>
                    <a:pt x="276" y="3234"/>
                  </a:lnTo>
                  <a:lnTo>
                    <a:pt x="272" y="3232"/>
                  </a:lnTo>
                  <a:lnTo>
                    <a:pt x="270" y="3232"/>
                  </a:lnTo>
                  <a:lnTo>
                    <a:pt x="270" y="3234"/>
                  </a:lnTo>
                  <a:lnTo>
                    <a:pt x="272" y="3238"/>
                  </a:lnTo>
                  <a:lnTo>
                    <a:pt x="274" y="3240"/>
                  </a:lnTo>
                  <a:lnTo>
                    <a:pt x="272" y="3242"/>
                  </a:lnTo>
                  <a:lnTo>
                    <a:pt x="272" y="3244"/>
                  </a:lnTo>
                  <a:lnTo>
                    <a:pt x="276" y="3252"/>
                  </a:lnTo>
                  <a:lnTo>
                    <a:pt x="280" y="3256"/>
                  </a:lnTo>
                  <a:lnTo>
                    <a:pt x="284" y="3256"/>
                  </a:lnTo>
                  <a:lnTo>
                    <a:pt x="286" y="3254"/>
                  </a:lnTo>
                  <a:lnTo>
                    <a:pt x="286" y="3252"/>
                  </a:lnTo>
                  <a:lnTo>
                    <a:pt x="282" y="3246"/>
                  </a:lnTo>
                  <a:close/>
                  <a:moveTo>
                    <a:pt x="234" y="3130"/>
                  </a:moveTo>
                  <a:lnTo>
                    <a:pt x="234" y="3130"/>
                  </a:lnTo>
                  <a:lnTo>
                    <a:pt x="228" y="3130"/>
                  </a:lnTo>
                  <a:lnTo>
                    <a:pt x="226" y="3132"/>
                  </a:lnTo>
                  <a:lnTo>
                    <a:pt x="226" y="3134"/>
                  </a:lnTo>
                  <a:lnTo>
                    <a:pt x="228" y="3134"/>
                  </a:lnTo>
                  <a:lnTo>
                    <a:pt x="236" y="3132"/>
                  </a:lnTo>
                  <a:lnTo>
                    <a:pt x="240" y="3132"/>
                  </a:lnTo>
                  <a:lnTo>
                    <a:pt x="240" y="3130"/>
                  </a:lnTo>
                  <a:lnTo>
                    <a:pt x="238" y="3128"/>
                  </a:lnTo>
                  <a:lnTo>
                    <a:pt x="234" y="3130"/>
                  </a:lnTo>
                  <a:close/>
                  <a:moveTo>
                    <a:pt x="224" y="3120"/>
                  </a:moveTo>
                  <a:lnTo>
                    <a:pt x="224" y="3120"/>
                  </a:lnTo>
                  <a:lnTo>
                    <a:pt x="226" y="3124"/>
                  </a:lnTo>
                  <a:lnTo>
                    <a:pt x="228" y="3126"/>
                  </a:lnTo>
                  <a:lnTo>
                    <a:pt x="230" y="3128"/>
                  </a:lnTo>
                  <a:lnTo>
                    <a:pt x="236" y="3126"/>
                  </a:lnTo>
                  <a:lnTo>
                    <a:pt x="238" y="3124"/>
                  </a:lnTo>
                  <a:lnTo>
                    <a:pt x="236" y="3120"/>
                  </a:lnTo>
                  <a:lnTo>
                    <a:pt x="236" y="3116"/>
                  </a:lnTo>
                  <a:lnTo>
                    <a:pt x="234" y="3114"/>
                  </a:lnTo>
                  <a:lnTo>
                    <a:pt x="230" y="3116"/>
                  </a:lnTo>
                  <a:lnTo>
                    <a:pt x="228" y="3116"/>
                  </a:lnTo>
                  <a:lnTo>
                    <a:pt x="226" y="3116"/>
                  </a:lnTo>
                  <a:lnTo>
                    <a:pt x="224" y="3120"/>
                  </a:lnTo>
                  <a:close/>
                  <a:moveTo>
                    <a:pt x="232" y="3160"/>
                  </a:moveTo>
                  <a:lnTo>
                    <a:pt x="232" y="3160"/>
                  </a:lnTo>
                  <a:lnTo>
                    <a:pt x="234" y="3158"/>
                  </a:lnTo>
                  <a:lnTo>
                    <a:pt x="236" y="3156"/>
                  </a:lnTo>
                  <a:lnTo>
                    <a:pt x="238" y="3154"/>
                  </a:lnTo>
                  <a:lnTo>
                    <a:pt x="238" y="3152"/>
                  </a:lnTo>
                  <a:lnTo>
                    <a:pt x="236" y="3148"/>
                  </a:lnTo>
                  <a:lnTo>
                    <a:pt x="236" y="3150"/>
                  </a:lnTo>
                  <a:lnTo>
                    <a:pt x="234" y="3152"/>
                  </a:lnTo>
                  <a:lnTo>
                    <a:pt x="230" y="3154"/>
                  </a:lnTo>
                  <a:lnTo>
                    <a:pt x="228" y="3156"/>
                  </a:lnTo>
                  <a:lnTo>
                    <a:pt x="226" y="3158"/>
                  </a:lnTo>
                  <a:lnTo>
                    <a:pt x="226" y="3160"/>
                  </a:lnTo>
                  <a:lnTo>
                    <a:pt x="228" y="3162"/>
                  </a:lnTo>
                  <a:lnTo>
                    <a:pt x="232" y="3164"/>
                  </a:lnTo>
                  <a:lnTo>
                    <a:pt x="232" y="3160"/>
                  </a:lnTo>
                  <a:close/>
                  <a:moveTo>
                    <a:pt x="290" y="3322"/>
                  </a:moveTo>
                  <a:lnTo>
                    <a:pt x="290" y="3322"/>
                  </a:lnTo>
                  <a:lnTo>
                    <a:pt x="290" y="3324"/>
                  </a:lnTo>
                  <a:lnTo>
                    <a:pt x="292" y="3326"/>
                  </a:lnTo>
                  <a:lnTo>
                    <a:pt x="300" y="3334"/>
                  </a:lnTo>
                  <a:lnTo>
                    <a:pt x="304" y="3338"/>
                  </a:lnTo>
                  <a:lnTo>
                    <a:pt x="302" y="3332"/>
                  </a:lnTo>
                  <a:lnTo>
                    <a:pt x="296" y="3324"/>
                  </a:lnTo>
                  <a:lnTo>
                    <a:pt x="292" y="3322"/>
                  </a:lnTo>
                  <a:lnTo>
                    <a:pt x="290" y="3322"/>
                  </a:lnTo>
                  <a:close/>
                  <a:moveTo>
                    <a:pt x="246" y="3094"/>
                  </a:moveTo>
                  <a:lnTo>
                    <a:pt x="246" y="3094"/>
                  </a:lnTo>
                  <a:lnTo>
                    <a:pt x="244" y="3094"/>
                  </a:lnTo>
                  <a:lnTo>
                    <a:pt x="242" y="3094"/>
                  </a:lnTo>
                  <a:lnTo>
                    <a:pt x="242" y="3098"/>
                  </a:lnTo>
                  <a:lnTo>
                    <a:pt x="250" y="3112"/>
                  </a:lnTo>
                  <a:lnTo>
                    <a:pt x="252" y="3114"/>
                  </a:lnTo>
                  <a:lnTo>
                    <a:pt x="254" y="3112"/>
                  </a:lnTo>
                  <a:lnTo>
                    <a:pt x="256" y="3110"/>
                  </a:lnTo>
                  <a:lnTo>
                    <a:pt x="258" y="3110"/>
                  </a:lnTo>
                  <a:lnTo>
                    <a:pt x="258" y="3108"/>
                  </a:lnTo>
                  <a:lnTo>
                    <a:pt x="258" y="3102"/>
                  </a:lnTo>
                  <a:lnTo>
                    <a:pt x="258" y="3098"/>
                  </a:lnTo>
                  <a:lnTo>
                    <a:pt x="256" y="3096"/>
                  </a:lnTo>
                  <a:lnTo>
                    <a:pt x="246" y="3094"/>
                  </a:lnTo>
                  <a:close/>
                  <a:moveTo>
                    <a:pt x="294" y="3282"/>
                  </a:moveTo>
                  <a:lnTo>
                    <a:pt x="294" y="3282"/>
                  </a:lnTo>
                  <a:lnTo>
                    <a:pt x="294" y="3280"/>
                  </a:lnTo>
                  <a:lnTo>
                    <a:pt x="290" y="3278"/>
                  </a:lnTo>
                  <a:lnTo>
                    <a:pt x="288" y="3280"/>
                  </a:lnTo>
                  <a:lnTo>
                    <a:pt x="288" y="3284"/>
                  </a:lnTo>
                  <a:lnTo>
                    <a:pt x="290" y="3286"/>
                  </a:lnTo>
                  <a:lnTo>
                    <a:pt x="292" y="3286"/>
                  </a:lnTo>
                  <a:lnTo>
                    <a:pt x="294" y="3284"/>
                  </a:lnTo>
                  <a:lnTo>
                    <a:pt x="294" y="3282"/>
                  </a:lnTo>
                  <a:close/>
                  <a:moveTo>
                    <a:pt x="284" y="3284"/>
                  </a:moveTo>
                  <a:lnTo>
                    <a:pt x="284" y="3284"/>
                  </a:lnTo>
                  <a:lnTo>
                    <a:pt x="282" y="3284"/>
                  </a:lnTo>
                  <a:lnTo>
                    <a:pt x="282" y="3286"/>
                  </a:lnTo>
                  <a:lnTo>
                    <a:pt x="282" y="3288"/>
                  </a:lnTo>
                  <a:lnTo>
                    <a:pt x="286" y="3292"/>
                  </a:lnTo>
                  <a:lnTo>
                    <a:pt x="286" y="3288"/>
                  </a:lnTo>
                  <a:lnTo>
                    <a:pt x="286" y="3286"/>
                  </a:lnTo>
                  <a:lnTo>
                    <a:pt x="284" y="3284"/>
                  </a:lnTo>
                  <a:close/>
                  <a:moveTo>
                    <a:pt x="294" y="3312"/>
                  </a:moveTo>
                  <a:lnTo>
                    <a:pt x="294" y="3312"/>
                  </a:lnTo>
                  <a:lnTo>
                    <a:pt x="294" y="3310"/>
                  </a:lnTo>
                  <a:lnTo>
                    <a:pt x="294" y="3306"/>
                  </a:lnTo>
                  <a:lnTo>
                    <a:pt x="290" y="3298"/>
                  </a:lnTo>
                  <a:lnTo>
                    <a:pt x="288" y="3296"/>
                  </a:lnTo>
                  <a:lnTo>
                    <a:pt x="288" y="3298"/>
                  </a:lnTo>
                  <a:lnTo>
                    <a:pt x="288" y="3302"/>
                  </a:lnTo>
                  <a:lnTo>
                    <a:pt x="286" y="3306"/>
                  </a:lnTo>
                  <a:lnTo>
                    <a:pt x="284" y="3308"/>
                  </a:lnTo>
                  <a:lnTo>
                    <a:pt x="286" y="3312"/>
                  </a:lnTo>
                  <a:lnTo>
                    <a:pt x="290" y="3314"/>
                  </a:lnTo>
                  <a:lnTo>
                    <a:pt x="294" y="3312"/>
                  </a:lnTo>
                  <a:close/>
                  <a:moveTo>
                    <a:pt x="240" y="3200"/>
                  </a:moveTo>
                  <a:lnTo>
                    <a:pt x="240" y="3200"/>
                  </a:lnTo>
                  <a:lnTo>
                    <a:pt x="242" y="3200"/>
                  </a:lnTo>
                  <a:lnTo>
                    <a:pt x="242" y="3192"/>
                  </a:lnTo>
                  <a:lnTo>
                    <a:pt x="238" y="3184"/>
                  </a:lnTo>
                  <a:lnTo>
                    <a:pt x="236" y="3184"/>
                  </a:lnTo>
                  <a:lnTo>
                    <a:pt x="234" y="3184"/>
                  </a:lnTo>
                  <a:lnTo>
                    <a:pt x="230" y="3184"/>
                  </a:lnTo>
                  <a:lnTo>
                    <a:pt x="230" y="3186"/>
                  </a:lnTo>
                  <a:lnTo>
                    <a:pt x="230" y="3196"/>
                  </a:lnTo>
                  <a:lnTo>
                    <a:pt x="236" y="3194"/>
                  </a:lnTo>
                  <a:lnTo>
                    <a:pt x="238" y="3192"/>
                  </a:lnTo>
                  <a:lnTo>
                    <a:pt x="238" y="3194"/>
                  </a:lnTo>
                  <a:lnTo>
                    <a:pt x="238" y="3198"/>
                  </a:lnTo>
                  <a:lnTo>
                    <a:pt x="240" y="3200"/>
                  </a:lnTo>
                  <a:close/>
                  <a:moveTo>
                    <a:pt x="236" y="3146"/>
                  </a:moveTo>
                  <a:lnTo>
                    <a:pt x="236" y="3146"/>
                  </a:lnTo>
                  <a:lnTo>
                    <a:pt x="238" y="3146"/>
                  </a:lnTo>
                  <a:lnTo>
                    <a:pt x="240" y="3148"/>
                  </a:lnTo>
                  <a:lnTo>
                    <a:pt x="242" y="3148"/>
                  </a:lnTo>
                  <a:lnTo>
                    <a:pt x="242" y="3146"/>
                  </a:lnTo>
                  <a:lnTo>
                    <a:pt x="240" y="3142"/>
                  </a:lnTo>
                  <a:lnTo>
                    <a:pt x="236" y="3138"/>
                  </a:lnTo>
                  <a:lnTo>
                    <a:pt x="232" y="3138"/>
                  </a:lnTo>
                  <a:lnTo>
                    <a:pt x="228" y="3138"/>
                  </a:lnTo>
                  <a:lnTo>
                    <a:pt x="224" y="3140"/>
                  </a:lnTo>
                  <a:lnTo>
                    <a:pt x="224" y="3144"/>
                  </a:lnTo>
                  <a:lnTo>
                    <a:pt x="226" y="3146"/>
                  </a:lnTo>
                  <a:lnTo>
                    <a:pt x="230" y="3146"/>
                  </a:lnTo>
                  <a:lnTo>
                    <a:pt x="236" y="3146"/>
                  </a:lnTo>
                  <a:close/>
                  <a:moveTo>
                    <a:pt x="292" y="2928"/>
                  </a:moveTo>
                  <a:lnTo>
                    <a:pt x="292" y="2928"/>
                  </a:lnTo>
                  <a:lnTo>
                    <a:pt x="294" y="2930"/>
                  </a:lnTo>
                  <a:lnTo>
                    <a:pt x="296" y="2930"/>
                  </a:lnTo>
                  <a:lnTo>
                    <a:pt x="298" y="2930"/>
                  </a:lnTo>
                  <a:lnTo>
                    <a:pt x="302" y="2930"/>
                  </a:lnTo>
                  <a:lnTo>
                    <a:pt x="304" y="2930"/>
                  </a:lnTo>
                  <a:lnTo>
                    <a:pt x="306" y="2928"/>
                  </a:lnTo>
                  <a:lnTo>
                    <a:pt x="302" y="2918"/>
                  </a:lnTo>
                  <a:lnTo>
                    <a:pt x="300" y="2916"/>
                  </a:lnTo>
                  <a:lnTo>
                    <a:pt x="298" y="2916"/>
                  </a:lnTo>
                  <a:lnTo>
                    <a:pt x="294" y="2918"/>
                  </a:lnTo>
                  <a:lnTo>
                    <a:pt x="290" y="2918"/>
                  </a:lnTo>
                  <a:lnTo>
                    <a:pt x="286" y="2918"/>
                  </a:lnTo>
                  <a:lnTo>
                    <a:pt x="284" y="2920"/>
                  </a:lnTo>
                  <a:lnTo>
                    <a:pt x="284" y="2922"/>
                  </a:lnTo>
                  <a:lnTo>
                    <a:pt x="288" y="2924"/>
                  </a:lnTo>
                  <a:lnTo>
                    <a:pt x="290" y="2924"/>
                  </a:lnTo>
                  <a:lnTo>
                    <a:pt x="292" y="2928"/>
                  </a:lnTo>
                  <a:close/>
                  <a:moveTo>
                    <a:pt x="294" y="2944"/>
                  </a:moveTo>
                  <a:lnTo>
                    <a:pt x="294" y="2944"/>
                  </a:lnTo>
                  <a:lnTo>
                    <a:pt x="296" y="2944"/>
                  </a:lnTo>
                  <a:lnTo>
                    <a:pt x="298" y="2942"/>
                  </a:lnTo>
                  <a:lnTo>
                    <a:pt x="300" y="2940"/>
                  </a:lnTo>
                  <a:lnTo>
                    <a:pt x="298" y="2940"/>
                  </a:lnTo>
                  <a:lnTo>
                    <a:pt x="292" y="2940"/>
                  </a:lnTo>
                  <a:lnTo>
                    <a:pt x="290" y="2940"/>
                  </a:lnTo>
                  <a:lnTo>
                    <a:pt x="290" y="2942"/>
                  </a:lnTo>
                  <a:lnTo>
                    <a:pt x="288" y="2944"/>
                  </a:lnTo>
                  <a:lnTo>
                    <a:pt x="290" y="2944"/>
                  </a:lnTo>
                  <a:lnTo>
                    <a:pt x="294" y="2944"/>
                  </a:lnTo>
                  <a:close/>
                  <a:moveTo>
                    <a:pt x="278" y="2914"/>
                  </a:moveTo>
                  <a:lnTo>
                    <a:pt x="278" y="2914"/>
                  </a:lnTo>
                  <a:lnTo>
                    <a:pt x="278" y="2916"/>
                  </a:lnTo>
                  <a:lnTo>
                    <a:pt x="282" y="2916"/>
                  </a:lnTo>
                  <a:lnTo>
                    <a:pt x="286" y="2914"/>
                  </a:lnTo>
                  <a:lnTo>
                    <a:pt x="292" y="2914"/>
                  </a:lnTo>
                  <a:lnTo>
                    <a:pt x="294" y="2914"/>
                  </a:lnTo>
                  <a:lnTo>
                    <a:pt x="294" y="2912"/>
                  </a:lnTo>
                  <a:lnTo>
                    <a:pt x="288" y="2908"/>
                  </a:lnTo>
                  <a:lnTo>
                    <a:pt x="286" y="2908"/>
                  </a:lnTo>
                  <a:lnTo>
                    <a:pt x="282" y="2908"/>
                  </a:lnTo>
                  <a:lnTo>
                    <a:pt x="278" y="2914"/>
                  </a:lnTo>
                  <a:close/>
                  <a:moveTo>
                    <a:pt x="276" y="2888"/>
                  </a:moveTo>
                  <a:lnTo>
                    <a:pt x="276" y="2888"/>
                  </a:lnTo>
                  <a:lnTo>
                    <a:pt x="280" y="2886"/>
                  </a:lnTo>
                  <a:lnTo>
                    <a:pt x="282" y="2884"/>
                  </a:lnTo>
                  <a:lnTo>
                    <a:pt x="282" y="2882"/>
                  </a:lnTo>
                  <a:lnTo>
                    <a:pt x="282" y="2880"/>
                  </a:lnTo>
                  <a:lnTo>
                    <a:pt x="278" y="2880"/>
                  </a:lnTo>
                  <a:lnTo>
                    <a:pt x="272" y="2884"/>
                  </a:lnTo>
                  <a:lnTo>
                    <a:pt x="270" y="2884"/>
                  </a:lnTo>
                  <a:lnTo>
                    <a:pt x="270" y="2886"/>
                  </a:lnTo>
                  <a:lnTo>
                    <a:pt x="272" y="2888"/>
                  </a:lnTo>
                  <a:lnTo>
                    <a:pt x="276" y="2888"/>
                  </a:lnTo>
                  <a:close/>
                  <a:moveTo>
                    <a:pt x="282" y="2902"/>
                  </a:moveTo>
                  <a:lnTo>
                    <a:pt x="282" y="2902"/>
                  </a:lnTo>
                  <a:lnTo>
                    <a:pt x="284" y="2902"/>
                  </a:lnTo>
                  <a:lnTo>
                    <a:pt x="290" y="2900"/>
                  </a:lnTo>
                  <a:lnTo>
                    <a:pt x="296" y="2898"/>
                  </a:lnTo>
                  <a:lnTo>
                    <a:pt x="296" y="2896"/>
                  </a:lnTo>
                  <a:lnTo>
                    <a:pt x="294" y="2894"/>
                  </a:lnTo>
                  <a:lnTo>
                    <a:pt x="292" y="2894"/>
                  </a:lnTo>
                  <a:lnTo>
                    <a:pt x="282" y="2894"/>
                  </a:lnTo>
                  <a:lnTo>
                    <a:pt x="276" y="2894"/>
                  </a:lnTo>
                  <a:lnTo>
                    <a:pt x="276" y="2896"/>
                  </a:lnTo>
                  <a:lnTo>
                    <a:pt x="278" y="2900"/>
                  </a:lnTo>
                  <a:lnTo>
                    <a:pt x="282" y="2902"/>
                  </a:lnTo>
                  <a:close/>
                  <a:moveTo>
                    <a:pt x="296" y="2950"/>
                  </a:moveTo>
                  <a:lnTo>
                    <a:pt x="296" y="2950"/>
                  </a:lnTo>
                  <a:lnTo>
                    <a:pt x="294" y="2948"/>
                  </a:lnTo>
                  <a:lnTo>
                    <a:pt x="290" y="2950"/>
                  </a:lnTo>
                  <a:lnTo>
                    <a:pt x="290" y="2952"/>
                  </a:lnTo>
                  <a:lnTo>
                    <a:pt x="290" y="2954"/>
                  </a:lnTo>
                  <a:lnTo>
                    <a:pt x="292" y="2956"/>
                  </a:lnTo>
                  <a:lnTo>
                    <a:pt x="294" y="2954"/>
                  </a:lnTo>
                  <a:lnTo>
                    <a:pt x="296" y="2952"/>
                  </a:lnTo>
                  <a:lnTo>
                    <a:pt x="296" y="2950"/>
                  </a:lnTo>
                  <a:close/>
                  <a:moveTo>
                    <a:pt x="302" y="2888"/>
                  </a:moveTo>
                  <a:lnTo>
                    <a:pt x="302" y="2888"/>
                  </a:lnTo>
                  <a:lnTo>
                    <a:pt x="300" y="2890"/>
                  </a:lnTo>
                  <a:lnTo>
                    <a:pt x="300" y="2892"/>
                  </a:lnTo>
                  <a:lnTo>
                    <a:pt x="302" y="2898"/>
                  </a:lnTo>
                  <a:lnTo>
                    <a:pt x="304" y="2900"/>
                  </a:lnTo>
                  <a:lnTo>
                    <a:pt x="308" y="2898"/>
                  </a:lnTo>
                  <a:lnTo>
                    <a:pt x="310" y="2896"/>
                  </a:lnTo>
                  <a:lnTo>
                    <a:pt x="308" y="2894"/>
                  </a:lnTo>
                  <a:lnTo>
                    <a:pt x="306" y="2890"/>
                  </a:lnTo>
                  <a:lnTo>
                    <a:pt x="302" y="2888"/>
                  </a:lnTo>
                  <a:close/>
                  <a:moveTo>
                    <a:pt x="304" y="2856"/>
                  </a:moveTo>
                  <a:lnTo>
                    <a:pt x="304" y="2856"/>
                  </a:lnTo>
                  <a:lnTo>
                    <a:pt x="304" y="2858"/>
                  </a:lnTo>
                  <a:lnTo>
                    <a:pt x="304" y="2862"/>
                  </a:lnTo>
                  <a:lnTo>
                    <a:pt x="306" y="2864"/>
                  </a:lnTo>
                  <a:lnTo>
                    <a:pt x="308" y="2864"/>
                  </a:lnTo>
                  <a:lnTo>
                    <a:pt x="310" y="2862"/>
                  </a:lnTo>
                  <a:lnTo>
                    <a:pt x="308" y="2860"/>
                  </a:lnTo>
                  <a:lnTo>
                    <a:pt x="306" y="2856"/>
                  </a:lnTo>
                  <a:lnTo>
                    <a:pt x="304" y="2856"/>
                  </a:lnTo>
                  <a:close/>
                  <a:moveTo>
                    <a:pt x="300" y="2968"/>
                  </a:moveTo>
                  <a:lnTo>
                    <a:pt x="300" y="2968"/>
                  </a:lnTo>
                  <a:lnTo>
                    <a:pt x="304" y="2964"/>
                  </a:lnTo>
                  <a:lnTo>
                    <a:pt x="304" y="2962"/>
                  </a:lnTo>
                  <a:lnTo>
                    <a:pt x="304" y="2960"/>
                  </a:lnTo>
                  <a:lnTo>
                    <a:pt x="300" y="2962"/>
                  </a:lnTo>
                  <a:lnTo>
                    <a:pt x="298" y="2964"/>
                  </a:lnTo>
                  <a:lnTo>
                    <a:pt x="296" y="2968"/>
                  </a:lnTo>
                  <a:lnTo>
                    <a:pt x="296" y="2970"/>
                  </a:lnTo>
                  <a:lnTo>
                    <a:pt x="300" y="2968"/>
                  </a:lnTo>
                  <a:close/>
                  <a:moveTo>
                    <a:pt x="290" y="2888"/>
                  </a:moveTo>
                  <a:lnTo>
                    <a:pt x="290" y="2888"/>
                  </a:lnTo>
                  <a:lnTo>
                    <a:pt x="294" y="2888"/>
                  </a:lnTo>
                  <a:lnTo>
                    <a:pt x="294" y="2886"/>
                  </a:lnTo>
                  <a:lnTo>
                    <a:pt x="292" y="2884"/>
                  </a:lnTo>
                  <a:lnTo>
                    <a:pt x="290" y="2884"/>
                  </a:lnTo>
                  <a:lnTo>
                    <a:pt x="282" y="2888"/>
                  </a:lnTo>
                  <a:lnTo>
                    <a:pt x="280" y="2888"/>
                  </a:lnTo>
                  <a:lnTo>
                    <a:pt x="282" y="2890"/>
                  </a:lnTo>
                  <a:lnTo>
                    <a:pt x="290" y="2888"/>
                  </a:lnTo>
                  <a:close/>
                  <a:moveTo>
                    <a:pt x="250" y="2970"/>
                  </a:moveTo>
                  <a:lnTo>
                    <a:pt x="250" y="2970"/>
                  </a:lnTo>
                  <a:lnTo>
                    <a:pt x="250" y="2972"/>
                  </a:lnTo>
                  <a:lnTo>
                    <a:pt x="248" y="2974"/>
                  </a:lnTo>
                  <a:lnTo>
                    <a:pt x="248" y="2978"/>
                  </a:lnTo>
                  <a:lnTo>
                    <a:pt x="252" y="2980"/>
                  </a:lnTo>
                  <a:lnTo>
                    <a:pt x="254" y="2980"/>
                  </a:lnTo>
                  <a:lnTo>
                    <a:pt x="260" y="2974"/>
                  </a:lnTo>
                  <a:lnTo>
                    <a:pt x="262" y="2972"/>
                  </a:lnTo>
                  <a:lnTo>
                    <a:pt x="262" y="2968"/>
                  </a:lnTo>
                  <a:lnTo>
                    <a:pt x="262" y="2964"/>
                  </a:lnTo>
                  <a:lnTo>
                    <a:pt x="260" y="2962"/>
                  </a:lnTo>
                  <a:lnTo>
                    <a:pt x="256" y="2962"/>
                  </a:lnTo>
                  <a:lnTo>
                    <a:pt x="250" y="2966"/>
                  </a:lnTo>
                  <a:lnTo>
                    <a:pt x="248" y="2966"/>
                  </a:lnTo>
                  <a:lnTo>
                    <a:pt x="250" y="2970"/>
                  </a:lnTo>
                  <a:close/>
                  <a:moveTo>
                    <a:pt x="540" y="3562"/>
                  </a:moveTo>
                  <a:lnTo>
                    <a:pt x="540" y="3562"/>
                  </a:lnTo>
                  <a:lnTo>
                    <a:pt x="544" y="3562"/>
                  </a:lnTo>
                  <a:lnTo>
                    <a:pt x="548" y="3562"/>
                  </a:lnTo>
                  <a:lnTo>
                    <a:pt x="554" y="3560"/>
                  </a:lnTo>
                  <a:lnTo>
                    <a:pt x="554" y="3558"/>
                  </a:lnTo>
                  <a:lnTo>
                    <a:pt x="552" y="3558"/>
                  </a:lnTo>
                  <a:lnTo>
                    <a:pt x="546" y="3558"/>
                  </a:lnTo>
                  <a:lnTo>
                    <a:pt x="542" y="3560"/>
                  </a:lnTo>
                  <a:lnTo>
                    <a:pt x="540" y="3562"/>
                  </a:lnTo>
                  <a:close/>
                  <a:moveTo>
                    <a:pt x="560" y="3548"/>
                  </a:moveTo>
                  <a:lnTo>
                    <a:pt x="560" y="3548"/>
                  </a:lnTo>
                  <a:lnTo>
                    <a:pt x="558" y="3550"/>
                  </a:lnTo>
                  <a:lnTo>
                    <a:pt x="556" y="3548"/>
                  </a:lnTo>
                  <a:lnTo>
                    <a:pt x="554" y="3550"/>
                  </a:lnTo>
                  <a:lnTo>
                    <a:pt x="552" y="3552"/>
                  </a:lnTo>
                  <a:lnTo>
                    <a:pt x="554" y="3554"/>
                  </a:lnTo>
                  <a:lnTo>
                    <a:pt x="560" y="3556"/>
                  </a:lnTo>
                  <a:lnTo>
                    <a:pt x="562" y="3556"/>
                  </a:lnTo>
                  <a:lnTo>
                    <a:pt x="564" y="3556"/>
                  </a:lnTo>
                  <a:lnTo>
                    <a:pt x="562" y="3548"/>
                  </a:lnTo>
                  <a:lnTo>
                    <a:pt x="560" y="3544"/>
                  </a:lnTo>
                  <a:lnTo>
                    <a:pt x="560" y="3546"/>
                  </a:lnTo>
                  <a:lnTo>
                    <a:pt x="560" y="3548"/>
                  </a:lnTo>
                  <a:close/>
                  <a:moveTo>
                    <a:pt x="556" y="3506"/>
                  </a:moveTo>
                  <a:lnTo>
                    <a:pt x="556" y="3506"/>
                  </a:lnTo>
                  <a:lnTo>
                    <a:pt x="530" y="3504"/>
                  </a:lnTo>
                  <a:lnTo>
                    <a:pt x="522" y="3504"/>
                  </a:lnTo>
                  <a:lnTo>
                    <a:pt x="522" y="3506"/>
                  </a:lnTo>
                  <a:lnTo>
                    <a:pt x="526" y="3508"/>
                  </a:lnTo>
                  <a:lnTo>
                    <a:pt x="528" y="3510"/>
                  </a:lnTo>
                  <a:lnTo>
                    <a:pt x="528" y="3512"/>
                  </a:lnTo>
                  <a:lnTo>
                    <a:pt x="528" y="3516"/>
                  </a:lnTo>
                  <a:lnTo>
                    <a:pt x="530" y="3522"/>
                  </a:lnTo>
                  <a:lnTo>
                    <a:pt x="532" y="3524"/>
                  </a:lnTo>
                  <a:lnTo>
                    <a:pt x="536" y="3524"/>
                  </a:lnTo>
                  <a:lnTo>
                    <a:pt x="546" y="3524"/>
                  </a:lnTo>
                  <a:lnTo>
                    <a:pt x="550" y="3524"/>
                  </a:lnTo>
                  <a:lnTo>
                    <a:pt x="550" y="3522"/>
                  </a:lnTo>
                  <a:lnTo>
                    <a:pt x="550" y="3520"/>
                  </a:lnTo>
                  <a:lnTo>
                    <a:pt x="554" y="3518"/>
                  </a:lnTo>
                  <a:lnTo>
                    <a:pt x="556" y="3520"/>
                  </a:lnTo>
                  <a:lnTo>
                    <a:pt x="558" y="3524"/>
                  </a:lnTo>
                  <a:lnTo>
                    <a:pt x="558" y="3526"/>
                  </a:lnTo>
                  <a:lnTo>
                    <a:pt x="562" y="3528"/>
                  </a:lnTo>
                  <a:lnTo>
                    <a:pt x="566" y="3526"/>
                  </a:lnTo>
                  <a:lnTo>
                    <a:pt x="568" y="3524"/>
                  </a:lnTo>
                  <a:lnTo>
                    <a:pt x="572" y="3514"/>
                  </a:lnTo>
                  <a:lnTo>
                    <a:pt x="572" y="3512"/>
                  </a:lnTo>
                  <a:lnTo>
                    <a:pt x="572" y="3508"/>
                  </a:lnTo>
                  <a:lnTo>
                    <a:pt x="568" y="3506"/>
                  </a:lnTo>
                  <a:lnTo>
                    <a:pt x="562" y="3506"/>
                  </a:lnTo>
                  <a:lnTo>
                    <a:pt x="556" y="3506"/>
                  </a:lnTo>
                  <a:close/>
                  <a:moveTo>
                    <a:pt x="522" y="3532"/>
                  </a:moveTo>
                  <a:lnTo>
                    <a:pt x="522" y="3532"/>
                  </a:lnTo>
                  <a:lnTo>
                    <a:pt x="516" y="3528"/>
                  </a:lnTo>
                  <a:lnTo>
                    <a:pt x="520" y="3528"/>
                  </a:lnTo>
                  <a:lnTo>
                    <a:pt x="524" y="3526"/>
                  </a:lnTo>
                  <a:lnTo>
                    <a:pt x="524" y="3524"/>
                  </a:lnTo>
                  <a:lnTo>
                    <a:pt x="518" y="3520"/>
                  </a:lnTo>
                  <a:lnTo>
                    <a:pt x="510" y="3520"/>
                  </a:lnTo>
                  <a:lnTo>
                    <a:pt x="506" y="3520"/>
                  </a:lnTo>
                  <a:lnTo>
                    <a:pt x="506" y="3518"/>
                  </a:lnTo>
                  <a:lnTo>
                    <a:pt x="514" y="3516"/>
                  </a:lnTo>
                  <a:lnTo>
                    <a:pt x="520" y="3514"/>
                  </a:lnTo>
                  <a:lnTo>
                    <a:pt x="520" y="3512"/>
                  </a:lnTo>
                  <a:lnTo>
                    <a:pt x="520" y="3510"/>
                  </a:lnTo>
                  <a:lnTo>
                    <a:pt x="518" y="3508"/>
                  </a:lnTo>
                  <a:lnTo>
                    <a:pt x="512" y="3506"/>
                  </a:lnTo>
                  <a:lnTo>
                    <a:pt x="504" y="3506"/>
                  </a:lnTo>
                  <a:lnTo>
                    <a:pt x="498" y="3508"/>
                  </a:lnTo>
                  <a:lnTo>
                    <a:pt x="490" y="3508"/>
                  </a:lnTo>
                  <a:lnTo>
                    <a:pt x="486" y="3508"/>
                  </a:lnTo>
                  <a:lnTo>
                    <a:pt x="478" y="3510"/>
                  </a:lnTo>
                  <a:lnTo>
                    <a:pt x="462" y="3514"/>
                  </a:lnTo>
                  <a:lnTo>
                    <a:pt x="454" y="3516"/>
                  </a:lnTo>
                  <a:lnTo>
                    <a:pt x="454" y="3518"/>
                  </a:lnTo>
                  <a:lnTo>
                    <a:pt x="464" y="3524"/>
                  </a:lnTo>
                  <a:lnTo>
                    <a:pt x="466" y="3526"/>
                  </a:lnTo>
                  <a:lnTo>
                    <a:pt x="462" y="3528"/>
                  </a:lnTo>
                  <a:lnTo>
                    <a:pt x="470" y="3532"/>
                  </a:lnTo>
                  <a:lnTo>
                    <a:pt x="476" y="3534"/>
                  </a:lnTo>
                  <a:lnTo>
                    <a:pt x="480" y="3536"/>
                  </a:lnTo>
                  <a:lnTo>
                    <a:pt x="486" y="3540"/>
                  </a:lnTo>
                  <a:lnTo>
                    <a:pt x="490" y="3540"/>
                  </a:lnTo>
                  <a:lnTo>
                    <a:pt x="490" y="3538"/>
                  </a:lnTo>
                  <a:lnTo>
                    <a:pt x="482" y="3530"/>
                  </a:lnTo>
                  <a:lnTo>
                    <a:pt x="480" y="3526"/>
                  </a:lnTo>
                  <a:lnTo>
                    <a:pt x="482" y="3524"/>
                  </a:lnTo>
                  <a:lnTo>
                    <a:pt x="486" y="3524"/>
                  </a:lnTo>
                  <a:lnTo>
                    <a:pt x="490" y="3524"/>
                  </a:lnTo>
                  <a:lnTo>
                    <a:pt x="494" y="3524"/>
                  </a:lnTo>
                  <a:lnTo>
                    <a:pt x="498" y="3524"/>
                  </a:lnTo>
                  <a:lnTo>
                    <a:pt x="500" y="3524"/>
                  </a:lnTo>
                  <a:lnTo>
                    <a:pt x="496" y="3532"/>
                  </a:lnTo>
                  <a:lnTo>
                    <a:pt x="496" y="3536"/>
                  </a:lnTo>
                  <a:lnTo>
                    <a:pt x="500" y="3540"/>
                  </a:lnTo>
                  <a:lnTo>
                    <a:pt x="502" y="3540"/>
                  </a:lnTo>
                  <a:lnTo>
                    <a:pt x="506" y="3538"/>
                  </a:lnTo>
                  <a:lnTo>
                    <a:pt x="510" y="3536"/>
                  </a:lnTo>
                  <a:lnTo>
                    <a:pt x="512" y="3538"/>
                  </a:lnTo>
                  <a:lnTo>
                    <a:pt x="514" y="3540"/>
                  </a:lnTo>
                  <a:lnTo>
                    <a:pt x="518" y="3540"/>
                  </a:lnTo>
                  <a:lnTo>
                    <a:pt x="522" y="3542"/>
                  </a:lnTo>
                  <a:lnTo>
                    <a:pt x="522" y="3544"/>
                  </a:lnTo>
                  <a:lnTo>
                    <a:pt x="524" y="3548"/>
                  </a:lnTo>
                  <a:lnTo>
                    <a:pt x="526" y="3548"/>
                  </a:lnTo>
                  <a:lnTo>
                    <a:pt x="528" y="3550"/>
                  </a:lnTo>
                  <a:lnTo>
                    <a:pt x="532" y="3554"/>
                  </a:lnTo>
                  <a:lnTo>
                    <a:pt x="534" y="3552"/>
                  </a:lnTo>
                  <a:lnTo>
                    <a:pt x="534" y="3548"/>
                  </a:lnTo>
                  <a:lnTo>
                    <a:pt x="534" y="3544"/>
                  </a:lnTo>
                  <a:lnTo>
                    <a:pt x="532" y="3542"/>
                  </a:lnTo>
                  <a:lnTo>
                    <a:pt x="532" y="3538"/>
                  </a:lnTo>
                  <a:lnTo>
                    <a:pt x="530" y="3536"/>
                  </a:lnTo>
                  <a:lnTo>
                    <a:pt x="522" y="3532"/>
                  </a:lnTo>
                  <a:close/>
                  <a:moveTo>
                    <a:pt x="476" y="3508"/>
                  </a:moveTo>
                  <a:lnTo>
                    <a:pt x="476" y="3508"/>
                  </a:lnTo>
                  <a:lnTo>
                    <a:pt x="484" y="3506"/>
                  </a:lnTo>
                  <a:lnTo>
                    <a:pt x="484" y="3504"/>
                  </a:lnTo>
                  <a:lnTo>
                    <a:pt x="472" y="3502"/>
                  </a:lnTo>
                  <a:lnTo>
                    <a:pt x="464" y="3502"/>
                  </a:lnTo>
                  <a:lnTo>
                    <a:pt x="458" y="3502"/>
                  </a:lnTo>
                  <a:lnTo>
                    <a:pt x="450" y="3506"/>
                  </a:lnTo>
                  <a:lnTo>
                    <a:pt x="448" y="3508"/>
                  </a:lnTo>
                  <a:lnTo>
                    <a:pt x="456" y="3510"/>
                  </a:lnTo>
                  <a:lnTo>
                    <a:pt x="462" y="3510"/>
                  </a:lnTo>
                  <a:lnTo>
                    <a:pt x="476" y="3508"/>
                  </a:lnTo>
                  <a:close/>
                  <a:moveTo>
                    <a:pt x="572" y="3528"/>
                  </a:moveTo>
                  <a:lnTo>
                    <a:pt x="572" y="3528"/>
                  </a:lnTo>
                  <a:lnTo>
                    <a:pt x="574" y="3530"/>
                  </a:lnTo>
                  <a:lnTo>
                    <a:pt x="578" y="3530"/>
                  </a:lnTo>
                  <a:lnTo>
                    <a:pt x="580" y="3528"/>
                  </a:lnTo>
                  <a:lnTo>
                    <a:pt x="582" y="3524"/>
                  </a:lnTo>
                  <a:lnTo>
                    <a:pt x="580" y="3522"/>
                  </a:lnTo>
                  <a:lnTo>
                    <a:pt x="578" y="3522"/>
                  </a:lnTo>
                  <a:lnTo>
                    <a:pt x="574" y="3524"/>
                  </a:lnTo>
                  <a:lnTo>
                    <a:pt x="572" y="3528"/>
                  </a:lnTo>
                  <a:close/>
                  <a:moveTo>
                    <a:pt x="636" y="3486"/>
                  </a:moveTo>
                  <a:lnTo>
                    <a:pt x="636" y="3486"/>
                  </a:lnTo>
                  <a:lnTo>
                    <a:pt x="628" y="3488"/>
                  </a:lnTo>
                  <a:lnTo>
                    <a:pt x="622" y="3486"/>
                  </a:lnTo>
                  <a:lnTo>
                    <a:pt x="616" y="3484"/>
                  </a:lnTo>
                  <a:lnTo>
                    <a:pt x="610" y="3482"/>
                  </a:lnTo>
                  <a:lnTo>
                    <a:pt x="602" y="3478"/>
                  </a:lnTo>
                  <a:lnTo>
                    <a:pt x="594" y="3470"/>
                  </a:lnTo>
                  <a:lnTo>
                    <a:pt x="584" y="3462"/>
                  </a:lnTo>
                  <a:lnTo>
                    <a:pt x="574" y="3456"/>
                  </a:lnTo>
                  <a:lnTo>
                    <a:pt x="562" y="3448"/>
                  </a:lnTo>
                  <a:lnTo>
                    <a:pt x="548" y="3436"/>
                  </a:lnTo>
                  <a:lnTo>
                    <a:pt x="538" y="3424"/>
                  </a:lnTo>
                  <a:lnTo>
                    <a:pt x="532" y="3414"/>
                  </a:lnTo>
                  <a:lnTo>
                    <a:pt x="530" y="3404"/>
                  </a:lnTo>
                  <a:lnTo>
                    <a:pt x="528" y="3404"/>
                  </a:lnTo>
                  <a:lnTo>
                    <a:pt x="522" y="3402"/>
                  </a:lnTo>
                  <a:lnTo>
                    <a:pt x="516" y="3402"/>
                  </a:lnTo>
                  <a:lnTo>
                    <a:pt x="514" y="3400"/>
                  </a:lnTo>
                  <a:lnTo>
                    <a:pt x="512" y="3396"/>
                  </a:lnTo>
                  <a:lnTo>
                    <a:pt x="516" y="3390"/>
                  </a:lnTo>
                  <a:lnTo>
                    <a:pt x="520" y="3386"/>
                  </a:lnTo>
                  <a:lnTo>
                    <a:pt x="522" y="3386"/>
                  </a:lnTo>
                  <a:lnTo>
                    <a:pt x="524" y="3390"/>
                  </a:lnTo>
                  <a:lnTo>
                    <a:pt x="524" y="3392"/>
                  </a:lnTo>
                  <a:lnTo>
                    <a:pt x="526" y="3394"/>
                  </a:lnTo>
                  <a:lnTo>
                    <a:pt x="528" y="3392"/>
                  </a:lnTo>
                  <a:lnTo>
                    <a:pt x="528" y="3388"/>
                  </a:lnTo>
                  <a:lnTo>
                    <a:pt x="524" y="3380"/>
                  </a:lnTo>
                  <a:lnTo>
                    <a:pt x="510" y="3364"/>
                  </a:lnTo>
                  <a:lnTo>
                    <a:pt x="510" y="3502"/>
                  </a:lnTo>
                  <a:lnTo>
                    <a:pt x="518" y="3498"/>
                  </a:lnTo>
                  <a:lnTo>
                    <a:pt x="520" y="3496"/>
                  </a:lnTo>
                  <a:lnTo>
                    <a:pt x="522" y="3496"/>
                  </a:lnTo>
                  <a:lnTo>
                    <a:pt x="530" y="3498"/>
                  </a:lnTo>
                  <a:lnTo>
                    <a:pt x="544" y="3500"/>
                  </a:lnTo>
                  <a:lnTo>
                    <a:pt x="560" y="3502"/>
                  </a:lnTo>
                  <a:lnTo>
                    <a:pt x="576" y="3504"/>
                  </a:lnTo>
                  <a:lnTo>
                    <a:pt x="584" y="3506"/>
                  </a:lnTo>
                  <a:lnTo>
                    <a:pt x="588" y="3508"/>
                  </a:lnTo>
                  <a:lnTo>
                    <a:pt x="596" y="3512"/>
                  </a:lnTo>
                  <a:lnTo>
                    <a:pt x="598" y="3510"/>
                  </a:lnTo>
                  <a:lnTo>
                    <a:pt x="602" y="3508"/>
                  </a:lnTo>
                  <a:lnTo>
                    <a:pt x="606" y="3506"/>
                  </a:lnTo>
                  <a:lnTo>
                    <a:pt x="614" y="3506"/>
                  </a:lnTo>
                  <a:lnTo>
                    <a:pt x="620" y="3502"/>
                  </a:lnTo>
                  <a:lnTo>
                    <a:pt x="624" y="3500"/>
                  </a:lnTo>
                  <a:lnTo>
                    <a:pt x="626" y="3502"/>
                  </a:lnTo>
                  <a:lnTo>
                    <a:pt x="630" y="3506"/>
                  </a:lnTo>
                  <a:lnTo>
                    <a:pt x="632" y="3504"/>
                  </a:lnTo>
                  <a:lnTo>
                    <a:pt x="634" y="3502"/>
                  </a:lnTo>
                  <a:lnTo>
                    <a:pt x="638" y="3502"/>
                  </a:lnTo>
                  <a:lnTo>
                    <a:pt x="640" y="3502"/>
                  </a:lnTo>
                  <a:lnTo>
                    <a:pt x="642" y="3502"/>
                  </a:lnTo>
                  <a:lnTo>
                    <a:pt x="646" y="3494"/>
                  </a:lnTo>
                  <a:lnTo>
                    <a:pt x="648" y="3488"/>
                  </a:lnTo>
                  <a:lnTo>
                    <a:pt x="648" y="3486"/>
                  </a:lnTo>
                  <a:lnTo>
                    <a:pt x="642" y="3486"/>
                  </a:lnTo>
                  <a:lnTo>
                    <a:pt x="636" y="3486"/>
                  </a:lnTo>
                  <a:close/>
                  <a:moveTo>
                    <a:pt x="436" y="3502"/>
                  </a:moveTo>
                  <a:lnTo>
                    <a:pt x="436" y="3502"/>
                  </a:lnTo>
                  <a:lnTo>
                    <a:pt x="428" y="3504"/>
                  </a:lnTo>
                  <a:lnTo>
                    <a:pt x="426" y="3506"/>
                  </a:lnTo>
                  <a:lnTo>
                    <a:pt x="420" y="3506"/>
                  </a:lnTo>
                  <a:lnTo>
                    <a:pt x="414" y="3506"/>
                  </a:lnTo>
                  <a:lnTo>
                    <a:pt x="414" y="3508"/>
                  </a:lnTo>
                  <a:lnTo>
                    <a:pt x="414" y="3510"/>
                  </a:lnTo>
                  <a:lnTo>
                    <a:pt x="416" y="3514"/>
                  </a:lnTo>
                  <a:lnTo>
                    <a:pt x="418" y="3514"/>
                  </a:lnTo>
                  <a:lnTo>
                    <a:pt x="428" y="3516"/>
                  </a:lnTo>
                  <a:lnTo>
                    <a:pt x="430" y="3516"/>
                  </a:lnTo>
                  <a:lnTo>
                    <a:pt x="432" y="3518"/>
                  </a:lnTo>
                  <a:lnTo>
                    <a:pt x="432" y="3520"/>
                  </a:lnTo>
                  <a:lnTo>
                    <a:pt x="432" y="3522"/>
                  </a:lnTo>
                  <a:lnTo>
                    <a:pt x="436" y="3522"/>
                  </a:lnTo>
                  <a:lnTo>
                    <a:pt x="442" y="3518"/>
                  </a:lnTo>
                  <a:lnTo>
                    <a:pt x="442" y="3516"/>
                  </a:lnTo>
                  <a:lnTo>
                    <a:pt x="442" y="3512"/>
                  </a:lnTo>
                  <a:lnTo>
                    <a:pt x="438" y="3512"/>
                  </a:lnTo>
                  <a:lnTo>
                    <a:pt x="432" y="3510"/>
                  </a:lnTo>
                  <a:lnTo>
                    <a:pt x="434" y="3508"/>
                  </a:lnTo>
                  <a:lnTo>
                    <a:pt x="438" y="3508"/>
                  </a:lnTo>
                  <a:lnTo>
                    <a:pt x="442" y="3506"/>
                  </a:lnTo>
                  <a:lnTo>
                    <a:pt x="444" y="3504"/>
                  </a:lnTo>
                  <a:lnTo>
                    <a:pt x="440" y="3504"/>
                  </a:lnTo>
                  <a:lnTo>
                    <a:pt x="436" y="3502"/>
                  </a:lnTo>
                  <a:close/>
                  <a:moveTo>
                    <a:pt x="290" y="2874"/>
                  </a:moveTo>
                  <a:lnTo>
                    <a:pt x="290" y="2874"/>
                  </a:lnTo>
                  <a:lnTo>
                    <a:pt x="292" y="2876"/>
                  </a:lnTo>
                  <a:lnTo>
                    <a:pt x="294" y="2874"/>
                  </a:lnTo>
                  <a:lnTo>
                    <a:pt x="294" y="2872"/>
                  </a:lnTo>
                  <a:lnTo>
                    <a:pt x="294" y="2870"/>
                  </a:lnTo>
                  <a:lnTo>
                    <a:pt x="290" y="2868"/>
                  </a:lnTo>
                  <a:lnTo>
                    <a:pt x="290" y="2874"/>
                  </a:lnTo>
                  <a:close/>
                  <a:moveTo>
                    <a:pt x="592" y="3524"/>
                  </a:moveTo>
                  <a:lnTo>
                    <a:pt x="592" y="3524"/>
                  </a:lnTo>
                  <a:lnTo>
                    <a:pt x="596" y="3524"/>
                  </a:lnTo>
                  <a:lnTo>
                    <a:pt x="598" y="3524"/>
                  </a:lnTo>
                  <a:lnTo>
                    <a:pt x="598" y="3522"/>
                  </a:lnTo>
                  <a:lnTo>
                    <a:pt x="596" y="3518"/>
                  </a:lnTo>
                  <a:lnTo>
                    <a:pt x="594" y="3518"/>
                  </a:lnTo>
                  <a:lnTo>
                    <a:pt x="590" y="3520"/>
                  </a:lnTo>
                  <a:lnTo>
                    <a:pt x="590" y="3522"/>
                  </a:lnTo>
                  <a:lnTo>
                    <a:pt x="592" y="3524"/>
                  </a:lnTo>
                  <a:close/>
                  <a:moveTo>
                    <a:pt x="310" y="3406"/>
                  </a:moveTo>
                  <a:lnTo>
                    <a:pt x="310" y="3406"/>
                  </a:lnTo>
                  <a:lnTo>
                    <a:pt x="314" y="3406"/>
                  </a:lnTo>
                  <a:lnTo>
                    <a:pt x="318" y="3406"/>
                  </a:lnTo>
                  <a:lnTo>
                    <a:pt x="322" y="3406"/>
                  </a:lnTo>
                  <a:lnTo>
                    <a:pt x="326" y="3408"/>
                  </a:lnTo>
                  <a:lnTo>
                    <a:pt x="328" y="3408"/>
                  </a:lnTo>
                  <a:lnTo>
                    <a:pt x="324" y="3402"/>
                  </a:lnTo>
                  <a:lnTo>
                    <a:pt x="318" y="3396"/>
                  </a:lnTo>
                  <a:lnTo>
                    <a:pt x="316" y="3394"/>
                  </a:lnTo>
                  <a:lnTo>
                    <a:pt x="314" y="3394"/>
                  </a:lnTo>
                  <a:lnTo>
                    <a:pt x="312" y="3394"/>
                  </a:lnTo>
                  <a:lnTo>
                    <a:pt x="310" y="3392"/>
                  </a:lnTo>
                  <a:lnTo>
                    <a:pt x="308" y="3390"/>
                  </a:lnTo>
                  <a:lnTo>
                    <a:pt x="306" y="3392"/>
                  </a:lnTo>
                  <a:lnTo>
                    <a:pt x="304" y="3390"/>
                  </a:lnTo>
                  <a:lnTo>
                    <a:pt x="294" y="3384"/>
                  </a:lnTo>
                  <a:lnTo>
                    <a:pt x="284" y="3382"/>
                  </a:lnTo>
                  <a:lnTo>
                    <a:pt x="280" y="3378"/>
                  </a:lnTo>
                  <a:lnTo>
                    <a:pt x="274" y="3374"/>
                  </a:lnTo>
                  <a:lnTo>
                    <a:pt x="268" y="3370"/>
                  </a:lnTo>
                  <a:lnTo>
                    <a:pt x="264" y="3368"/>
                  </a:lnTo>
                  <a:lnTo>
                    <a:pt x="262" y="3370"/>
                  </a:lnTo>
                  <a:lnTo>
                    <a:pt x="266" y="3374"/>
                  </a:lnTo>
                  <a:lnTo>
                    <a:pt x="270" y="3376"/>
                  </a:lnTo>
                  <a:lnTo>
                    <a:pt x="270" y="3380"/>
                  </a:lnTo>
                  <a:lnTo>
                    <a:pt x="268" y="3380"/>
                  </a:lnTo>
                  <a:lnTo>
                    <a:pt x="272" y="3382"/>
                  </a:lnTo>
                  <a:lnTo>
                    <a:pt x="276" y="3384"/>
                  </a:lnTo>
                  <a:lnTo>
                    <a:pt x="278" y="3388"/>
                  </a:lnTo>
                  <a:lnTo>
                    <a:pt x="282" y="3390"/>
                  </a:lnTo>
                  <a:lnTo>
                    <a:pt x="288" y="3392"/>
                  </a:lnTo>
                  <a:lnTo>
                    <a:pt x="294" y="3392"/>
                  </a:lnTo>
                  <a:lnTo>
                    <a:pt x="296" y="3394"/>
                  </a:lnTo>
                  <a:lnTo>
                    <a:pt x="300" y="3396"/>
                  </a:lnTo>
                  <a:lnTo>
                    <a:pt x="302" y="3398"/>
                  </a:lnTo>
                  <a:lnTo>
                    <a:pt x="304" y="3398"/>
                  </a:lnTo>
                  <a:lnTo>
                    <a:pt x="308" y="3398"/>
                  </a:lnTo>
                  <a:lnTo>
                    <a:pt x="310" y="3400"/>
                  </a:lnTo>
                  <a:lnTo>
                    <a:pt x="310" y="3402"/>
                  </a:lnTo>
                  <a:lnTo>
                    <a:pt x="310" y="3404"/>
                  </a:lnTo>
                  <a:lnTo>
                    <a:pt x="310" y="3406"/>
                  </a:lnTo>
                  <a:close/>
                  <a:moveTo>
                    <a:pt x="262" y="3306"/>
                  </a:moveTo>
                  <a:lnTo>
                    <a:pt x="262" y="3306"/>
                  </a:lnTo>
                  <a:lnTo>
                    <a:pt x="260" y="3302"/>
                  </a:lnTo>
                  <a:lnTo>
                    <a:pt x="258" y="3302"/>
                  </a:lnTo>
                  <a:lnTo>
                    <a:pt x="258" y="3304"/>
                  </a:lnTo>
                  <a:lnTo>
                    <a:pt x="258" y="3310"/>
                  </a:lnTo>
                  <a:lnTo>
                    <a:pt x="258" y="3314"/>
                  </a:lnTo>
                  <a:lnTo>
                    <a:pt x="254" y="3308"/>
                  </a:lnTo>
                  <a:lnTo>
                    <a:pt x="252" y="3308"/>
                  </a:lnTo>
                  <a:lnTo>
                    <a:pt x="250" y="3310"/>
                  </a:lnTo>
                  <a:lnTo>
                    <a:pt x="248" y="3314"/>
                  </a:lnTo>
                  <a:lnTo>
                    <a:pt x="250" y="3318"/>
                  </a:lnTo>
                  <a:lnTo>
                    <a:pt x="252" y="3320"/>
                  </a:lnTo>
                  <a:lnTo>
                    <a:pt x="252" y="3322"/>
                  </a:lnTo>
                  <a:lnTo>
                    <a:pt x="250" y="3324"/>
                  </a:lnTo>
                  <a:lnTo>
                    <a:pt x="252" y="3328"/>
                  </a:lnTo>
                  <a:lnTo>
                    <a:pt x="252" y="3332"/>
                  </a:lnTo>
                  <a:lnTo>
                    <a:pt x="254" y="3332"/>
                  </a:lnTo>
                  <a:lnTo>
                    <a:pt x="258" y="3324"/>
                  </a:lnTo>
                  <a:lnTo>
                    <a:pt x="260" y="3314"/>
                  </a:lnTo>
                  <a:lnTo>
                    <a:pt x="262" y="3310"/>
                  </a:lnTo>
                  <a:lnTo>
                    <a:pt x="262" y="3306"/>
                  </a:lnTo>
                  <a:close/>
                  <a:moveTo>
                    <a:pt x="284" y="3406"/>
                  </a:moveTo>
                  <a:lnTo>
                    <a:pt x="284" y="3406"/>
                  </a:lnTo>
                  <a:lnTo>
                    <a:pt x="286" y="3406"/>
                  </a:lnTo>
                  <a:lnTo>
                    <a:pt x="288" y="3404"/>
                  </a:lnTo>
                  <a:lnTo>
                    <a:pt x="290" y="3402"/>
                  </a:lnTo>
                  <a:lnTo>
                    <a:pt x="290" y="3400"/>
                  </a:lnTo>
                  <a:lnTo>
                    <a:pt x="286" y="3398"/>
                  </a:lnTo>
                  <a:lnTo>
                    <a:pt x="284" y="3400"/>
                  </a:lnTo>
                  <a:lnTo>
                    <a:pt x="284" y="3404"/>
                  </a:lnTo>
                  <a:lnTo>
                    <a:pt x="284" y="3406"/>
                  </a:lnTo>
                  <a:close/>
                  <a:moveTo>
                    <a:pt x="268" y="3336"/>
                  </a:moveTo>
                  <a:lnTo>
                    <a:pt x="268" y="3336"/>
                  </a:lnTo>
                  <a:lnTo>
                    <a:pt x="260" y="3336"/>
                  </a:lnTo>
                  <a:lnTo>
                    <a:pt x="258" y="3336"/>
                  </a:lnTo>
                  <a:lnTo>
                    <a:pt x="256" y="3338"/>
                  </a:lnTo>
                  <a:lnTo>
                    <a:pt x="258" y="3340"/>
                  </a:lnTo>
                  <a:lnTo>
                    <a:pt x="262" y="3342"/>
                  </a:lnTo>
                  <a:lnTo>
                    <a:pt x="264" y="3342"/>
                  </a:lnTo>
                  <a:lnTo>
                    <a:pt x="268" y="3340"/>
                  </a:lnTo>
                  <a:lnTo>
                    <a:pt x="268" y="3338"/>
                  </a:lnTo>
                  <a:lnTo>
                    <a:pt x="268" y="3336"/>
                  </a:lnTo>
                  <a:close/>
                  <a:moveTo>
                    <a:pt x="412" y="3500"/>
                  </a:moveTo>
                  <a:lnTo>
                    <a:pt x="412" y="3500"/>
                  </a:lnTo>
                  <a:lnTo>
                    <a:pt x="406" y="3498"/>
                  </a:lnTo>
                  <a:lnTo>
                    <a:pt x="402" y="3496"/>
                  </a:lnTo>
                  <a:lnTo>
                    <a:pt x="398" y="3498"/>
                  </a:lnTo>
                  <a:lnTo>
                    <a:pt x="396" y="3500"/>
                  </a:lnTo>
                  <a:lnTo>
                    <a:pt x="396" y="3502"/>
                  </a:lnTo>
                  <a:lnTo>
                    <a:pt x="398" y="3504"/>
                  </a:lnTo>
                  <a:lnTo>
                    <a:pt x="402" y="3502"/>
                  </a:lnTo>
                  <a:lnTo>
                    <a:pt x="406" y="3500"/>
                  </a:lnTo>
                  <a:lnTo>
                    <a:pt x="408" y="3502"/>
                  </a:lnTo>
                  <a:lnTo>
                    <a:pt x="410" y="3502"/>
                  </a:lnTo>
                  <a:lnTo>
                    <a:pt x="414" y="3504"/>
                  </a:lnTo>
                  <a:lnTo>
                    <a:pt x="414" y="3502"/>
                  </a:lnTo>
                  <a:lnTo>
                    <a:pt x="416" y="3500"/>
                  </a:lnTo>
                  <a:lnTo>
                    <a:pt x="414" y="3500"/>
                  </a:lnTo>
                  <a:lnTo>
                    <a:pt x="412" y="3500"/>
                  </a:lnTo>
                  <a:close/>
                  <a:moveTo>
                    <a:pt x="248" y="3284"/>
                  </a:moveTo>
                  <a:lnTo>
                    <a:pt x="248" y="3284"/>
                  </a:lnTo>
                  <a:lnTo>
                    <a:pt x="244" y="3282"/>
                  </a:lnTo>
                  <a:lnTo>
                    <a:pt x="244" y="3284"/>
                  </a:lnTo>
                  <a:lnTo>
                    <a:pt x="244" y="3292"/>
                  </a:lnTo>
                  <a:lnTo>
                    <a:pt x="240" y="3300"/>
                  </a:lnTo>
                  <a:lnTo>
                    <a:pt x="240" y="3302"/>
                  </a:lnTo>
                  <a:lnTo>
                    <a:pt x="244" y="3302"/>
                  </a:lnTo>
                  <a:lnTo>
                    <a:pt x="246" y="3300"/>
                  </a:lnTo>
                  <a:lnTo>
                    <a:pt x="246" y="3298"/>
                  </a:lnTo>
                  <a:lnTo>
                    <a:pt x="248" y="3294"/>
                  </a:lnTo>
                  <a:lnTo>
                    <a:pt x="248" y="3292"/>
                  </a:lnTo>
                  <a:lnTo>
                    <a:pt x="252" y="3288"/>
                  </a:lnTo>
                  <a:lnTo>
                    <a:pt x="248" y="3284"/>
                  </a:lnTo>
                  <a:close/>
                  <a:moveTo>
                    <a:pt x="376" y="3462"/>
                  </a:moveTo>
                  <a:lnTo>
                    <a:pt x="376" y="3462"/>
                  </a:lnTo>
                  <a:lnTo>
                    <a:pt x="376" y="3466"/>
                  </a:lnTo>
                  <a:lnTo>
                    <a:pt x="378" y="3468"/>
                  </a:lnTo>
                  <a:lnTo>
                    <a:pt x="380" y="3468"/>
                  </a:lnTo>
                  <a:lnTo>
                    <a:pt x="380" y="3464"/>
                  </a:lnTo>
                  <a:lnTo>
                    <a:pt x="380" y="3462"/>
                  </a:lnTo>
                  <a:lnTo>
                    <a:pt x="382" y="3462"/>
                  </a:lnTo>
                  <a:lnTo>
                    <a:pt x="384" y="3460"/>
                  </a:lnTo>
                  <a:lnTo>
                    <a:pt x="384" y="3456"/>
                  </a:lnTo>
                  <a:lnTo>
                    <a:pt x="386" y="3454"/>
                  </a:lnTo>
                  <a:lnTo>
                    <a:pt x="386" y="3452"/>
                  </a:lnTo>
                  <a:lnTo>
                    <a:pt x="386" y="3448"/>
                  </a:lnTo>
                  <a:lnTo>
                    <a:pt x="386" y="3444"/>
                  </a:lnTo>
                  <a:lnTo>
                    <a:pt x="386" y="3442"/>
                  </a:lnTo>
                  <a:lnTo>
                    <a:pt x="384" y="3440"/>
                  </a:lnTo>
                  <a:lnTo>
                    <a:pt x="378" y="3438"/>
                  </a:lnTo>
                  <a:lnTo>
                    <a:pt x="376" y="3438"/>
                  </a:lnTo>
                  <a:lnTo>
                    <a:pt x="374" y="3442"/>
                  </a:lnTo>
                  <a:lnTo>
                    <a:pt x="372" y="3444"/>
                  </a:lnTo>
                  <a:lnTo>
                    <a:pt x="370" y="3442"/>
                  </a:lnTo>
                  <a:lnTo>
                    <a:pt x="368" y="3442"/>
                  </a:lnTo>
                  <a:lnTo>
                    <a:pt x="364" y="3442"/>
                  </a:lnTo>
                  <a:lnTo>
                    <a:pt x="362" y="3444"/>
                  </a:lnTo>
                  <a:lnTo>
                    <a:pt x="362" y="3446"/>
                  </a:lnTo>
                  <a:lnTo>
                    <a:pt x="368" y="3452"/>
                  </a:lnTo>
                  <a:lnTo>
                    <a:pt x="374" y="3458"/>
                  </a:lnTo>
                  <a:lnTo>
                    <a:pt x="376" y="3460"/>
                  </a:lnTo>
                  <a:lnTo>
                    <a:pt x="376" y="3462"/>
                  </a:lnTo>
                  <a:close/>
                  <a:moveTo>
                    <a:pt x="360" y="3454"/>
                  </a:moveTo>
                  <a:lnTo>
                    <a:pt x="360" y="3454"/>
                  </a:lnTo>
                  <a:lnTo>
                    <a:pt x="358" y="3458"/>
                  </a:lnTo>
                  <a:lnTo>
                    <a:pt x="354" y="3458"/>
                  </a:lnTo>
                  <a:lnTo>
                    <a:pt x="352" y="3460"/>
                  </a:lnTo>
                  <a:lnTo>
                    <a:pt x="354" y="3462"/>
                  </a:lnTo>
                  <a:lnTo>
                    <a:pt x="356" y="3464"/>
                  </a:lnTo>
                  <a:lnTo>
                    <a:pt x="358" y="3464"/>
                  </a:lnTo>
                  <a:lnTo>
                    <a:pt x="364" y="3458"/>
                  </a:lnTo>
                  <a:lnTo>
                    <a:pt x="364" y="3456"/>
                  </a:lnTo>
                  <a:lnTo>
                    <a:pt x="364" y="3454"/>
                  </a:lnTo>
                  <a:lnTo>
                    <a:pt x="362" y="3452"/>
                  </a:lnTo>
                  <a:lnTo>
                    <a:pt x="360" y="3454"/>
                  </a:lnTo>
                  <a:close/>
                  <a:moveTo>
                    <a:pt x="390" y="3462"/>
                  </a:moveTo>
                  <a:lnTo>
                    <a:pt x="390" y="3462"/>
                  </a:lnTo>
                  <a:lnTo>
                    <a:pt x="394" y="3462"/>
                  </a:lnTo>
                  <a:lnTo>
                    <a:pt x="394" y="3460"/>
                  </a:lnTo>
                  <a:lnTo>
                    <a:pt x="396" y="3458"/>
                  </a:lnTo>
                  <a:lnTo>
                    <a:pt x="398" y="3460"/>
                  </a:lnTo>
                  <a:lnTo>
                    <a:pt x="402" y="3462"/>
                  </a:lnTo>
                  <a:lnTo>
                    <a:pt x="402" y="3464"/>
                  </a:lnTo>
                  <a:lnTo>
                    <a:pt x="402" y="3466"/>
                  </a:lnTo>
                  <a:lnTo>
                    <a:pt x="406" y="3468"/>
                  </a:lnTo>
                  <a:lnTo>
                    <a:pt x="410" y="3468"/>
                  </a:lnTo>
                  <a:lnTo>
                    <a:pt x="412" y="3466"/>
                  </a:lnTo>
                  <a:lnTo>
                    <a:pt x="412" y="3454"/>
                  </a:lnTo>
                  <a:lnTo>
                    <a:pt x="410" y="3450"/>
                  </a:lnTo>
                  <a:lnTo>
                    <a:pt x="408" y="3450"/>
                  </a:lnTo>
                  <a:lnTo>
                    <a:pt x="406" y="3450"/>
                  </a:lnTo>
                  <a:lnTo>
                    <a:pt x="402" y="3448"/>
                  </a:lnTo>
                  <a:lnTo>
                    <a:pt x="400" y="3444"/>
                  </a:lnTo>
                  <a:lnTo>
                    <a:pt x="394" y="3442"/>
                  </a:lnTo>
                  <a:lnTo>
                    <a:pt x="390" y="3444"/>
                  </a:lnTo>
                  <a:lnTo>
                    <a:pt x="388" y="3446"/>
                  </a:lnTo>
                  <a:lnTo>
                    <a:pt x="388" y="3448"/>
                  </a:lnTo>
                  <a:lnTo>
                    <a:pt x="390" y="3454"/>
                  </a:lnTo>
                  <a:lnTo>
                    <a:pt x="388" y="3456"/>
                  </a:lnTo>
                  <a:lnTo>
                    <a:pt x="388" y="3460"/>
                  </a:lnTo>
                  <a:lnTo>
                    <a:pt x="390" y="3462"/>
                  </a:lnTo>
                  <a:close/>
                  <a:moveTo>
                    <a:pt x="356" y="3450"/>
                  </a:moveTo>
                  <a:lnTo>
                    <a:pt x="356" y="3450"/>
                  </a:lnTo>
                  <a:lnTo>
                    <a:pt x="358" y="3450"/>
                  </a:lnTo>
                  <a:lnTo>
                    <a:pt x="360" y="3450"/>
                  </a:lnTo>
                  <a:lnTo>
                    <a:pt x="358" y="3444"/>
                  </a:lnTo>
                  <a:lnTo>
                    <a:pt x="358" y="3442"/>
                  </a:lnTo>
                  <a:lnTo>
                    <a:pt x="358" y="3440"/>
                  </a:lnTo>
                  <a:lnTo>
                    <a:pt x="362" y="3438"/>
                  </a:lnTo>
                  <a:lnTo>
                    <a:pt x="366" y="3436"/>
                  </a:lnTo>
                  <a:lnTo>
                    <a:pt x="366" y="3434"/>
                  </a:lnTo>
                  <a:lnTo>
                    <a:pt x="366" y="3432"/>
                  </a:lnTo>
                  <a:lnTo>
                    <a:pt x="362" y="3430"/>
                  </a:lnTo>
                  <a:lnTo>
                    <a:pt x="360" y="3430"/>
                  </a:lnTo>
                  <a:lnTo>
                    <a:pt x="358" y="3428"/>
                  </a:lnTo>
                  <a:lnTo>
                    <a:pt x="356" y="3426"/>
                  </a:lnTo>
                  <a:lnTo>
                    <a:pt x="354" y="3422"/>
                  </a:lnTo>
                  <a:lnTo>
                    <a:pt x="352" y="3420"/>
                  </a:lnTo>
                  <a:lnTo>
                    <a:pt x="348" y="3418"/>
                  </a:lnTo>
                  <a:lnTo>
                    <a:pt x="346" y="3420"/>
                  </a:lnTo>
                  <a:lnTo>
                    <a:pt x="344" y="3420"/>
                  </a:lnTo>
                  <a:lnTo>
                    <a:pt x="344" y="3418"/>
                  </a:lnTo>
                  <a:lnTo>
                    <a:pt x="342" y="3418"/>
                  </a:lnTo>
                  <a:lnTo>
                    <a:pt x="340" y="3420"/>
                  </a:lnTo>
                  <a:lnTo>
                    <a:pt x="338" y="3422"/>
                  </a:lnTo>
                  <a:lnTo>
                    <a:pt x="338" y="3418"/>
                  </a:lnTo>
                  <a:lnTo>
                    <a:pt x="336" y="3414"/>
                  </a:lnTo>
                  <a:lnTo>
                    <a:pt x="332" y="3410"/>
                  </a:lnTo>
                  <a:lnTo>
                    <a:pt x="328" y="3410"/>
                  </a:lnTo>
                  <a:lnTo>
                    <a:pt x="328" y="3412"/>
                  </a:lnTo>
                  <a:lnTo>
                    <a:pt x="328" y="3414"/>
                  </a:lnTo>
                  <a:lnTo>
                    <a:pt x="322" y="3414"/>
                  </a:lnTo>
                  <a:lnTo>
                    <a:pt x="320" y="3414"/>
                  </a:lnTo>
                  <a:lnTo>
                    <a:pt x="318" y="3414"/>
                  </a:lnTo>
                  <a:lnTo>
                    <a:pt x="320" y="3418"/>
                  </a:lnTo>
                  <a:lnTo>
                    <a:pt x="322" y="3422"/>
                  </a:lnTo>
                  <a:lnTo>
                    <a:pt x="320" y="3422"/>
                  </a:lnTo>
                  <a:lnTo>
                    <a:pt x="314" y="3420"/>
                  </a:lnTo>
                  <a:lnTo>
                    <a:pt x="310" y="3422"/>
                  </a:lnTo>
                  <a:lnTo>
                    <a:pt x="308" y="3424"/>
                  </a:lnTo>
                  <a:lnTo>
                    <a:pt x="308" y="3426"/>
                  </a:lnTo>
                  <a:lnTo>
                    <a:pt x="310" y="3428"/>
                  </a:lnTo>
                  <a:lnTo>
                    <a:pt x="312" y="3430"/>
                  </a:lnTo>
                  <a:lnTo>
                    <a:pt x="312" y="3432"/>
                  </a:lnTo>
                  <a:lnTo>
                    <a:pt x="316" y="3432"/>
                  </a:lnTo>
                  <a:lnTo>
                    <a:pt x="320" y="3430"/>
                  </a:lnTo>
                  <a:lnTo>
                    <a:pt x="322" y="3432"/>
                  </a:lnTo>
                  <a:lnTo>
                    <a:pt x="322" y="3434"/>
                  </a:lnTo>
                  <a:lnTo>
                    <a:pt x="322" y="3442"/>
                  </a:lnTo>
                  <a:lnTo>
                    <a:pt x="324" y="3444"/>
                  </a:lnTo>
                  <a:lnTo>
                    <a:pt x="328" y="3448"/>
                  </a:lnTo>
                  <a:lnTo>
                    <a:pt x="330" y="3448"/>
                  </a:lnTo>
                  <a:lnTo>
                    <a:pt x="332" y="3448"/>
                  </a:lnTo>
                  <a:lnTo>
                    <a:pt x="332" y="3442"/>
                  </a:lnTo>
                  <a:lnTo>
                    <a:pt x="332" y="3438"/>
                  </a:lnTo>
                  <a:lnTo>
                    <a:pt x="334" y="3438"/>
                  </a:lnTo>
                  <a:lnTo>
                    <a:pt x="336" y="3440"/>
                  </a:lnTo>
                  <a:lnTo>
                    <a:pt x="340" y="3438"/>
                  </a:lnTo>
                  <a:lnTo>
                    <a:pt x="342" y="3438"/>
                  </a:lnTo>
                  <a:lnTo>
                    <a:pt x="342" y="3442"/>
                  </a:lnTo>
                  <a:lnTo>
                    <a:pt x="340" y="3448"/>
                  </a:lnTo>
                  <a:lnTo>
                    <a:pt x="336" y="3450"/>
                  </a:lnTo>
                  <a:lnTo>
                    <a:pt x="334" y="3452"/>
                  </a:lnTo>
                  <a:lnTo>
                    <a:pt x="338" y="3454"/>
                  </a:lnTo>
                  <a:lnTo>
                    <a:pt x="342" y="3454"/>
                  </a:lnTo>
                  <a:lnTo>
                    <a:pt x="346" y="3454"/>
                  </a:lnTo>
                  <a:lnTo>
                    <a:pt x="348" y="3452"/>
                  </a:lnTo>
                  <a:lnTo>
                    <a:pt x="350" y="3452"/>
                  </a:lnTo>
                  <a:lnTo>
                    <a:pt x="352" y="3452"/>
                  </a:lnTo>
                  <a:lnTo>
                    <a:pt x="352" y="3450"/>
                  </a:lnTo>
                  <a:lnTo>
                    <a:pt x="354" y="3448"/>
                  </a:lnTo>
                  <a:lnTo>
                    <a:pt x="356" y="3450"/>
                  </a:lnTo>
                  <a:close/>
                  <a:moveTo>
                    <a:pt x="490" y="3366"/>
                  </a:moveTo>
                  <a:lnTo>
                    <a:pt x="490" y="3366"/>
                  </a:lnTo>
                  <a:lnTo>
                    <a:pt x="488" y="3366"/>
                  </a:lnTo>
                  <a:lnTo>
                    <a:pt x="486" y="3364"/>
                  </a:lnTo>
                  <a:lnTo>
                    <a:pt x="482" y="3360"/>
                  </a:lnTo>
                  <a:lnTo>
                    <a:pt x="480" y="3354"/>
                  </a:lnTo>
                  <a:lnTo>
                    <a:pt x="478" y="3352"/>
                  </a:lnTo>
                  <a:lnTo>
                    <a:pt x="476" y="3352"/>
                  </a:lnTo>
                  <a:lnTo>
                    <a:pt x="472" y="3356"/>
                  </a:lnTo>
                  <a:lnTo>
                    <a:pt x="468" y="3364"/>
                  </a:lnTo>
                  <a:lnTo>
                    <a:pt x="464" y="3370"/>
                  </a:lnTo>
                  <a:lnTo>
                    <a:pt x="460" y="3374"/>
                  </a:lnTo>
                  <a:lnTo>
                    <a:pt x="454" y="3374"/>
                  </a:lnTo>
                  <a:lnTo>
                    <a:pt x="450" y="3372"/>
                  </a:lnTo>
                  <a:lnTo>
                    <a:pt x="446" y="3368"/>
                  </a:lnTo>
                  <a:lnTo>
                    <a:pt x="440" y="3370"/>
                  </a:lnTo>
                  <a:lnTo>
                    <a:pt x="438" y="3370"/>
                  </a:lnTo>
                  <a:lnTo>
                    <a:pt x="440" y="3372"/>
                  </a:lnTo>
                  <a:lnTo>
                    <a:pt x="442" y="3374"/>
                  </a:lnTo>
                  <a:lnTo>
                    <a:pt x="444" y="3376"/>
                  </a:lnTo>
                  <a:lnTo>
                    <a:pt x="444" y="3378"/>
                  </a:lnTo>
                  <a:lnTo>
                    <a:pt x="448" y="3380"/>
                  </a:lnTo>
                  <a:lnTo>
                    <a:pt x="450" y="3382"/>
                  </a:lnTo>
                  <a:lnTo>
                    <a:pt x="448" y="3384"/>
                  </a:lnTo>
                  <a:lnTo>
                    <a:pt x="446" y="3388"/>
                  </a:lnTo>
                  <a:lnTo>
                    <a:pt x="444" y="3388"/>
                  </a:lnTo>
                  <a:lnTo>
                    <a:pt x="440" y="3384"/>
                  </a:lnTo>
                  <a:lnTo>
                    <a:pt x="438" y="3382"/>
                  </a:lnTo>
                  <a:lnTo>
                    <a:pt x="438" y="3384"/>
                  </a:lnTo>
                  <a:lnTo>
                    <a:pt x="436" y="3388"/>
                  </a:lnTo>
                  <a:lnTo>
                    <a:pt x="436" y="3398"/>
                  </a:lnTo>
                  <a:lnTo>
                    <a:pt x="440" y="3410"/>
                  </a:lnTo>
                  <a:lnTo>
                    <a:pt x="442" y="3412"/>
                  </a:lnTo>
                  <a:lnTo>
                    <a:pt x="448" y="3414"/>
                  </a:lnTo>
                  <a:lnTo>
                    <a:pt x="460" y="3410"/>
                  </a:lnTo>
                  <a:lnTo>
                    <a:pt x="474" y="3406"/>
                  </a:lnTo>
                  <a:lnTo>
                    <a:pt x="478" y="3406"/>
                  </a:lnTo>
                  <a:lnTo>
                    <a:pt x="480" y="3408"/>
                  </a:lnTo>
                  <a:lnTo>
                    <a:pt x="482" y="3414"/>
                  </a:lnTo>
                  <a:lnTo>
                    <a:pt x="478" y="3418"/>
                  </a:lnTo>
                  <a:lnTo>
                    <a:pt x="472" y="3422"/>
                  </a:lnTo>
                  <a:lnTo>
                    <a:pt x="466" y="3424"/>
                  </a:lnTo>
                  <a:lnTo>
                    <a:pt x="452" y="3430"/>
                  </a:lnTo>
                  <a:lnTo>
                    <a:pt x="448" y="3434"/>
                  </a:lnTo>
                  <a:lnTo>
                    <a:pt x="448" y="3438"/>
                  </a:lnTo>
                  <a:lnTo>
                    <a:pt x="452" y="3446"/>
                  </a:lnTo>
                  <a:lnTo>
                    <a:pt x="458" y="3452"/>
                  </a:lnTo>
                  <a:lnTo>
                    <a:pt x="464" y="3458"/>
                  </a:lnTo>
                  <a:lnTo>
                    <a:pt x="474" y="3462"/>
                  </a:lnTo>
                  <a:lnTo>
                    <a:pt x="488" y="3470"/>
                  </a:lnTo>
                  <a:lnTo>
                    <a:pt x="494" y="3472"/>
                  </a:lnTo>
                  <a:lnTo>
                    <a:pt x="496" y="3474"/>
                  </a:lnTo>
                  <a:lnTo>
                    <a:pt x="482" y="3472"/>
                  </a:lnTo>
                  <a:lnTo>
                    <a:pt x="476" y="3468"/>
                  </a:lnTo>
                  <a:lnTo>
                    <a:pt x="474" y="3468"/>
                  </a:lnTo>
                  <a:lnTo>
                    <a:pt x="472" y="3468"/>
                  </a:lnTo>
                  <a:lnTo>
                    <a:pt x="470" y="3470"/>
                  </a:lnTo>
                  <a:lnTo>
                    <a:pt x="468" y="3470"/>
                  </a:lnTo>
                  <a:lnTo>
                    <a:pt x="462" y="3466"/>
                  </a:lnTo>
                  <a:lnTo>
                    <a:pt x="456" y="3464"/>
                  </a:lnTo>
                  <a:lnTo>
                    <a:pt x="452" y="3464"/>
                  </a:lnTo>
                  <a:lnTo>
                    <a:pt x="450" y="3464"/>
                  </a:lnTo>
                  <a:lnTo>
                    <a:pt x="448" y="3466"/>
                  </a:lnTo>
                  <a:lnTo>
                    <a:pt x="448" y="3468"/>
                  </a:lnTo>
                  <a:lnTo>
                    <a:pt x="448" y="3472"/>
                  </a:lnTo>
                  <a:lnTo>
                    <a:pt x="450" y="3472"/>
                  </a:lnTo>
                  <a:lnTo>
                    <a:pt x="448" y="3472"/>
                  </a:lnTo>
                  <a:lnTo>
                    <a:pt x="442" y="3468"/>
                  </a:lnTo>
                  <a:lnTo>
                    <a:pt x="422" y="3454"/>
                  </a:lnTo>
                  <a:lnTo>
                    <a:pt x="416" y="3452"/>
                  </a:lnTo>
                  <a:lnTo>
                    <a:pt x="416" y="3454"/>
                  </a:lnTo>
                  <a:lnTo>
                    <a:pt x="418" y="3456"/>
                  </a:lnTo>
                  <a:lnTo>
                    <a:pt x="422" y="3462"/>
                  </a:lnTo>
                  <a:lnTo>
                    <a:pt x="428" y="3464"/>
                  </a:lnTo>
                  <a:lnTo>
                    <a:pt x="430" y="3466"/>
                  </a:lnTo>
                  <a:lnTo>
                    <a:pt x="426" y="3466"/>
                  </a:lnTo>
                  <a:lnTo>
                    <a:pt x="420" y="3466"/>
                  </a:lnTo>
                  <a:lnTo>
                    <a:pt x="418" y="3468"/>
                  </a:lnTo>
                  <a:lnTo>
                    <a:pt x="416" y="3472"/>
                  </a:lnTo>
                  <a:lnTo>
                    <a:pt x="414" y="3476"/>
                  </a:lnTo>
                  <a:lnTo>
                    <a:pt x="408" y="3474"/>
                  </a:lnTo>
                  <a:lnTo>
                    <a:pt x="398" y="3470"/>
                  </a:lnTo>
                  <a:lnTo>
                    <a:pt x="398" y="3472"/>
                  </a:lnTo>
                  <a:lnTo>
                    <a:pt x="396" y="3474"/>
                  </a:lnTo>
                  <a:lnTo>
                    <a:pt x="392" y="3472"/>
                  </a:lnTo>
                  <a:lnTo>
                    <a:pt x="380" y="3470"/>
                  </a:lnTo>
                  <a:lnTo>
                    <a:pt x="380" y="3472"/>
                  </a:lnTo>
                  <a:lnTo>
                    <a:pt x="382" y="3476"/>
                  </a:lnTo>
                  <a:lnTo>
                    <a:pt x="386" y="3478"/>
                  </a:lnTo>
                  <a:lnTo>
                    <a:pt x="386" y="3480"/>
                  </a:lnTo>
                  <a:lnTo>
                    <a:pt x="382" y="3480"/>
                  </a:lnTo>
                  <a:lnTo>
                    <a:pt x="376" y="3476"/>
                  </a:lnTo>
                  <a:lnTo>
                    <a:pt x="374" y="3474"/>
                  </a:lnTo>
                  <a:lnTo>
                    <a:pt x="372" y="3474"/>
                  </a:lnTo>
                  <a:lnTo>
                    <a:pt x="374" y="3476"/>
                  </a:lnTo>
                  <a:lnTo>
                    <a:pt x="374" y="3482"/>
                  </a:lnTo>
                  <a:lnTo>
                    <a:pt x="374" y="3484"/>
                  </a:lnTo>
                  <a:lnTo>
                    <a:pt x="374" y="3486"/>
                  </a:lnTo>
                  <a:lnTo>
                    <a:pt x="376" y="3486"/>
                  </a:lnTo>
                  <a:lnTo>
                    <a:pt x="380" y="3488"/>
                  </a:lnTo>
                  <a:lnTo>
                    <a:pt x="384" y="3486"/>
                  </a:lnTo>
                  <a:lnTo>
                    <a:pt x="390" y="3486"/>
                  </a:lnTo>
                  <a:lnTo>
                    <a:pt x="394" y="3488"/>
                  </a:lnTo>
                  <a:lnTo>
                    <a:pt x="396" y="3488"/>
                  </a:lnTo>
                  <a:lnTo>
                    <a:pt x="398" y="3484"/>
                  </a:lnTo>
                  <a:lnTo>
                    <a:pt x="400" y="3480"/>
                  </a:lnTo>
                  <a:lnTo>
                    <a:pt x="402" y="3480"/>
                  </a:lnTo>
                  <a:lnTo>
                    <a:pt x="404" y="3480"/>
                  </a:lnTo>
                  <a:lnTo>
                    <a:pt x="402" y="3484"/>
                  </a:lnTo>
                  <a:lnTo>
                    <a:pt x="402" y="3486"/>
                  </a:lnTo>
                  <a:lnTo>
                    <a:pt x="404" y="3488"/>
                  </a:lnTo>
                  <a:lnTo>
                    <a:pt x="408" y="3488"/>
                  </a:lnTo>
                  <a:lnTo>
                    <a:pt x="412" y="3486"/>
                  </a:lnTo>
                  <a:lnTo>
                    <a:pt x="416" y="3486"/>
                  </a:lnTo>
                  <a:lnTo>
                    <a:pt x="414" y="3488"/>
                  </a:lnTo>
                  <a:lnTo>
                    <a:pt x="412" y="3492"/>
                  </a:lnTo>
                  <a:lnTo>
                    <a:pt x="414" y="3494"/>
                  </a:lnTo>
                  <a:lnTo>
                    <a:pt x="416" y="3492"/>
                  </a:lnTo>
                  <a:lnTo>
                    <a:pt x="418" y="3494"/>
                  </a:lnTo>
                  <a:lnTo>
                    <a:pt x="422" y="3498"/>
                  </a:lnTo>
                  <a:lnTo>
                    <a:pt x="424" y="3498"/>
                  </a:lnTo>
                  <a:lnTo>
                    <a:pt x="428" y="3496"/>
                  </a:lnTo>
                  <a:lnTo>
                    <a:pt x="432" y="3496"/>
                  </a:lnTo>
                  <a:lnTo>
                    <a:pt x="438" y="3498"/>
                  </a:lnTo>
                  <a:lnTo>
                    <a:pt x="442" y="3498"/>
                  </a:lnTo>
                  <a:lnTo>
                    <a:pt x="446" y="3496"/>
                  </a:lnTo>
                  <a:lnTo>
                    <a:pt x="450" y="3496"/>
                  </a:lnTo>
                  <a:lnTo>
                    <a:pt x="452" y="3498"/>
                  </a:lnTo>
                  <a:lnTo>
                    <a:pt x="452" y="3500"/>
                  </a:lnTo>
                  <a:lnTo>
                    <a:pt x="456" y="3498"/>
                  </a:lnTo>
                  <a:lnTo>
                    <a:pt x="458" y="3496"/>
                  </a:lnTo>
                  <a:lnTo>
                    <a:pt x="462" y="3496"/>
                  </a:lnTo>
                  <a:lnTo>
                    <a:pt x="464" y="3496"/>
                  </a:lnTo>
                  <a:lnTo>
                    <a:pt x="466" y="3492"/>
                  </a:lnTo>
                  <a:lnTo>
                    <a:pt x="468" y="3494"/>
                  </a:lnTo>
                  <a:lnTo>
                    <a:pt x="470" y="3498"/>
                  </a:lnTo>
                  <a:lnTo>
                    <a:pt x="478" y="3500"/>
                  </a:lnTo>
                  <a:lnTo>
                    <a:pt x="496" y="3504"/>
                  </a:lnTo>
                  <a:lnTo>
                    <a:pt x="502" y="3504"/>
                  </a:lnTo>
                  <a:lnTo>
                    <a:pt x="504" y="3504"/>
                  </a:lnTo>
                  <a:lnTo>
                    <a:pt x="504" y="3502"/>
                  </a:lnTo>
                  <a:lnTo>
                    <a:pt x="504" y="3500"/>
                  </a:lnTo>
                  <a:lnTo>
                    <a:pt x="506" y="3500"/>
                  </a:lnTo>
                  <a:lnTo>
                    <a:pt x="510" y="3502"/>
                  </a:lnTo>
                  <a:lnTo>
                    <a:pt x="510" y="3364"/>
                  </a:lnTo>
                  <a:lnTo>
                    <a:pt x="508" y="3362"/>
                  </a:lnTo>
                  <a:lnTo>
                    <a:pt x="504" y="3360"/>
                  </a:lnTo>
                  <a:lnTo>
                    <a:pt x="500" y="3360"/>
                  </a:lnTo>
                  <a:lnTo>
                    <a:pt x="496" y="3364"/>
                  </a:lnTo>
                  <a:lnTo>
                    <a:pt x="490" y="3366"/>
                  </a:lnTo>
                  <a:close/>
                  <a:moveTo>
                    <a:pt x="298" y="2826"/>
                  </a:moveTo>
                  <a:lnTo>
                    <a:pt x="298" y="2826"/>
                  </a:lnTo>
                  <a:lnTo>
                    <a:pt x="304" y="2826"/>
                  </a:lnTo>
                  <a:lnTo>
                    <a:pt x="306" y="2824"/>
                  </a:lnTo>
                  <a:lnTo>
                    <a:pt x="306" y="2822"/>
                  </a:lnTo>
                  <a:lnTo>
                    <a:pt x="304" y="2820"/>
                  </a:lnTo>
                  <a:lnTo>
                    <a:pt x="302" y="2814"/>
                  </a:lnTo>
                  <a:lnTo>
                    <a:pt x="304" y="2812"/>
                  </a:lnTo>
                  <a:lnTo>
                    <a:pt x="308" y="2812"/>
                  </a:lnTo>
                  <a:lnTo>
                    <a:pt x="310" y="2812"/>
                  </a:lnTo>
                  <a:lnTo>
                    <a:pt x="312" y="2810"/>
                  </a:lnTo>
                  <a:lnTo>
                    <a:pt x="310" y="2806"/>
                  </a:lnTo>
                  <a:lnTo>
                    <a:pt x="308" y="2800"/>
                  </a:lnTo>
                  <a:lnTo>
                    <a:pt x="308" y="2798"/>
                  </a:lnTo>
                  <a:lnTo>
                    <a:pt x="310" y="2798"/>
                  </a:lnTo>
                  <a:lnTo>
                    <a:pt x="314" y="2798"/>
                  </a:lnTo>
                  <a:lnTo>
                    <a:pt x="314" y="2794"/>
                  </a:lnTo>
                  <a:lnTo>
                    <a:pt x="304" y="2784"/>
                  </a:lnTo>
                  <a:lnTo>
                    <a:pt x="302" y="2780"/>
                  </a:lnTo>
                  <a:lnTo>
                    <a:pt x="302" y="2778"/>
                  </a:lnTo>
                  <a:lnTo>
                    <a:pt x="306" y="2776"/>
                  </a:lnTo>
                  <a:lnTo>
                    <a:pt x="306" y="2774"/>
                  </a:lnTo>
                  <a:lnTo>
                    <a:pt x="306" y="2770"/>
                  </a:lnTo>
                  <a:lnTo>
                    <a:pt x="306" y="2768"/>
                  </a:lnTo>
                  <a:lnTo>
                    <a:pt x="316" y="2764"/>
                  </a:lnTo>
                  <a:lnTo>
                    <a:pt x="318" y="2764"/>
                  </a:lnTo>
                  <a:lnTo>
                    <a:pt x="320" y="2762"/>
                  </a:lnTo>
                  <a:lnTo>
                    <a:pt x="318" y="2758"/>
                  </a:lnTo>
                  <a:lnTo>
                    <a:pt x="312" y="2748"/>
                  </a:lnTo>
                  <a:lnTo>
                    <a:pt x="310" y="2740"/>
                  </a:lnTo>
                  <a:lnTo>
                    <a:pt x="308" y="2738"/>
                  </a:lnTo>
                  <a:lnTo>
                    <a:pt x="302" y="2738"/>
                  </a:lnTo>
                  <a:lnTo>
                    <a:pt x="298" y="2740"/>
                  </a:lnTo>
                  <a:lnTo>
                    <a:pt x="298" y="2738"/>
                  </a:lnTo>
                  <a:lnTo>
                    <a:pt x="298" y="2736"/>
                  </a:lnTo>
                  <a:lnTo>
                    <a:pt x="296" y="2736"/>
                  </a:lnTo>
                  <a:lnTo>
                    <a:pt x="292" y="2736"/>
                  </a:lnTo>
                  <a:lnTo>
                    <a:pt x="290" y="2736"/>
                  </a:lnTo>
                  <a:lnTo>
                    <a:pt x="290" y="2738"/>
                  </a:lnTo>
                  <a:lnTo>
                    <a:pt x="290" y="2744"/>
                  </a:lnTo>
                  <a:lnTo>
                    <a:pt x="290" y="2752"/>
                  </a:lnTo>
                  <a:lnTo>
                    <a:pt x="288" y="2756"/>
                  </a:lnTo>
                  <a:lnTo>
                    <a:pt x="286" y="2762"/>
                  </a:lnTo>
                  <a:lnTo>
                    <a:pt x="284" y="2770"/>
                  </a:lnTo>
                  <a:lnTo>
                    <a:pt x="284" y="2778"/>
                  </a:lnTo>
                  <a:lnTo>
                    <a:pt x="286" y="2782"/>
                  </a:lnTo>
                  <a:lnTo>
                    <a:pt x="286" y="2790"/>
                  </a:lnTo>
                  <a:lnTo>
                    <a:pt x="282" y="2802"/>
                  </a:lnTo>
                  <a:lnTo>
                    <a:pt x="278" y="2814"/>
                  </a:lnTo>
                  <a:lnTo>
                    <a:pt x="278" y="2818"/>
                  </a:lnTo>
                  <a:lnTo>
                    <a:pt x="280" y="2822"/>
                  </a:lnTo>
                  <a:lnTo>
                    <a:pt x="286" y="2824"/>
                  </a:lnTo>
                  <a:lnTo>
                    <a:pt x="298" y="2826"/>
                  </a:lnTo>
                  <a:close/>
                  <a:moveTo>
                    <a:pt x="316" y="2894"/>
                  </a:moveTo>
                  <a:lnTo>
                    <a:pt x="316" y="2894"/>
                  </a:lnTo>
                  <a:lnTo>
                    <a:pt x="316" y="2898"/>
                  </a:lnTo>
                  <a:lnTo>
                    <a:pt x="318" y="2902"/>
                  </a:lnTo>
                  <a:lnTo>
                    <a:pt x="318" y="2904"/>
                  </a:lnTo>
                  <a:lnTo>
                    <a:pt x="318" y="2906"/>
                  </a:lnTo>
                  <a:lnTo>
                    <a:pt x="320" y="2908"/>
                  </a:lnTo>
                  <a:lnTo>
                    <a:pt x="324" y="2910"/>
                  </a:lnTo>
                  <a:lnTo>
                    <a:pt x="330" y="2910"/>
                  </a:lnTo>
                  <a:lnTo>
                    <a:pt x="336" y="2902"/>
                  </a:lnTo>
                  <a:lnTo>
                    <a:pt x="338" y="2900"/>
                  </a:lnTo>
                  <a:lnTo>
                    <a:pt x="338" y="2898"/>
                  </a:lnTo>
                  <a:lnTo>
                    <a:pt x="338" y="2896"/>
                  </a:lnTo>
                  <a:lnTo>
                    <a:pt x="342" y="2894"/>
                  </a:lnTo>
                  <a:lnTo>
                    <a:pt x="344" y="2890"/>
                  </a:lnTo>
                  <a:lnTo>
                    <a:pt x="342" y="2886"/>
                  </a:lnTo>
                  <a:lnTo>
                    <a:pt x="338" y="2882"/>
                  </a:lnTo>
                  <a:lnTo>
                    <a:pt x="332" y="2880"/>
                  </a:lnTo>
                  <a:lnTo>
                    <a:pt x="330" y="2880"/>
                  </a:lnTo>
                  <a:lnTo>
                    <a:pt x="330" y="2882"/>
                  </a:lnTo>
                  <a:lnTo>
                    <a:pt x="328" y="2882"/>
                  </a:lnTo>
                  <a:lnTo>
                    <a:pt x="326" y="2882"/>
                  </a:lnTo>
                  <a:lnTo>
                    <a:pt x="324" y="2882"/>
                  </a:lnTo>
                  <a:lnTo>
                    <a:pt x="324" y="2884"/>
                  </a:lnTo>
                  <a:lnTo>
                    <a:pt x="322" y="2888"/>
                  </a:lnTo>
                  <a:lnTo>
                    <a:pt x="322" y="2892"/>
                  </a:lnTo>
                  <a:lnTo>
                    <a:pt x="320" y="2894"/>
                  </a:lnTo>
                  <a:lnTo>
                    <a:pt x="318" y="2894"/>
                  </a:lnTo>
                  <a:lnTo>
                    <a:pt x="316" y="2894"/>
                  </a:lnTo>
                  <a:close/>
                  <a:moveTo>
                    <a:pt x="258" y="2836"/>
                  </a:moveTo>
                  <a:lnTo>
                    <a:pt x="258" y="2836"/>
                  </a:lnTo>
                  <a:lnTo>
                    <a:pt x="262" y="2838"/>
                  </a:lnTo>
                  <a:lnTo>
                    <a:pt x="264" y="2838"/>
                  </a:lnTo>
                  <a:lnTo>
                    <a:pt x="266" y="2836"/>
                  </a:lnTo>
                  <a:lnTo>
                    <a:pt x="266" y="2834"/>
                  </a:lnTo>
                  <a:lnTo>
                    <a:pt x="262" y="2832"/>
                  </a:lnTo>
                  <a:lnTo>
                    <a:pt x="260" y="2832"/>
                  </a:lnTo>
                  <a:lnTo>
                    <a:pt x="258" y="2834"/>
                  </a:lnTo>
                  <a:lnTo>
                    <a:pt x="258" y="2836"/>
                  </a:lnTo>
                  <a:close/>
                  <a:moveTo>
                    <a:pt x="324" y="2852"/>
                  </a:moveTo>
                  <a:lnTo>
                    <a:pt x="324" y="2852"/>
                  </a:lnTo>
                  <a:lnTo>
                    <a:pt x="320" y="2856"/>
                  </a:lnTo>
                  <a:lnTo>
                    <a:pt x="322" y="2858"/>
                  </a:lnTo>
                  <a:lnTo>
                    <a:pt x="324" y="2860"/>
                  </a:lnTo>
                  <a:lnTo>
                    <a:pt x="326" y="2858"/>
                  </a:lnTo>
                  <a:lnTo>
                    <a:pt x="326" y="2854"/>
                  </a:lnTo>
                  <a:lnTo>
                    <a:pt x="326" y="2852"/>
                  </a:lnTo>
                  <a:lnTo>
                    <a:pt x="324" y="2850"/>
                  </a:lnTo>
                  <a:lnTo>
                    <a:pt x="324" y="2852"/>
                  </a:lnTo>
                  <a:close/>
                  <a:moveTo>
                    <a:pt x="266" y="2958"/>
                  </a:moveTo>
                  <a:lnTo>
                    <a:pt x="266" y="2958"/>
                  </a:lnTo>
                  <a:lnTo>
                    <a:pt x="270" y="2958"/>
                  </a:lnTo>
                  <a:lnTo>
                    <a:pt x="270" y="2954"/>
                  </a:lnTo>
                  <a:lnTo>
                    <a:pt x="270" y="2950"/>
                  </a:lnTo>
                  <a:lnTo>
                    <a:pt x="268" y="2950"/>
                  </a:lnTo>
                  <a:lnTo>
                    <a:pt x="266" y="2952"/>
                  </a:lnTo>
                  <a:lnTo>
                    <a:pt x="264" y="2954"/>
                  </a:lnTo>
                  <a:lnTo>
                    <a:pt x="264" y="2956"/>
                  </a:lnTo>
                  <a:lnTo>
                    <a:pt x="266" y="2958"/>
                  </a:lnTo>
                  <a:close/>
                  <a:moveTo>
                    <a:pt x="244" y="3242"/>
                  </a:moveTo>
                  <a:lnTo>
                    <a:pt x="244" y="3242"/>
                  </a:lnTo>
                  <a:lnTo>
                    <a:pt x="248" y="3238"/>
                  </a:lnTo>
                  <a:lnTo>
                    <a:pt x="248" y="3236"/>
                  </a:lnTo>
                  <a:lnTo>
                    <a:pt x="246" y="3236"/>
                  </a:lnTo>
                  <a:lnTo>
                    <a:pt x="240" y="3234"/>
                  </a:lnTo>
                  <a:lnTo>
                    <a:pt x="234" y="3234"/>
                  </a:lnTo>
                  <a:lnTo>
                    <a:pt x="234" y="3236"/>
                  </a:lnTo>
                  <a:lnTo>
                    <a:pt x="236" y="3240"/>
                  </a:lnTo>
                  <a:lnTo>
                    <a:pt x="236" y="3242"/>
                  </a:lnTo>
                  <a:lnTo>
                    <a:pt x="232" y="3248"/>
                  </a:lnTo>
                  <a:lnTo>
                    <a:pt x="234" y="3250"/>
                  </a:lnTo>
                  <a:lnTo>
                    <a:pt x="238" y="3252"/>
                  </a:lnTo>
                  <a:lnTo>
                    <a:pt x="242" y="3254"/>
                  </a:lnTo>
                  <a:lnTo>
                    <a:pt x="242" y="3250"/>
                  </a:lnTo>
                  <a:lnTo>
                    <a:pt x="242" y="3246"/>
                  </a:lnTo>
                  <a:lnTo>
                    <a:pt x="244" y="3242"/>
                  </a:lnTo>
                  <a:close/>
                  <a:moveTo>
                    <a:pt x="302" y="2848"/>
                  </a:moveTo>
                  <a:lnTo>
                    <a:pt x="302" y="2848"/>
                  </a:lnTo>
                  <a:lnTo>
                    <a:pt x="300" y="2846"/>
                  </a:lnTo>
                  <a:lnTo>
                    <a:pt x="298" y="2846"/>
                  </a:lnTo>
                  <a:lnTo>
                    <a:pt x="296" y="2846"/>
                  </a:lnTo>
                  <a:lnTo>
                    <a:pt x="292" y="2846"/>
                  </a:lnTo>
                  <a:lnTo>
                    <a:pt x="288" y="2846"/>
                  </a:lnTo>
                  <a:lnTo>
                    <a:pt x="286" y="2848"/>
                  </a:lnTo>
                  <a:lnTo>
                    <a:pt x="288" y="2850"/>
                  </a:lnTo>
                  <a:lnTo>
                    <a:pt x="292" y="2854"/>
                  </a:lnTo>
                  <a:lnTo>
                    <a:pt x="294" y="2854"/>
                  </a:lnTo>
                  <a:lnTo>
                    <a:pt x="296" y="2854"/>
                  </a:lnTo>
                  <a:lnTo>
                    <a:pt x="300" y="2852"/>
                  </a:lnTo>
                  <a:lnTo>
                    <a:pt x="302" y="2850"/>
                  </a:lnTo>
                  <a:lnTo>
                    <a:pt x="302" y="2848"/>
                  </a:lnTo>
                  <a:close/>
                  <a:moveTo>
                    <a:pt x="302" y="2912"/>
                  </a:moveTo>
                  <a:lnTo>
                    <a:pt x="302" y="2912"/>
                  </a:lnTo>
                  <a:lnTo>
                    <a:pt x="304" y="2910"/>
                  </a:lnTo>
                  <a:lnTo>
                    <a:pt x="302" y="2906"/>
                  </a:lnTo>
                  <a:lnTo>
                    <a:pt x="300" y="2904"/>
                  </a:lnTo>
                  <a:lnTo>
                    <a:pt x="298" y="2904"/>
                  </a:lnTo>
                  <a:lnTo>
                    <a:pt x="296" y="2906"/>
                  </a:lnTo>
                  <a:lnTo>
                    <a:pt x="298" y="2910"/>
                  </a:lnTo>
                  <a:lnTo>
                    <a:pt x="300" y="2912"/>
                  </a:lnTo>
                  <a:lnTo>
                    <a:pt x="302" y="2912"/>
                  </a:lnTo>
                  <a:close/>
                  <a:moveTo>
                    <a:pt x="306" y="2942"/>
                  </a:moveTo>
                  <a:lnTo>
                    <a:pt x="306" y="2942"/>
                  </a:lnTo>
                  <a:lnTo>
                    <a:pt x="304" y="2942"/>
                  </a:lnTo>
                  <a:lnTo>
                    <a:pt x="302" y="2948"/>
                  </a:lnTo>
                  <a:lnTo>
                    <a:pt x="302" y="2952"/>
                  </a:lnTo>
                  <a:lnTo>
                    <a:pt x="304" y="2958"/>
                  </a:lnTo>
                  <a:lnTo>
                    <a:pt x="306" y="2958"/>
                  </a:lnTo>
                  <a:lnTo>
                    <a:pt x="308" y="2958"/>
                  </a:lnTo>
                  <a:lnTo>
                    <a:pt x="308" y="2952"/>
                  </a:lnTo>
                  <a:lnTo>
                    <a:pt x="310" y="2944"/>
                  </a:lnTo>
                  <a:lnTo>
                    <a:pt x="308" y="2942"/>
                  </a:lnTo>
                  <a:lnTo>
                    <a:pt x="306" y="2942"/>
                  </a:lnTo>
                  <a:close/>
                  <a:moveTo>
                    <a:pt x="278" y="2958"/>
                  </a:moveTo>
                  <a:lnTo>
                    <a:pt x="278" y="2958"/>
                  </a:lnTo>
                  <a:lnTo>
                    <a:pt x="280" y="2956"/>
                  </a:lnTo>
                  <a:lnTo>
                    <a:pt x="284" y="2952"/>
                  </a:lnTo>
                  <a:lnTo>
                    <a:pt x="286" y="2950"/>
                  </a:lnTo>
                  <a:lnTo>
                    <a:pt x="284" y="2946"/>
                  </a:lnTo>
                  <a:lnTo>
                    <a:pt x="280" y="2942"/>
                  </a:lnTo>
                  <a:lnTo>
                    <a:pt x="276" y="2942"/>
                  </a:lnTo>
                  <a:lnTo>
                    <a:pt x="274" y="2944"/>
                  </a:lnTo>
                  <a:lnTo>
                    <a:pt x="272" y="2946"/>
                  </a:lnTo>
                  <a:lnTo>
                    <a:pt x="274" y="2950"/>
                  </a:lnTo>
                  <a:lnTo>
                    <a:pt x="274" y="2952"/>
                  </a:lnTo>
                  <a:lnTo>
                    <a:pt x="274" y="2956"/>
                  </a:lnTo>
                  <a:lnTo>
                    <a:pt x="274" y="2958"/>
                  </a:lnTo>
                  <a:lnTo>
                    <a:pt x="278" y="2958"/>
                  </a:lnTo>
                  <a:close/>
                  <a:moveTo>
                    <a:pt x="1872" y="956"/>
                  </a:moveTo>
                  <a:lnTo>
                    <a:pt x="1872" y="956"/>
                  </a:lnTo>
                  <a:lnTo>
                    <a:pt x="1868" y="926"/>
                  </a:lnTo>
                  <a:lnTo>
                    <a:pt x="1864" y="900"/>
                  </a:lnTo>
                  <a:lnTo>
                    <a:pt x="1862" y="888"/>
                  </a:lnTo>
                  <a:lnTo>
                    <a:pt x="1858" y="876"/>
                  </a:lnTo>
                  <a:lnTo>
                    <a:pt x="1852" y="868"/>
                  </a:lnTo>
                  <a:lnTo>
                    <a:pt x="1844" y="858"/>
                  </a:lnTo>
                  <a:lnTo>
                    <a:pt x="1836" y="852"/>
                  </a:lnTo>
                  <a:lnTo>
                    <a:pt x="1830" y="850"/>
                  </a:lnTo>
                  <a:lnTo>
                    <a:pt x="1824" y="850"/>
                  </a:lnTo>
                  <a:lnTo>
                    <a:pt x="1816" y="850"/>
                  </a:lnTo>
                  <a:lnTo>
                    <a:pt x="1810" y="852"/>
                  </a:lnTo>
                  <a:lnTo>
                    <a:pt x="1800" y="850"/>
                  </a:lnTo>
                  <a:lnTo>
                    <a:pt x="1788" y="846"/>
                  </a:lnTo>
                  <a:lnTo>
                    <a:pt x="1774" y="838"/>
                  </a:lnTo>
                  <a:lnTo>
                    <a:pt x="1760" y="828"/>
                  </a:lnTo>
                  <a:lnTo>
                    <a:pt x="1750" y="820"/>
                  </a:lnTo>
                  <a:lnTo>
                    <a:pt x="1744" y="814"/>
                  </a:lnTo>
                  <a:lnTo>
                    <a:pt x="1740" y="808"/>
                  </a:lnTo>
                  <a:lnTo>
                    <a:pt x="1734" y="796"/>
                  </a:lnTo>
                  <a:lnTo>
                    <a:pt x="1728" y="788"/>
                  </a:lnTo>
                  <a:lnTo>
                    <a:pt x="1718" y="780"/>
                  </a:lnTo>
                  <a:lnTo>
                    <a:pt x="1698" y="762"/>
                  </a:lnTo>
                  <a:lnTo>
                    <a:pt x="1688" y="754"/>
                  </a:lnTo>
                  <a:lnTo>
                    <a:pt x="1680" y="748"/>
                  </a:lnTo>
                  <a:lnTo>
                    <a:pt x="1670" y="742"/>
                  </a:lnTo>
                  <a:lnTo>
                    <a:pt x="1660" y="740"/>
                  </a:lnTo>
                  <a:lnTo>
                    <a:pt x="1646" y="740"/>
                  </a:lnTo>
                  <a:lnTo>
                    <a:pt x="1632" y="740"/>
                  </a:lnTo>
                  <a:lnTo>
                    <a:pt x="1618" y="742"/>
                  </a:lnTo>
                  <a:lnTo>
                    <a:pt x="1602" y="742"/>
                  </a:lnTo>
                  <a:lnTo>
                    <a:pt x="1590" y="742"/>
                  </a:lnTo>
                  <a:lnTo>
                    <a:pt x="1578" y="738"/>
                  </a:lnTo>
                  <a:lnTo>
                    <a:pt x="1556" y="732"/>
                  </a:lnTo>
                  <a:lnTo>
                    <a:pt x="1536" y="722"/>
                  </a:lnTo>
                  <a:lnTo>
                    <a:pt x="1530" y="722"/>
                  </a:lnTo>
                  <a:lnTo>
                    <a:pt x="1526" y="722"/>
                  </a:lnTo>
                  <a:lnTo>
                    <a:pt x="1516" y="724"/>
                  </a:lnTo>
                  <a:lnTo>
                    <a:pt x="1508" y="730"/>
                  </a:lnTo>
                  <a:lnTo>
                    <a:pt x="1500" y="738"/>
                  </a:lnTo>
                  <a:lnTo>
                    <a:pt x="1488" y="750"/>
                  </a:lnTo>
                  <a:lnTo>
                    <a:pt x="1482" y="754"/>
                  </a:lnTo>
                  <a:lnTo>
                    <a:pt x="1480" y="752"/>
                  </a:lnTo>
                  <a:lnTo>
                    <a:pt x="1478" y="748"/>
                  </a:lnTo>
                  <a:lnTo>
                    <a:pt x="1478" y="742"/>
                  </a:lnTo>
                  <a:lnTo>
                    <a:pt x="1482" y="728"/>
                  </a:lnTo>
                  <a:lnTo>
                    <a:pt x="1486" y="716"/>
                  </a:lnTo>
                  <a:lnTo>
                    <a:pt x="1488" y="712"/>
                  </a:lnTo>
                  <a:lnTo>
                    <a:pt x="1486" y="708"/>
                  </a:lnTo>
                  <a:lnTo>
                    <a:pt x="1482" y="702"/>
                  </a:lnTo>
                  <a:lnTo>
                    <a:pt x="1480" y="698"/>
                  </a:lnTo>
                  <a:lnTo>
                    <a:pt x="1478" y="688"/>
                  </a:lnTo>
                  <a:lnTo>
                    <a:pt x="1476" y="684"/>
                  </a:lnTo>
                  <a:lnTo>
                    <a:pt x="1470" y="680"/>
                  </a:lnTo>
                  <a:lnTo>
                    <a:pt x="1464" y="678"/>
                  </a:lnTo>
                  <a:lnTo>
                    <a:pt x="1454" y="674"/>
                  </a:lnTo>
                  <a:lnTo>
                    <a:pt x="1444" y="670"/>
                  </a:lnTo>
                  <a:lnTo>
                    <a:pt x="1438" y="668"/>
                  </a:lnTo>
                  <a:lnTo>
                    <a:pt x="1428" y="658"/>
                  </a:lnTo>
                  <a:lnTo>
                    <a:pt x="1420" y="652"/>
                  </a:lnTo>
                  <a:lnTo>
                    <a:pt x="1416" y="650"/>
                  </a:lnTo>
                  <a:lnTo>
                    <a:pt x="1410" y="650"/>
                  </a:lnTo>
                  <a:lnTo>
                    <a:pt x="1400" y="648"/>
                  </a:lnTo>
                  <a:lnTo>
                    <a:pt x="1392" y="644"/>
                  </a:lnTo>
                  <a:lnTo>
                    <a:pt x="1382" y="640"/>
                  </a:lnTo>
                  <a:lnTo>
                    <a:pt x="1362" y="638"/>
                  </a:lnTo>
                  <a:lnTo>
                    <a:pt x="1354" y="638"/>
                  </a:lnTo>
                  <a:lnTo>
                    <a:pt x="1348" y="640"/>
                  </a:lnTo>
                  <a:lnTo>
                    <a:pt x="1340" y="644"/>
                  </a:lnTo>
                  <a:lnTo>
                    <a:pt x="1332" y="654"/>
                  </a:lnTo>
                  <a:lnTo>
                    <a:pt x="1326" y="662"/>
                  </a:lnTo>
                  <a:lnTo>
                    <a:pt x="1318" y="676"/>
                  </a:lnTo>
                  <a:lnTo>
                    <a:pt x="1314" y="678"/>
                  </a:lnTo>
                  <a:lnTo>
                    <a:pt x="1312" y="674"/>
                  </a:lnTo>
                  <a:lnTo>
                    <a:pt x="1310" y="666"/>
                  </a:lnTo>
                  <a:lnTo>
                    <a:pt x="1314" y="658"/>
                  </a:lnTo>
                  <a:lnTo>
                    <a:pt x="1322" y="642"/>
                  </a:lnTo>
                  <a:lnTo>
                    <a:pt x="1326" y="634"/>
                  </a:lnTo>
                  <a:lnTo>
                    <a:pt x="1326" y="628"/>
                  </a:lnTo>
                  <a:lnTo>
                    <a:pt x="1326" y="626"/>
                  </a:lnTo>
                  <a:lnTo>
                    <a:pt x="1322" y="622"/>
                  </a:lnTo>
                  <a:lnTo>
                    <a:pt x="1314" y="618"/>
                  </a:lnTo>
                  <a:lnTo>
                    <a:pt x="1296" y="614"/>
                  </a:lnTo>
                  <a:lnTo>
                    <a:pt x="1288" y="614"/>
                  </a:lnTo>
                  <a:lnTo>
                    <a:pt x="1278" y="616"/>
                  </a:lnTo>
                  <a:lnTo>
                    <a:pt x="1256" y="612"/>
                  </a:lnTo>
                  <a:lnTo>
                    <a:pt x="1246" y="612"/>
                  </a:lnTo>
                  <a:lnTo>
                    <a:pt x="1240" y="614"/>
                  </a:lnTo>
                  <a:lnTo>
                    <a:pt x="1234" y="620"/>
                  </a:lnTo>
                  <a:lnTo>
                    <a:pt x="1230" y="626"/>
                  </a:lnTo>
                  <a:lnTo>
                    <a:pt x="1230" y="634"/>
                  </a:lnTo>
                  <a:lnTo>
                    <a:pt x="1228" y="642"/>
                  </a:lnTo>
                  <a:lnTo>
                    <a:pt x="1228" y="656"/>
                  </a:lnTo>
                  <a:lnTo>
                    <a:pt x="1226" y="652"/>
                  </a:lnTo>
                  <a:lnTo>
                    <a:pt x="1222" y="652"/>
                  </a:lnTo>
                  <a:lnTo>
                    <a:pt x="1216" y="658"/>
                  </a:lnTo>
                  <a:lnTo>
                    <a:pt x="1214" y="660"/>
                  </a:lnTo>
                  <a:lnTo>
                    <a:pt x="1212" y="660"/>
                  </a:lnTo>
                  <a:lnTo>
                    <a:pt x="1212" y="658"/>
                  </a:lnTo>
                  <a:lnTo>
                    <a:pt x="1214" y="650"/>
                  </a:lnTo>
                  <a:lnTo>
                    <a:pt x="1216" y="642"/>
                  </a:lnTo>
                  <a:lnTo>
                    <a:pt x="1214" y="638"/>
                  </a:lnTo>
                  <a:lnTo>
                    <a:pt x="1210" y="636"/>
                  </a:lnTo>
                  <a:lnTo>
                    <a:pt x="1206" y="638"/>
                  </a:lnTo>
                  <a:lnTo>
                    <a:pt x="1198" y="640"/>
                  </a:lnTo>
                  <a:lnTo>
                    <a:pt x="1198" y="636"/>
                  </a:lnTo>
                  <a:lnTo>
                    <a:pt x="1202" y="632"/>
                  </a:lnTo>
                  <a:lnTo>
                    <a:pt x="1202" y="628"/>
                  </a:lnTo>
                  <a:lnTo>
                    <a:pt x="1204" y="620"/>
                  </a:lnTo>
                  <a:lnTo>
                    <a:pt x="1204" y="616"/>
                  </a:lnTo>
                  <a:lnTo>
                    <a:pt x="1206" y="614"/>
                  </a:lnTo>
                  <a:lnTo>
                    <a:pt x="1210" y="610"/>
                  </a:lnTo>
                  <a:lnTo>
                    <a:pt x="1216" y="608"/>
                  </a:lnTo>
                  <a:lnTo>
                    <a:pt x="1224" y="604"/>
                  </a:lnTo>
                  <a:lnTo>
                    <a:pt x="1230" y="596"/>
                  </a:lnTo>
                  <a:lnTo>
                    <a:pt x="1240" y="582"/>
                  </a:lnTo>
                  <a:lnTo>
                    <a:pt x="1248" y="566"/>
                  </a:lnTo>
                  <a:lnTo>
                    <a:pt x="1254" y="560"/>
                  </a:lnTo>
                  <a:lnTo>
                    <a:pt x="1260" y="556"/>
                  </a:lnTo>
                  <a:lnTo>
                    <a:pt x="1264" y="554"/>
                  </a:lnTo>
                  <a:lnTo>
                    <a:pt x="1266" y="548"/>
                  </a:lnTo>
                  <a:lnTo>
                    <a:pt x="1266" y="542"/>
                  </a:lnTo>
                  <a:lnTo>
                    <a:pt x="1266" y="536"/>
                  </a:lnTo>
                  <a:lnTo>
                    <a:pt x="1264" y="528"/>
                  </a:lnTo>
                  <a:lnTo>
                    <a:pt x="1260" y="524"/>
                  </a:lnTo>
                  <a:lnTo>
                    <a:pt x="1256" y="520"/>
                  </a:lnTo>
                  <a:lnTo>
                    <a:pt x="1252" y="518"/>
                  </a:lnTo>
                  <a:lnTo>
                    <a:pt x="1244" y="518"/>
                  </a:lnTo>
                  <a:lnTo>
                    <a:pt x="1240" y="516"/>
                  </a:lnTo>
                  <a:lnTo>
                    <a:pt x="1238" y="514"/>
                  </a:lnTo>
                  <a:lnTo>
                    <a:pt x="1238" y="508"/>
                  </a:lnTo>
                  <a:lnTo>
                    <a:pt x="1236" y="504"/>
                  </a:lnTo>
                  <a:lnTo>
                    <a:pt x="1234" y="502"/>
                  </a:lnTo>
                  <a:lnTo>
                    <a:pt x="1234" y="500"/>
                  </a:lnTo>
                  <a:lnTo>
                    <a:pt x="1232" y="494"/>
                  </a:lnTo>
                  <a:lnTo>
                    <a:pt x="1232" y="490"/>
                  </a:lnTo>
                  <a:lnTo>
                    <a:pt x="1230" y="488"/>
                  </a:lnTo>
                  <a:lnTo>
                    <a:pt x="1228" y="484"/>
                  </a:lnTo>
                  <a:lnTo>
                    <a:pt x="1226" y="480"/>
                  </a:lnTo>
                  <a:lnTo>
                    <a:pt x="1226" y="476"/>
                  </a:lnTo>
                  <a:lnTo>
                    <a:pt x="1226" y="472"/>
                  </a:lnTo>
                  <a:lnTo>
                    <a:pt x="1222" y="466"/>
                  </a:lnTo>
                  <a:lnTo>
                    <a:pt x="1220" y="444"/>
                  </a:lnTo>
                  <a:lnTo>
                    <a:pt x="1218" y="422"/>
                  </a:lnTo>
                  <a:lnTo>
                    <a:pt x="1218" y="418"/>
                  </a:lnTo>
                  <a:lnTo>
                    <a:pt x="1216" y="416"/>
                  </a:lnTo>
                  <a:lnTo>
                    <a:pt x="1214" y="414"/>
                  </a:lnTo>
                  <a:lnTo>
                    <a:pt x="1212" y="410"/>
                  </a:lnTo>
                  <a:lnTo>
                    <a:pt x="1206" y="398"/>
                  </a:lnTo>
                  <a:lnTo>
                    <a:pt x="1202" y="392"/>
                  </a:lnTo>
                  <a:lnTo>
                    <a:pt x="1200" y="392"/>
                  </a:lnTo>
                  <a:lnTo>
                    <a:pt x="1198" y="394"/>
                  </a:lnTo>
                  <a:lnTo>
                    <a:pt x="1198" y="396"/>
                  </a:lnTo>
                  <a:lnTo>
                    <a:pt x="1196" y="402"/>
                  </a:lnTo>
                  <a:lnTo>
                    <a:pt x="1192" y="410"/>
                  </a:lnTo>
                  <a:lnTo>
                    <a:pt x="1192" y="406"/>
                  </a:lnTo>
                  <a:lnTo>
                    <a:pt x="1192" y="404"/>
                  </a:lnTo>
                  <a:lnTo>
                    <a:pt x="1192" y="400"/>
                  </a:lnTo>
                  <a:lnTo>
                    <a:pt x="1192" y="394"/>
                  </a:lnTo>
                  <a:lnTo>
                    <a:pt x="1188" y="380"/>
                  </a:lnTo>
                  <a:lnTo>
                    <a:pt x="1186" y="380"/>
                  </a:lnTo>
                  <a:lnTo>
                    <a:pt x="1184" y="382"/>
                  </a:lnTo>
                  <a:lnTo>
                    <a:pt x="1182" y="382"/>
                  </a:lnTo>
                  <a:lnTo>
                    <a:pt x="1180" y="380"/>
                  </a:lnTo>
                  <a:lnTo>
                    <a:pt x="1178" y="374"/>
                  </a:lnTo>
                  <a:lnTo>
                    <a:pt x="1174" y="372"/>
                  </a:lnTo>
                  <a:lnTo>
                    <a:pt x="1172" y="368"/>
                  </a:lnTo>
                  <a:lnTo>
                    <a:pt x="1166" y="364"/>
                  </a:lnTo>
                  <a:lnTo>
                    <a:pt x="1158" y="360"/>
                  </a:lnTo>
                  <a:lnTo>
                    <a:pt x="1154" y="356"/>
                  </a:lnTo>
                  <a:lnTo>
                    <a:pt x="1150" y="350"/>
                  </a:lnTo>
                  <a:lnTo>
                    <a:pt x="1148" y="346"/>
                  </a:lnTo>
                  <a:lnTo>
                    <a:pt x="1144" y="342"/>
                  </a:lnTo>
                  <a:lnTo>
                    <a:pt x="1136" y="338"/>
                  </a:lnTo>
                  <a:lnTo>
                    <a:pt x="1126" y="334"/>
                  </a:lnTo>
                  <a:lnTo>
                    <a:pt x="1114" y="330"/>
                  </a:lnTo>
                  <a:lnTo>
                    <a:pt x="1102" y="324"/>
                  </a:lnTo>
                  <a:lnTo>
                    <a:pt x="1072" y="316"/>
                  </a:lnTo>
                  <a:lnTo>
                    <a:pt x="1060" y="314"/>
                  </a:lnTo>
                  <a:lnTo>
                    <a:pt x="1056" y="314"/>
                  </a:lnTo>
                  <a:lnTo>
                    <a:pt x="1054" y="316"/>
                  </a:lnTo>
                  <a:lnTo>
                    <a:pt x="1048" y="316"/>
                  </a:lnTo>
                  <a:lnTo>
                    <a:pt x="1038" y="314"/>
                  </a:lnTo>
                  <a:lnTo>
                    <a:pt x="1026" y="314"/>
                  </a:lnTo>
                  <a:lnTo>
                    <a:pt x="1024" y="316"/>
                  </a:lnTo>
                  <a:lnTo>
                    <a:pt x="1022" y="318"/>
                  </a:lnTo>
                  <a:lnTo>
                    <a:pt x="1022" y="322"/>
                  </a:lnTo>
                  <a:lnTo>
                    <a:pt x="1018" y="322"/>
                  </a:lnTo>
                  <a:lnTo>
                    <a:pt x="1006" y="318"/>
                  </a:lnTo>
                  <a:lnTo>
                    <a:pt x="998" y="316"/>
                  </a:lnTo>
                  <a:lnTo>
                    <a:pt x="990" y="314"/>
                  </a:lnTo>
                  <a:lnTo>
                    <a:pt x="982" y="316"/>
                  </a:lnTo>
                  <a:lnTo>
                    <a:pt x="974" y="318"/>
                  </a:lnTo>
                  <a:lnTo>
                    <a:pt x="972" y="316"/>
                  </a:lnTo>
                  <a:lnTo>
                    <a:pt x="972" y="314"/>
                  </a:lnTo>
                  <a:lnTo>
                    <a:pt x="968" y="308"/>
                  </a:lnTo>
                  <a:lnTo>
                    <a:pt x="966" y="302"/>
                  </a:lnTo>
                  <a:lnTo>
                    <a:pt x="964" y="300"/>
                  </a:lnTo>
                  <a:lnTo>
                    <a:pt x="962" y="298"/>
                  </a:lnTo>
                  <a:lnTo>
                    <a:pt x="958" y="296"/>
                  </a:lnTo>
                  <a:lnTo>
                    <a:pt x="956" y="294"/>
                  </a:lnTo>
                  <a:lnTo>
                    <a:pt x="954" y="288"/>
                  </a:lnTo>
                  <a:lnTo>
                    <a:pt x="952" y="284"/>
                  </a:lnTo>
                  <a:lnTo>
                    <a:pt x="948" y="280"/>
                  </a:lnTo>
                  <a:lnTo>
                    <a:pt x="942" y="276"/>
                  </a:lnTo>
                  <a:lnTo>
                    <a:pt x="934" y="274"/>
                  </a:lnTo>
                  <a:lnTo>
                    <a:pt x="920" y="270"/>
                  </a:lnTo>
                  <a:lnTo>
                    <a:pt x="916" y="268"/>
                  </a:lnTo>
                  <a:lnTo>
                    <a:pt x="916" y="264"/>
                  </a:lnTo>
                  <a:lnTo>
                    <a:pt x="918" y="254"/>
                  </a:lnTo>
                  <a:lnTo>
                    <a:pt x="918" y="248"/>
                  </a:lnTo>
                  <a:lnTo>
                    <a:pt x="918" y="242"/>
                  </a:lnTo>
                  <a:lnTo>
                    <a:pt x="914" y="234"/>
                  </a:lnTo>
                  <a:lnTo>
                    <a:pt x="908" y="228"/>
                  </a:lnTo>
                  <a:lnTo>
                    <a:pt x="892" y="214"/>
                  </a:lnTo>
                  <a:lnTo>
                    <a:pt x="868" y="198"/>
                  </a:lnTo>
                  <a:lnTo>
                    <a:pt x="862" y="192"/>
                  </a:lnTo>
                  <a:lnTo>
                    <a:pt x="852" y="188"/>
                  </a:lnTo>
                  <a:lnTo>
                    <a:pt x="840" y="188"/>
                  </a:lnTo>
                  <a:lnTo>
                    <a:pt x="830" y="188"/>
                  </a:lnTo>
                  <a:lnTo>
                    <a:pt x="818" y="190"/>
                  </a:lnTo>
                  <a:lnTo>
                    <a:pt x="804" y="194"/>
                  </a:lnTo>
                  <a:lnTo>
                    <a:pt x="802" y="192"/>
                  </a:lnTo>
                  <a:lnTo>
                    <a:pt x="804" y="190"/>
                  </a:lnTo>
                  <a:lnTo>
                    <a:pt x="808" y="184"/>
                  </a:lnTo>
                  <a:lnTo>
                    <a:pt x="810" y="180"/>
                  </a:lnTo>
                  <a:lnTo>
                    <a:pt x="812" y="172"/>
                  </a:lnTo>
                  <a:lnTo>
                    <a:pt x="814" y="164"/>
                  </a:lnTo>
                  <a:lnTo>
                    <a:pt x="816" y="160"/>
                  </a:lnTo>
                  <a:lnTo>
                    <a:pt x="822" y="156"/>
                  </a:lnTo>
                  <a:lnTo>
                    <a:pt x="826" y="152"/>
                  </a:lnTo>
                  <a:lnTo>
                    <a:pt x="826" y="150"/>
                  </a:lnTo>
                  <a:lnTo>
                    <a:pt x="826" y="148"/>
                  </a:lnTo>
                  <a:lnTo>
                    <a:pt x="822" y="146"/>
                  </a:lnTo>
                  <a:lnTo>
                    <a:pt x="814" y="142"/>
                  </a:lnTo>
                  <a:lnTo>
                    <a:pt x="810" y="138"/>
                  </a:lnTo>
                  <a:lnTo>
                    <a:pt x="808" y="134"/>
                  </a:lnTo>
                  <a:lnTo>
                    <a:pt x="804" y="130"/>
                  </a:lnTo>
                  <a:lnTo>
                    <a:pt x="800" y="128"/>
                  </a:lnTo>
                  <a:lnTo>
                    <a:pt x="792" y="128"/>
                  </a:lnTo>
                  <a:lnTo>
                    <a:pt x="784" y="126"/>
                  </a:lnTo>
                  <a:lnTo>
                    <a:pt x="780" y="124"/>
                  </a:lnTo>
                  <a:lnTo>
                    <a:pt x="778" y="122"/>
                  </a:lnTo>
                  <a:lnTo>
                    <a:pt x="772" y="116"/>
                  </a:lnTo>
                  <a:lnTo>
                    <a:pt x="766" y="112"/>
                  </a:lnTo>
                  <a:lnTo>
                    <a:pt x="752" y="104"/>
                  </a:lnTo>
                  <a:lnTo>
                    <a:pt x="746" y="100"/>
                  </a:lnTo>
                  <a:lnTo>
                    <a:pt x="744" y="98"/>
                  </a:lnTo>
                  <a:lnTo>
                    <a:pt x="748" y="94"/>
                  </a:lnTo>
                  <a:lnTo>
                    <a:pt x="756" y="92"/>
                  </a:lnTo>
                  <a:lnTo>
                    <a:pt x="772" y="88"/>
                  </a:lnTo>
                  <a:lnTo>
                    <a:pt x="782" y="84"/>
                  </a:lnTo>
                  <a:lnTo>
                    <a:pt x="782" y="82"/>
                  </a:lnTo>
                  <a:lnTo>
                    <a:pt x="778" y="80"/>
                  </a:lnTo>
                  <a:lnTo>
                    <a:pt x="762" y="78"/>
                  </a:lnTo>
                  <a:lnTo>
                    <a:pt x="744" y="78"/>
                  </a:lnTo>
                  <a:lnTo>
                    <a:pt x="736" y="80"/>
                  </a:lnTo>
                  <a:lnTo>
                    <a:pt x="726" y="82"/>
                  </a:lnTo>
                  <a:lnTo>
                    <a:pt x="706" y="84"/>
                  </a:lnTo>
                  <a:lnTo>
                    <a:pt x="696" y="84"/>
                  </a:lnTo>
                  <a:lnTo>
                    <a:pt x="688" y="86"/>
                  </a:lnTo>
                  <a:lnTo>
                    <a:pt x="684" y="88"/>
                  </a:lnTo>
                  <a:lnTo>
                    <a:pt x="682" y="92"/>
                  </a:lnTo>
                  <a:lnTo>
                    <a:pt x="680" y="98"/>
                  </a:lnTo>
                  <a:lnTo>
                    <a:pt x="678" y="100"/>
                  </a:lnTo>
                  <a:lnTo>
                    <a:pt x="674" y="104"/>
                  </a:lnTo>
                  <a:lnTo>
                    <a:pt x="662" y="110"/>
                  </a:lnTo>
                  <a:lnTo>
                    <a:pt x="654" y="112"/>
                  </a:lnTo>
                  <a:lnTo>
                    <a:pt x="646" y="112"/>
                  </a:lnTo>
                  <a:lnTo>
                    <a:pt x="638" y="112"/>
                  </a:lnTo>
                  <a:lnTo>
                    <a:pt x="630" y="108"/>
                  </a:lnTo>
                  <a:lnTo>
                    <a:pt x="622" y="102"/>
                  </a:lnTo>
                  <a:lnTo>
                    <a:pt x="616" y="94"/>
                  </a:lnTo>
                  <a:lnTo>
                    <a:pt x="612" y="88"/>
                  </a:lnTo>
                  <a:lnTo>
                    <a:pt x="608" y="86"/>
                  </a:lnTo>
                  <a:lnTo>
                    <a:pt x="602" y="84"/>
                  </a:lnTo>
                  <a:lnTo>
                    <a:pt x="594" y="84"/>
                  </a:lnTo>
                  <a:lnTo>
                    <a:pt x="580" y="86"/>
                  </a:lnTo>
                  <a:lnTo>
                    <a:pt x="564" y="90"/>
                  </a:lnTo>
                  <a:lnTo>
                    <a:pt x="548" y="94"/>
                  </a:lnTo>
                  <a:lnTo>
                    <a:pt x="536" y="94"/>
                  </a:lnTo>
                  <a:lnTo>
                    <a:pt x="530" y="92"/>
                  </a:lnTo>
                  <a:lnTo>
                    <a:pt x="526" y="90"/>
                  </a:lnTo>
                  <a:lnTo>
                    <a:pt x="524" y="84"/>
                  </a:lnTo>
                  <a:lnTo>
                    <a:pt x="522" y="78"/>
                  </a:lnTo>
                  <a:lnTo>
                    <a:pt x="520" y="64"/>
                  </a:lnTo>
                  <a:lnTo>
                    <a:pt x="516" y="56"/>
                  </a:lnTo>
                  <a:lnTo>
                    <a:pt x="508" y="50"/>
                  </a:lnTo>
                  <a:lnTo>
                    <a:pt x="500" y="46"/>
                  </a:lnTo>
                  <a:lnTo>
                    <a:pt x="490" y="44"/>
                  </a:lnTo>
                  <a:lnTo>
                    <a:pt x="482" y="40"/>
                  </a:lnTo>
                  <a:lnTo>
                    <a:pt x="474" y="32"/>
                  </a:lnTo>
                  <a:lnTo>
                    <a:pt x="468" y="22"/>
                  </a:lnTo>
                  <a:lnTo>
                    <a:pt x="464" y="12"/>
                  </a:lnTo>
                  <a:lnTo>
                    <a:pt x="458" y="8"/>
                  </a:lnTo>
                  <a:lnTo>
                    <a:pt x="454" y="8"/>
                  </a:lnTo>
                  <a:lnTo>
                    <a:pt x="450" y="10"/>
                  </a:lnTo>
                  <a:lnTo>
                    <a:pt x="446" y="16"/>
                  </a:lnTo>
                  <a:lnTo>
                    <a:pt x="444" y="22"/>
                  </a:lnTo>
                  <a:lnTo>
                    <a:pt x="444" y="28"/>
                  </a:lnTo>
                  <a:lnTo>
                    <a:pt x="444" y="34"/>
                  </a:lnTo>
                  <a:lnTo>
                    <a:pt x="448" y="40"/>
                  </a:lnTo>
                  <a:lnTo>
                    <a:pt x="452" y="48"/>
                  </a:lnTo>
                  <a:lnTo>
                    <a:pt x="452" y="50"/>
                  </a:lnTo>
                  <a:lnTo>
                    <a:pt x="448" y="52"/>
                  </a:lnTo>
                  <a:lnTo>
                    <a:pt x="430" y="56"/>
                  </a:lnTo>
                  <a:lnTo>
                    <a:pt x="420" y="60"/>
                  </a:lnTo>
                  <a:lnTo>
                    <a:pt x="410" y="64"/>
                  </a:lnTo>
                  <a:lnTo>
                    <a:pt x="402" y="70"/>
                  </a:lnTo>
                  <a:lnTo>
                    <a:pt x="398" y="74"/>
                  </a:lnTo>
                  <a:lnTo>
                    <a:pt x="392" y="80"/>
                  </a:lnTo>
                  <a:lnTo>
                    <a:pt x="390" y="78"/>
                  </a:lnTo>
                  <a:lnTo>
                    <a:pt x="388" y="72"/>
                  </a:lnTo>
                  <a:lnTo>
                    <a:pt x="386" y="64"/>
                  </a:lnTo>
                  <a:lnTo>
                    <a:pt x="380" y="56"/>
                  </a:lnTo>
                  <a:lnTo>
                    <a:pt x="376" y="52"/>
                  </a:lnTo>
                  <a:lnTo>
                    <a:pt x="376" y="48"/>
                  </a:lnTo>
                  <a:lnTo>
                    <a:pt x="378" y="44"/>
                  </a:lnTo>
                  <a:lnTo>
                    <a:pt x="382" y="40"/>
                  </a:lnTo>
                  <a:lnTo>
                    <a:pt x="392" y="32"/>
                  </a:lnTo>
                  <a:lnTo>
                    <a:pt x="402" y="26"/>
                  </a:lnTo>
                  <a:lnTo>
                    <a:pt x="406" y="24"/>
                  </a:lnTo>
                  <a:lnTo>
                    <a:pt x="410" y="20"/>
                  </a:lnTo>
                  <a:lnTo>
                    <a:pt x="410" y="14"/>
                  </a:lnTo>
                  <a:lnTo>
                    <a:pt x="410" y="10"/>
                  </a:lnTo>
                  <a:lnTo>
                    <a:pt x="408" y="6"/>
                  </a:lnTo>
                  <a:lnTo>
                    <a:pt x="404" y="2"/>
                  </a:lnTo>
                  <a:lnTo>
                    <a:pt x="398" y="0"/>
                  </a:lnTo>
                  <a:lnTo>
                    <a:pt x="390" y="0"/>
                  </a:lnTo>
                  <a:lnTo>
                    <a:pt x="378" y="4"/>
                  </a:lnTo>
                  <a:lnTo>
                    <a:pt x="374" y="6"/>
                  </a:lnTo>
                  <a:lnTo>
                    <a:pt x="370" y="10"/>
                  </a:lnTo>
                  <a:lnTo>
                    <a:pt x="362" y="20"/>
                  </a:lnTo>
                  <a:lnTo>
                    <a:pt x="354" y="26"/>
                  </a:lnTo>
                  <a:lnTo>
                    <a:pt x="344" y="36"/>
                  </a:lnTo>
                  <a:lnTo>
                    <a:pt x="328" y="46"/>
                  </a:lnTo>
                  <a:lnTo>
                    <a:pt x="316" y="50"/>
                  </a:lnTo>
                  <a:lnTo>
                    <a:pt x="306" y="52"/>
                  </a:lnTo>
                  <a:lnTo>
                    <a:pt x="298" y="52"/>
                  </a:lnTo>
                  <a:lnTo>
                    <a:pt x="294" y="50"/>
                  </a:lnTo>
                  <a:lnTo>
                    <a:pt x="290" y="50"/>
                  </a:lnTo>
                  <a:lnTo>
                    <a:pt x="286" y="52"/>
                  </a:lnTo>
                  <a:lnTo>
                    <a:pt x="284" y="58"/>
                  </a:lnTo>
                  <a:lnTo>
                    <a:pt x="280" y="66"/>
                  </a:lnTo>
                  <a:lnTo>
                    <a:pt x="276" y="68"/>
                  </a:lnTo>
                  <a:lnTo>
                    <a:pt x="270" y="68"/>
                  </a:lnTo>
                  <a:lnTo>
                    <a:pt x="266" y="66"/>
                  </a:lnTo>
                  <a:lnTo>
                    <a:pt x="256" y="62"/>
                  </a:lnTo>
                  <a:lnTo>
                    <a:pt x="252" y="64"/>
                  </a:lnTo>
                  <a:lnTo>
                    <a:pt x="250" y="68"/>
                  </a:lnTo>
                  <a:lnTo>
                    <a:pt x="248" y="72"/>
                  </a:lnTo>
                  <a:lnTo>
                    <a:pt x="244" y="78"/>
                  </a:lnTo>
                  <a:lnTo>
                    <a:pt x="238" y="86"/>
                  </a:lnTo>
                  <a:lnTo>
                    <a:pt x="234" y="92"/>
                  </a:lnTo>
                  <a:lnTo>
                    <a:pt x="232" y="100"/>
                  </a:lnTo>
                  <a:lnTo>
                    <a:pt x="230" y="110"/>
                  </a:lnTo>
                  <a:lnTo>
                    <a:pt x="230" y="122"/>
                  </a:lnTo>
                  <a:lnTo>
                    <a:pt x="230" y="134"/>
                  </a:lnTo>
                  <a:lnTo>
                    <a:pt x="226" y="142"/>
                  </a:lnTo>
                  <a:lnTo>
                    <a:pt x="224" y="144"/>
                  </a:lnTo>
                  <a:lnTo>
                    <a:pt x="220" y="146"/>
                  </a:lnTo>
                  <a:lnTo>
                    <a:pt x="214" y="146"/>
                  </a:lnTo>
                  <a:lnTo>
                    <a:pt x="210" y="148"/>
                  </a:lnTo>
                  <a:lnTo>
                    <a:pt x="208" y="150"/>
                  </a:lnTo>
                  <a:lnTo>
                    <a:pt x="206" y="158"/>
                  </a:lnTo>
                  <a:lnTo>
                    <a:pt x="202" y="166"/>
                  </a:lnTo>
                  <a:lnTo>
                    <a:pt x="198" y="170"/>
                  </a:lnTo>
                  <a:lnTo>
                    <a:pt x="180" y="202"/>
                  </a:lnTo>
                  <a:lnTo>
                    <a:pt x="182" y="212"/>
                  </a:lnTo>
                  <a:lnTo>
                    <a:pt x="182" y="214"/>
                  </a:lnTo>
                  <a:lnTo>
                    <a:pt x="180" y="214"/>
                  </a:lnTo>
                  <a:lnTo>
                    <a:pt x="176" y="210"/>
                  </a:lnTo>
                  <a:lnTo>
                    <a:pt x="144" y="264"/>
                  </a:lnTo>
                  <a:lnTo>
                    <a:pt x="146" y="274"/>
                  </a:lnTo>
                  <a:lnTo>
                    <a:pt x="148" y="278"/>
                  </a:lnTo>
                  <a:lnTo>
                    <a:pt x="152" y="280"/>
                  </a:lnTo>
                  <a:lnTo>
                    <a:pt x="156" y="284"/>
                  </a:lnTo>
                  <a:lnTo>
                    <a:pt x="158" y="286"/>
                  </a:lnTo>
                  <a:lnTo>
                    <a:pt x="158" y="290"/>
                  </a:lnTo>
                  <a:lnTo>
                    <a:pt x="156" y="296"/>
                  </a:lnTo>
                  <a:lnTo>
                    <a:pt x="154" y="304"/>
                  </a:lnTo>
                  <a:lnTo>
                    <a:pt x="154" y="310"/>
                  </a:lnTo>
                  <a:lnTo>
                    <a:pt x="156" y="314"/>
                  </a:lnTo>
                  <a:lnTo>
                    <a:pt x="162" y="320"/>
                  </a:lnTo>
                  <a:lnTo>
                    <a:pt x="162" y="324"/>
                  </a:lnTo>
                  <a:lnTo>
                    <a:pt x="160" y="328"/>
                  </a:lnTo>
                  <a:lnTo>
                    <a:pt x="158" y="330"/>
                  </a:lnTo>
                  <a:lnTo>
                    <a:pt x="154" y="334"/>
                  </a:lnTo>
                  <a:lnTo>
                    <a:pt x="152" y="338"/>
                  </a:lnTo>
                  <a:lnTo>
                    <a:pt x="150" y="348"/>
                  </a:lnTo>
                  <a:lnTo>
                    <a:pt x="152" y="360"/>
                  </a:lnTo>
                  <a:lnTo>
                    <a:pt x="154" y="374"/>
                  </a:lnTo>
                  <a:lnTo>
                    <a:pt x="154" y="386"/>
                  </a:lnTo>
                  <a:lnTo>
                    <a:pt x="152" y="406"/>
                  </a:lnTo>
                  <a:lnTo>
                    <a:pt x="152" y="418"/>
                  </a:lnTo>
                  <a:lnTo>
                    <a:pt x="152" y="422"/>
                  </a:lnTo>
                  <a:lnTo>
                    <a:pt x="156" y="424"/>
                  </a:lnTo>
                  <a:lnTo>
                    <a:pt x="158" y="428"/>
                  </a:lnTo>
                  <a:lnTo>
                    <a:pt x="158" y="434"/>
                  </a:lnTo>
                  <a:lnTo>
                    <a:pt x="158" y="444"/>
                  </a:lnTo>
                  <a:lnTo>
                    <a:pt x="154" y="454"/>
                  </a:lnTo>
                  <a:lnTo>
                    <a:pt x="150" y="464"/>
                  </a:lnTo>
                  <a:lnTo>
                    <a:pt x="144" y="472"/>
                  </a:lnTo>
                  <a:lnTo>
                    <a:pt x="138" y="478"/>
                  </a:lnTo>
                  <a:lnTo>
                    <a:pt x="132" y="480"/>
                  </a:lnTo>
                  <a:lnTo>
                    <a:pt x="118" y="482"/>
                  </a:lnTo>
                  <a:lnTo>
                    <a:pt x="110" y="486"/>
                  </a:lnTo>
                  <a:lnTo>
                    <a:pt x="106" y="490"/>
                  </a:lnTo>
                  <a:lnTo>
                    <a:pt x="104" y="494"/>
                  </a:lnTo>
                  <a:lnTo>
                    <a:pt x="104" y="498"/>
                  </a:lnTo>
                  <a:lnTo>
                    <a:pt x="104" y="504"/>
                  </a:lnTo>
                  <a:lnTo>
                    <a:pt x="104" y="510"/>
                  </a:lnTo>
                  <a:lnTo>
                    <a:pt x="102" y="512"/>
                  </a:lnTo>
                  <a:lnTo>
                    <a:pt x="96" y="516"/>
                  </a:lnTo>
                  <a:lnTo>
                    <a:pt x="92" y="518"/>
                  </a:lnTo>
                  <a:lnTo>
                    <a:pt x="92" y="520"/>
                  </a:lnTo>
                  <a:lnTo>
                    <a:pt x="94" y="526"/>
                  </a:lnTo>
                  <a:lnTo>
                    <a:pt x="98" y="536"/>
                  </a:lnTo>
                  <a:lnTo>
                    <a:pt x="98" y="540"/>
                  </a:lnTo>
                  <a:lnTo>
                    <a:pt x="98" y="542"/>
                  </a:lnTo>
                  <a:lnTo>
                    <a:pt x="92" y="548"/>
                  </a:lnTo>
                  <a:lnTo>
                    <a:pt x="84" y="552"/>
                  </a:lnTo>
                  <a:lnTo>
                    <a:pt x="74" y="554"/>
                  </a:lnTo>
                  <a:lnTo>
                    <a:pt x="64" y="558"/>
                  </a:lnTo>
                  <a:lnTo>
                    <a:pt x="56" y="562"/>
                  </a:lnTo>
                  <a:lnTo>
                    <a:pt x="50" y="570"/>
                  </a:lnTo>
                  <a:lnTo>
                    <a:pt x="50" y="574"/>
                  </a:lnTo>
                  <a:lnTo>
                    <a:pt x="50" y="578"/>
                  </a:lnTo>
                  <a:lnTo>
                    <a:pt x="50" y="592"/>
                  </a:lnTo>
                  <a:lnTo>
                    <a:pt x="48" y="600"/>
                  </a:lnTo>
                  <a:lnTo>
                    <a:pt x="46" y="606"/>
                  </a:lnTo>
                  <a:lnTo>
                    <a:pt x="42" y="610"/>
                  </a:lnTo>
                  <a:lnTo>
                    <a:pt x="36" y="618"/>
                  </a:lnTo>
                  <a:lnTo>
                    <a:pt x="34" y="624"/>
                  </a:lnTo>
                  <a:lnTo>
                    <a:pt x="34" y="632"/>
                  </a:lnTo>
                  <a:lnTo>
                    <a:pt x="34" y="642"/>
                  </a:lnTo>
                  <a:lnTo>
                    <a:pt x="30" y="646"/>
                  </a:lnTo>
                  <a:lnTo>
                    <a:pt x="28" y="648"/>
                  </a:lnTo>
                  <a:lnTo>
                    <a:pt x="22" y="650"/>
                  </a:lnTo>
                  <a:lnTo>
                    <a:pt x="18" y="652"/>
                  </a:lnTo>
                  <a:lnTo>
                    <a:pt x="16" y="654"/>
                  </a:lnTo>
                  <a:lnTo>
                    <a:pt x="14" y="660"/>
                  </a:lnTo>
                  <a:lnTo>
                    <a:pt x="16" y="670"/>
                  </a:lnTo>
                  <a:lnTo>
                    <a:pt x="18" y="688"/>
                  </a:lnTo>
                  <a:lnTo>
                    <a:pt x="20" y="698"/>
                  </a:lnTo>
                  <a:lnTo>
                    <a:pt x="18" y="706"/>
                  </a:lnTo>
                  <a:lnTo>
                    <a:pt x="18" y="710"/>
                  </a:lnTo>
                  <a:lnTo>
                    <a:pt x="16" y="714"/>
                  </a:lnTo>
                  <a:lnTo>
                    <a:pt x="18" y="716"/>
                  </a:lnTo>
                  <a:lnTo>
                    <a:pt x="28" y="728"/>
                  </a:lnTo>
                  <a:lnTo>
                    <a:pt x="34" y="734"/>
                  </a:lnTo>
                  <a:lnTo>
                    <a:pt x="42" y="736"/>
                  </a:lnTo>
                  <a:lnTo>
                    <a:pt x="46" y="736"/>
                  </a:lnTo>
                  <a:lnTo>
                    <a:pt x="50" y="732"/>
                  </a:lnTo>
                  <a:lnTo>
                    <a:pt x="54" y="726"/>
                  </a:lnTo>
                  <a:lnTo>
                    <a:pt x="56" y="726"/>
                  </a:lnTo>
                  <a:lnTo>
                    <a:pt x="56" y="730"/>
                  </a:lnTo>
                  <a:lnTo>
                    <a:pt x="56" y="744"/>
                  </a:lnTo>
                  <a:lnTo>
                    <a:pt x="54" y="756"/>
                  </a:lnTo>
                  <a:lnTo>
                    <a:pt x="52" y="760"/>
                  </a:lnTo>
                  <a:lnTo>
                    <a:pt x="48" y="766"/>
                  </a:lnTo>
                  <a:lnTo>
                    <a:pt x="44" y="768"/>
                  </a:lnTo>
                  <a:lnTo>
                    <a:pt x="38" y="770"/>
                  </a:lnTo>
                  <a:lnTo>
                    <a:pt x="22" y="786"/>
                  </a:lnTo>
                  <a:lnTo>
                    <a:pt x="12" y="800"/>
                  </a:lnTo>
                  <a:lnTo>
                    <a:pt x="6" y="812"/>
                  </a:lnTo>
                  <a:lnTo>
                    <a:pt x="2" y="824"/>
                  </a:lnTo>
                  <a:lnTo>
                    <a:pt x="0" y="836"/>
                  </a:lnTo>
                  <a:lnTo>
                    <a:pt x="0" y="844"/>
                  </a:lnTo>
                  <a:lnTo>
                    <a:pt x="2" y="860"/>
                  </a:lnTo>
                  <a:lnTo>
                    <a:pt x="4" y="866"/>
                  </a:lnTo>
                  <a:lnTo>
                    <a:pt x="8" y="870"/>
                  </a:lnTo>
                  <a:lnTo>
                    <a:pt x="16" y="876"/>
                  </a:lnTo>
                  <a:lnTo>
                    <a:pt x="18" y="878"/>
                  </a:lnTo>
                  <a:lnTo>
                    <a:pt x="18" y="882"/>
                  </a:lnTo>
                  <a:lnTo>
                    <a:pt x="18" y="884"/>
                  </a:lnTo>
                  <a:lnTo>
                    <a:pt x="12" y="888"/>
                  </a:lnTo>
                  <a:lnTo>
                    <a:pt x="8" y="892"/>
                  </a:lnTo>
                  <a:lnTo>
                    <a:pt x="6" y="896"/>
                  </a:lnTo>
                  <a:lnTo>
                    <a:pt x="6" y="900"/>
                  </a:lnTo>
                  <a:lnTo>
                    <a:pt x="6" y="902"/>
                  </a:lnTo>
                  <a:lnTo>
                    <a:pt x="12" y="908"/>
                  </a:lnTo>
                  <a:lnTo>
                    <a:pt x="22" y="914"/>
                  </a:lnTo>
                  <a:lnTo>
                    <a:pt x="44" y="926"/>
                  </a:lnTo>
                  <a:lnTo>
                    <a:pt x="54" y="934"/>
                  </a:lnTo>
                  <a:lnTo>
                    <a:pt x="56" y="938"/>
                  </a:lnTo>
                  <a:lnTo>
                    <a:pt x="58" y="944"/>
                  </a:lnTo>
                  <a:lnTo>
                    <a:pt x="62" y="960"/>
                  </a:lnTo>
                  <a:lnTo>
                    <a:pt x="68" y="972"/>
                  </a:lnTo>
                  <a:lnTo>
                    <a:pt x="74" y="980"/>
                  </a:lnTo>
                  <a:lnTo>
                    <a:pt x="80" y="988"/>
                  </a:lnTo>
                  <a:lnTo>
                    <a:pt x="92" y="1004"/>
                  </a:lnTo>
                  <a:lnTo>
                    <a:pt x="96" y="1014"/>
                  </a:lnTo>
                  <a:lnTo>
                    <a:pt x="100" y="1026"/>
                  </a:lnTo>
                  <a:lnTo>
                    <a:pt x="104" y="1040"/>
                  </a:lnTo>
                  <a:lnTo>
                    <a:pt x="108" y="1056"/>
                  </a:lnTo>
                  <a:lnTo>
                    <a:pt x="122" y="1086"/>
                  </a:lnTo>
                  <a:lnTo>
                    <a:pt x="136" y="1114"/>
                  </a:lnTo>
                  <a:lnTo>
                    <a:pt x="142" y="1128"/>
                  </a:lnTo>
                  <a:lnTo>
                    <a:pt x="146" y="1142"/>
                  </a:lnTo>
                  <a:lnTo>
                    <a:pt x="148" y="1152"/>
                  </a:lnTo>
                  <a:lnTo>
                    <a:pt x="152" y="1160"/>
                  </a:lnTo>
                  <a:lnTo>
                    <a:pt x="158" y="1172"/>
                  </a:lnTo>
                  <a:lnTo>
                    <a:pt x="162" y="1180"/>
                  </a:lnTo>
                  <a:lnTo>
                    <a:pt x="164" y="1186"/>
                  </a:lnTo>
                  <a:lnTo>
                    <a:pt x="164" y="1194"/>
                  </a:lnTo>
                  <a:lnTo>
                    <a:pt x="166" y="1202"/>
                  </a:lnTo>
                  <a:lnTo>
                    <a:pt x="172" y="1210"/>
                  </a:lnTo>
                  <a:lnTo>
                    <a:pt x="184" y="1228"/>
                  </a:lnTo>
                  <a:lnTo>
                    <a:pt x="192" y="1238"/>
                  </a:lnTo>
                  <a:lnTo>
                    <a:pt x="198" y="1248"/>
                  </a:lnTo>
                  <a:lnTo>
                    <a:pt x="200" y="1260"/>
                  </a:lnTo>
                  <a:lnTo>
                    <a:pt x="200" y="1274"/>
                  </a:lnTo>
                  <a:lnTo>
                    <a:pt x="200" y="1286"/>
                  </a:lnTo>
                  <a:lnTo>
                    <a:pt x="204" y="1298"/>
                  </a:lnTo>
                  <a:lnTo>
                    <a:pt x="208" y="1308"/>
                  </a:lnTo>
                  <a:lnTo>
                    <a:pt x="214" y="1316"/>
                  </a:lnTo>
                  <a:lnTo>
                    <a:pt x="228" y="1330"/>
                  </a:lnTo>
                  <a:lnTo>
                    <a:pt x="234" y="1338"/>
                  </a:lnTo>
                  <a:lnTo>
                    <a:pt x="238" y="1344"/>
                  </a:lnTo>
                  <a:lnTo>
                    <a:pt x="246" y="1356"/>
                  </a:lnTo>
                  <a:lnTo>
                    <a:pt x="256" y="1368"/>
                  </a:lnTo>
                  <a:lnTo>
                    <a:pt x="278" y="1384"/>
                  </a:lnTo>
                  <a:lnTo>
                    <a:pt x="318" y="1406"/>
                  </a:lnTo>
                  <a:lnTo>
                    <a:pt x="358" y="1428"/>
                  </a:lnTo>
                  <a:lnTo>
                    <a:pt x="380" y="1442"/>
                  </a:lnTo>
                  <a:lnTo>
                    <a:pt x="388" y="1448"/>
                  </a:lnTo>
                  <a:lnTo>
                    <a:pt x="392" y="1454"/>
                  </a:lnTo>
                  <a:lnTo>
                    <a:pt x="396" y="1460"/>
                  </a:lnTo>
                  <a:lnTo>
                    <a:pt x="398" y="1468"/>
                  </a:lnTo>
                  <a:lnTo>
                    <a:pt x="400" y="1474"/>
                  </a:lnTo>
                  <a:lnTo>
                    <a:pt x="404" y="1480"/>
                  </a:lnTo>
                  <a:lnTo>
                    <a:pt x="408" y="1486"/>
                  </a:lnTo>
                  <a:lnTo>
                    <a:pt x="414" y="1490"/>
                  </a:lnTo>
                  <a:lnTo>
                    <a:pt x="426" y="1496"/>
                  </a:lnTo>
                  <a:lnTo>
                    <a:pt x="434" y="1500"/>
                  </a:lnTo>
                  <a:lnTo>
                    <a:pt x="440" y="1506"/>
                  </a:lnTo>
                  <a:lnTo>
                    <a:pt x="438" y="1532"/>
                  </a:lnTo>
                  <a:lnTo>
                    <a:pt x="440" y="1542"/>
                  </a:lnTo>
                  <a:lnTo>
                    <a:pt x="442" y="1546"/>
                  </a:lnTo>
                  <a:lnTo>
                    <a:pt x="442" y="1552"/>
                  </a:lnTo>
                  <a:lnTo>
                    <a:pt x="444" y="1564"/>
                  </a:lnTo>
                  <a:lnTo>
                    <a:pt x="446" y="1574"/>
                  </a:lnTo>
                  <a:lnTo>
                    <a:pt x="448" y="1586"/>
                  </a:lnTo>
                  <a:lnTo>
                    <a:pt x="448" y="1594"/>
                  </a:lnTo>
                  <a:lnTo>
                    <a:pt x="448" y="1604"/>
                  </a:lnTo>
                  <a:lnTo>
                    <a:pt x="446" y="1614"/>
                  </a:lnTo>
                  <a:lnTo>
                    <a:pt x="446" y="1624"/>
                  </a:lnTo>
                  <a:lnTo>
                    <a:pt x="450" y="1640"/>
                  </a:lnTo>
                  <a:lnTo>
                    <a:pt x="452" y="1658"/>
                  </a:lnTo>
                  <a:lnTo>
                    <a:pt x="452" y="1670"/>
                  </a:lnTo>
                  <a:lnTo>
                    <a:pt x="448" y="1686"/>
                  </a:lnTo>
                  <a:lnTo>
                    <a:pt x="444" y="1716"/>
                  </a:lnTo>
                  <a:lnTo>
                    <a:pt x="442" y="1732"/>
                  </a:lnTo>
                  <a:lnTo>
                    <a:pt x="440" y="1742"/>
                  </a:lnTo>
                  <a:lnTo>
                    <a:pt x="440" y="1744"/>
                  </a:lnTo>
                  <a:lnTo>
                    <a:pt x="438" y="1744"/>
                  </a:lnTo>
                  <a:lnTo>
                    <a:pt x="436" y="1744"/>
                  </a:lnTo>
                  <a:lnTo>
                    <a:pt x="434" y="1746"/>
                  </a:lnTo>
                  <a:lnTo>
                    <a:pt x="430" y="1752"/>
                  </a:lnTo>
                  <a:lnTo>
                    <a:pt x="430" y="1760"/>
                  </a:lnTo>
                  <a:lnTo>
                    <a:pt x="430" y="1762"/>
                  </a:lnTo>
                  <a:lnTo>
                    <a:pt x="434" y="1764"/>
                  </a:lnTo>
                  <a:lnTo>
                    <a:pt x="436" y="1768"/>
                  </a:lnTo>
                  <a:lnTo>
                    <a:pt x="436" y="1772"/>
                  </a:lnTo>
                  <a:lnTo>
                    <a:pt x="434" y="1788"/>
                  </a:lnTo>
                  <a:lnTo>
                    <a:pt x="430" y="1808"/>
                  </a:lnTo>
                  <a:lnTo>
                    <a:pt x="432" y="1820"/>
                  </a:lnTo>
                  <a:lnTo>
                    <a:pt x="434" y="1834"/>
                  </a:lnTo>
                  <a:lnTo>
                    <a:pt x="436" y="1846"/>
                  </a:lnTo>
                  <a:lnTo>
                    <a:pt x="436" y="1856"/>
                  </a:lnTo>
                  <a:lnTo>
                    <a:pt x="434" y="1864"/>
                  </a:lnTo>
                  <a:lnTo>
                    <a:pt x="432" y="1870"/>
                  </a:lnTo>
                  <a:lnTo>
                    <a:pt x="428" y="1882"/>
                  </a:lnTo>
                  <a:lnTo>
                    <a:pt x="428" y="1888"/>
                  </a:lnTo>
                  <a:lnTo>
                    <a:pt x="430" y="1894"/>
                  </a:lnTo>
                  <a:lnTo>
                    <a:pt x="432" y="1900"/>
                  </a:lnTo>
                  <a:lnTo>
                    <a:pt x="430" y="1908"/>
                  </a:lnTo>
                  <a:lnTo>
                    <a:pt x="424" y="1928"/>
                  </a:lnTo>
                  <a:lnTo>
                    <a:pt x="418" y="1946"/>
                  </a:lnTo>
                  <a:lnTo>
                    <a:pt x="416" y="1956"/>
                  </a:lnTo>
                  <a:lnTo>
                    <a:pt x="416" y="1964"/>
                  </a:lnTo>
                  <a:lnTo>
                    <a:pt x="416" y="1974"/>
                  </a:lnTo>
                  <a:lnTo>
                    <a:pt x="414" y="1978"/>
                  </a:lnTo>
                  <a:lnTo>
                    <a:pt x="410" y="1986"/>
                  </a:lnTo>
                  <a:lnTo>
                    <a:pt x="408" y="2004"/>
                  </a:lnTo>
                  <a:lnTo>
                    <a:pt x="408" y="2016"/>
                  </a:lnTo>
                  <a:lnTo>
                    <a:pt x="404" y="2024"/>
                  </a:lnTo>
                  <a:lnTo>
                    <a:pt x="400" y="2030"/>
                  </a:lnTo>
                  <a:lnTo>
                    <a:pt x="398" y="2036"/>
                  </a:lnTo>
                  <a:lnTo>
                    <a:pt x="394" y="2040"/>
                  </a:lnTo>
                  <a:lnTo>
                    <a:pt x="392" y="2044"/>
                  </a:lnTo>
                  <a:lnTo>
                    <a:pt x="392" y="2048"/>
                  </a:lnTo>
                  <a:lnTo>
                    <a:pt x="394" y="2056"/>
                  </a:lnTo>
                  <a:lnTo>
                    <a:pt x="400" y="2072"/>
                  </a:lnTo>
                  <a:lnTo>
                    <a:pt x="402" y="2086"/>
                  </a:lnTo>
                  <a:lnTo>
                    <a:pt x="402" y="2098"/>
                  </a:lnTo>
                  <a:lnTo>
                    <a:pt x="400" y="2104"/>
                  </a:lnTo>
                  <a:lnTo>
                    <a:pt x="398" y="2108"/>
                  </a:lnTo>
                  <a:lnTo>
                    <a:pt x="390" y="2116"/>
                  </a:lnTo>
                  <a:lnTo>
                    <a:pt x="386" y="2124"/>
                  </a:lnTo>
                  <a:lnTo>
                    <a:pt x="384" y="2130"/>
                  </a:lnTo>
                  <a:lnTo>
                    <a:pt x="384" y="2138"/>
                  </a:lnTo>
                  <a:lnTo>
                    <a:pt x="388" y="2162"/>
                  </a:lnTo>
                  <a:lnTo>
                    <a:pt x="392" y="2186"/>
                  </a:lnTo>
                  <a:lnTo>
                    <a:pt x="392" y="2200"/>
                  </a:lnTo>
                  <a:lnTo>
                    <a:pt x="392" y="2212"/>
                  </a:lnTo>
                  <a:lnTo>
                    <a:pt x="396" y="2224"/>
                  </a:lnTo>
                  <a:lnTo>
                    <a:pt x="398" y="2230"/>
                  </a:lnTo>
                  <a:lnTo>
                    <a:pt x="398" y="2236"/>
                  </a:lnTo>
                  <a:lnTo>
                    <a:pt x="392" y="2248"/>
                  </a:lnTo>
                  <a:lnTo>
                    <a:pt x="386" y="2262"/>
                  </a:lnTo>
                  <a:lnTo>
                    <a:pt x="386" y="2270"/>
                  </a:lnTo>
                  <a:lnTo>
                    <a:pt x="386" y="2280"/>
                  </a:lnTo>
                  <a:lnTo>
                    <a:pt x="388" y="2288"/>
                  </a:lnTo>
                  <a:lnTo>
                    <a:pt x="388" y="2292"/>
                  </a:lnTo>
                  <a:lnTo>
                    <a:pt x="386" y="2294"/>
                  </a:lnTo>
                  <a:lnTo>
                    <a:pt x="384" y="2298"/>
                  </a:lnTo>
                  <a:lnTo>
                    <a:pt x="380" y="2300"/>
                  </a:lnTo>
                  <a:lnTo>
                    <a:pt x="378" y="2306"/>
                  </a:lnTo>
                  <a:lnTo>
                    <a:pt x="376" y="2314"/>
                  </a:lnTo>
                  <a:lnTo>
                    <a:pt x="374" y="2328"/>
                  </a:lnTo>
                  <a:lnTo>
                    <a:pt x="372" y="2342"/>
                  </a:lnTo>
                  <a:lnTo>
                    <a:pt x="370" y="2354"/>
                  </a:lnTo>
                  <a:lnTo>
                    <a:pt x="362" y="2376"/>
                  </a:lnTo>
                  <a:lnTo>
                    <a:pt x="354" y="2390"/>
                  </a:lnTo>
                  <a:lnTo>
                    <a:pt x="350" y="2402"/>
                  </a:lnTo>
                  <a:lnTo>
                    <a:pt x="348" y="2412"/>
                  </a:lnTo>
                  <a:lnTo>
                    <a:pt x="344" y="2414"/>
                  </a:lnTo>
                  <a:lnTo>
                    <a:pt x="342" y="2420"/>
                  </a:lnTo>
                  <a:lnTo>
                    <a:pt x="338" y="2434"/>
                  </a:lnTo>
                  <a:lnTo>
                    <a:pt x="336" y="2446"/>
                  </a:lnTo>
                  <a:lnTo>
                    <a:pt x="334" y="2452"/>
                  </a:lnTo>
                  <a:lnTo>
                    <a:pt x="334" y="2454"/>
                  </a:lnTo>
                  <a:lnTo>
                    <a:pt x="332" y="2454"/>
                  </a:lnTo>
                  <a:lnTo>
                    <a:pt x="330" y="2452"/>
                  </a:lnTo>
                  <a:lnTo>
                    <a:pt x="328" y="2462"/>
                  </a:lnTo>
                  <a:lnTo>
                    <a:pt x="326" y="2474"/>
                  </a:lnTo>
                  <a:lnTo>
                    <a:pt x="324" y="2480"/>
                  </a:lnTo>
                  <a:lnTo>
                    <a:pt x="320" y="2482"/>
                  </a:lnTo>
                  <a:lnTo>
                    <a:pt x="318" y="2482"/>
                  </a:lnTo>
                  <a:lnTo>
                    <a:pt x="310" y="2480"/>
                  </a:lnTo>
                  <a:lnTo>
                    <a:pt x="308" y="2482"/>
                  </a:lnTo>
                  <a:lnTo>
                    <a:pt x="306" y="2486"/>
                  </a:lnTo>
                  <a:lnTo>
                    <a:pt x="306" y="2498"/>
                  </a:lnTo>
                  <a:lnTo>
                    <a:pt x="306" y="2506"/>
                  </a:lnTo>
                  <a:lnTo>
                    <a:pt x="310" y="2514"/>
                  </a:lnTo>
                  <a:lnTo>
                    <a:pt x="314" y="2522"/>
                  </a:lnTo>
                  <a:lnTo>
                    <a:pt x="314" y="2530"/>
                  </a:lnTo>
                  <a:lnTo>
                    <a:pt x="314" y="2540"/>
                  </a:lnTo>
                  <a:lnTo>
                    <a:pt x="312" y="2552"/>
                  </a:lnTo>
                  <a:lnTo>
                    <a:pt x="314" y="2560"/>
                  </a:lnTo>
                  <a:lnTo>
                    <a:pt x="318" y="2572"/>
                  </a:lnTo>
                  <a:lnTo>
                    <a:pt x="320" y="2576"/>
                  </a:lnTo>
                  <a:lnTo>
                    <a:pt x="322" y="2584"/>
                  </a:lnTo>
                  <a:lnTo>
                    <a:pt x="324" y="2594"/>
                  </a:lnTo>
                  <a:lnTo>
                    <a:pt x="322" y="2606"/>
                  </a:lnTo>
                  <a:lnTo>
                    <a:pt x="320" y="2618"/>
                  </a:lnTo>
                  <a:lnTo>
                    <a:pt x="316" y="2624"/>
                  </a:lnTo>
                  <a:lnTo>
                    <a:pt x="314" y="2626"/>
                  </a:lnTo>
                  <a:lnTo>
                    <a:pt x="310" y="2626"/>
                  </a:lnTo>
                  <a:lnTo>
                    <a:pt x="308" y="2626"/>
                  </a:lnTo>
                  <a:lnTo>
                    <a:pt x="306" y="2628"/>
                  </a:lnTo>
                  <a:lnTo>
                    <a:pt x="304" y="2632"/>
                  </a:lnTo>
                  <a:lnTo>
                    <a:pt x="304" y="2642"/>
                  </a:lnTo>
                  <a:lnTo>
                    <a:pt x="302" y="2658"/>
                  </a:lnTo>
                  <a:lnTo>
                    <a:pt x="298" y="2670"/>
                  </a:lnTo>
                  <a:lnTo>
                    <a:pt x="294" y="2686"/>
                  </a:lnTo>
                  <a:lnTo>
                    <a:pt x="292" y="2692"/>
                  </a:lnTo>
                  <a:lnTo>
                    <a:pt x="292" y="2696"/>
                  </a:lnTo>
                  <a:lnTo>
                    <a:pt x="294" y="2704"/>
                  </a:lnTo>
                  <a:lnTo>
                    <a:pt x="298" y="2712"/>
                  </a:lnTo>
                  <a:lnTo>
                    <a:pt x="302" y="2722"/>
                  </a:lnTo>
                  <a:lnTo>
                    <a:pt x="308" y="2728"/>
                  </a:lnTo>
                  <a:lnTo>
                    <a:pt x="312" y="2732"/>
                  </a:lnTo>
                  <a:lnTo>
                    <a:pt x="316" y="2734"/>
                  </a:lnTo>
                  <a:lnTo>
                    <a:pt x="320" y="2734"/>
                  </a:lnTo>
                  <a:lnTo>
                    <a:pt x="324" y="2732"/>
                  </a:lnTo>
                  <a:lnTo>
                    <a:pt x="328" y="2728"/>
                  </a:lnTo>
                  <a:lnTo>
                    <a:pt x="330" y="2724"/>
                  </a:lnTo>
                  <a:lnTo>
                    <a:pt x="334" y="2716"/>
                  </a:lnTo>
                  <a:lnTo>
                    <a:pt x="336" y="2716"/>
                  </a:lnTo>
                  <a:lnTo>
                    <a:pt x="338" y="2718"/>
                  </a:lnTo>
                  <a:lnTo>
                    <a:pt x="342" y="2722"/>
                  </a:lnTo>
                  <a:lnTo>
                    <a:pt x="346" y="2726"/>
                  </a:lnTo>
                  <a:lnTo>
                    <a:pt x="348" y="2728"/>
                  </a:lnTo>
                  <a:lnTo>
                    <a:pt x="350" y="2730"/>
                  </a:lnTo>
                  <a:lnTo>
                    <a:pt x="350" y="2732"/>
                  </a:lnTo>
                  <a:lnTo>
                    <a:pt x="344" y="2738"/>
                  </a:lnTo>
                  <a:lnTo>
                    <a:pt x="340" y="2744"/>
                  </a:lnTo>
                  <a:lnTo>
                    <a:pt x="340" y="2746"/>
                  </a:lnTo>
                  <a:lnTo>
                    <a:pt x="344" y="2746"/>
                  </a:lnTo>
                  <a:lnTo>
                    <a:pt x="350" y="2748"/>
                  </a:lnTo>
                  <a:lnTo>
                    <a:pt x="354" y="2752"/>
                  </a:lnTo>
                  <a:lnTo>
                    <a:pt x="356" y="2754"/>
                  </a:lnTo>
                  <a:lnTo>
                    <a:pt x="356" y="2760"/>
                  </a:lnTo>
                  <a:lnTo>
                    <a:pt x="356" y="2766"/>
                  </a:lnTo>
                  <a:lnTo>
                    <a:pt x="354" y="2766"/>
                  </a:lnTo>
                  <a:lnTo>
                    <a:pt x="352" y="2764"/>
                  </a:lnTo>
                  <a:lnTo>
                    <a:pt x="348" y="2758"/>
                  </a:lnTo>
                  <a:lnTo>
                    <a:pt x="344" y="2758"/>
                  </a:lnTo>
                  <a:lnTo>
                    <a:pt x="342" y="2760"/>
                  </a:lnTo>
                  <a:lnTo>
                    <a:pt x="342" y="2766"/>
                  </a:lnTo>
                  <a:lnTo>
                    <a:pt x="342" y="2774"/>
                  </a:lnTo>
                  <a:lnTo>
                    <a:pt x="342" y="2778"/>
                  </a:lnTo>
                  <a:lnTo>
                    <a:pt x="340" y="2782"/>
                  </a:lnTo>
                  <a:lnTo>
                    <a:pt x="342" y="2792"/>
                  </a:lnTo>
                  <a:lnTo>
                    <a:pt x="342" y="2798"/>
                  </a:lnTo>
                  <a:lnTo>
                    <a:pt x="342" y="2804"/>
                  </a:lnTo>
                  <a:lnTo>
                    <a:pt x="336" y="2812"/>
                  </a:lnTo>
                  <a:lnTo>
                    <a:pt x="330" y="2820"/>
                  </a:lnTo>
                  <a:lnTo>
                    <a:pt x="330" y="2824"/>
                  </a:lnTo>
                  <a:lnTo>
                    <a:pt x="330" y="2830"/>
                  </a:lnTo>
                  <a:lnTo>
                    <a:pt x="334" y="2840"/>
                  </a:lnTo>
                  <a:lnTo>
                    <a:pt x="332" y="2852"/>
                  </a:lnTo>
                  <a:lnTo>
                    <a:pt x="330" y="2860"/>
                  </a:lnTo>
                  <a:lnTo>
                    <a:pt x="326" y="2864"/>
                  </a:lnTo>
                  <a:lnTo>
                    <a:pt x="324" y="2866"/>
                  </a:lnTo>
                  <a:lnTo>
                    <a:pt x="324" y="2870"/>
                  </a:lnTo>
                  <a:lnTo>
                    <a:pt x="330" y="2872"/>
                  </a:lnTo>
                  <a:lnTo>
                    <a:pt x="336" y="2874"/>
                  </a:lnTo>
                  <a:lnTo>
                    <a:pt x="344" y="2878"/>
                  </a:lnTo>
                  <a:lnTo>
                    <a:pt x="346" y="2882"/>
                  </a:lnTo>
                  <a:lnTo>
                    <a:pt x="348" y="2890"/>
                  </a:lnTo>
                  <a:lnTo>
                    <a:pt x="346" y="2896"/>
                  </a:lnTo>
                  <a:lnTo>
                    <a:pt x="342" y="2904"/>
                  </a:lnTo>
                  <a:lnTo>
                    <a:pt x="338" y="2908"/>
                  </a:lnTo>
                  <a:lnTo>
                    <a:pt x="332" y="2912"/>
                  </a:lnTo>
                  <a:lnTo>
                    <a:pt x="326" y="2916"/>
                  </a:lnTo>
                  <a:lnTo>
                    <a:pt x="320" y="2918"/>
                  </a:lnTo>
                  <a:lnTo>
                    <a:pt x="318" y="2922"/>
                  </a:lnTo>
                  <a:lnTo>
                    <a:pt x="320" y="2926"/>
                  </a:lnTo>
                  <a:lnTo>
                    <a:pt x="322" y="2930"/>
                  </a:lnTo>
                  <a:lnTo>
                    <a:pt x="322" y="2932"/>
                  </a:lnTo>
                  <a:lnTo>
                    <a:pt x="320" y="2936"/>
                  </a:lnTo>
                  <a:lnTo>
                    <a:pt x="316" y="2940"/>
                  </a:lnTo>
                  <a:lnTo>
                    <a:pt x="312" y="2946"/>
                  </a:lnTo>
                  <a:lnTo>
                    <a:pt x="312" y="2954"/>
                  </a:lnTo>
                  <a:lnTo>
                    <a:pt x="312" y="2956"/>
                  </a:lnTo>
                  <a:lnTo>
                    <a:pt x="312" y="2962"/>
                  </a:lnTo>
                  <a:lnTo>
                    <a:pt x="310" y="2974"/>
                  </a:lnTo>
                  <a:lnTo>
                    <a:pt x="308" y="2986"/>
                  </a:lnTo>
                  <a:lnTo>
                    <a:pt x="308" y="2994"/>
                  </a:lnTo>
                  <a:lnTo>
                    <a:pt x="306" y="3000"/>
                  </a:lnTo>
                  <a:lnTo>
                    <a:pt x="300" y="3006"/>
                  </a:lnTo>
                  <a:lnTo>
                    <a:pt x="298" y="3006"/>
                  </a:lnTo>
                  <a:lnTo>
                    <a:pt x="296" y="3006"/>
                  </a:lnTo>
                  <a:lnTo>
                    <a:pt x="298" y="2998"/>
                  </a:lnTo>
                  <a:lnTo>
                    <a:pt x="300" y="2988"/>
                  </a:lnTo>
                  <a:lnTo>
                    <a:pt x="300" y="2984"/>
                  </a:lnTo>
                  <a:lnTo>
                    <a:pt x="296" y="2980"/>
                  </a:lnTo>
                  <a:lnTo>
                    <a:pt x="292" y="2978"/>
                  </a:lnTo>
                  <a:lnTo>
                    <a:pt x="290" y="2974"/>
                  </a:lnTo>
                  <a:lnTo>
                    <a:pt x="290" y="2968"/>
                  </a:lnTo>
                  <a:lnTo>
                    <a:pt x="290" y="2964"/>
                  </a:lnTo>
                  <a:lnTo>
                    <a:pt x="288" y="2962"/>
                  </a:lnTo>
                  <a:lnTo>
                    <a:pt x="282" y="2962"/>
                  </a:lnTo>
                  <a:lnTo>
                    <a:pt x="276" y="2962"/>
                  </a:lnTo>
                  <a:lnTo>
                    <a:pt x="274" y="2964"/>
                  </a:lnTo>
                  <a:lnTo>
                    <a:pt x="274" y="2966"/>
                  </a:lnTo>
                  <a:lnTo>
                    <a:pt x="270" y="2964"/>
                  </a:lnTo>
                  <a:lnTo>
                    <a:pt x="268" y="2964"/>
                  </a:lnTo>
                  <a:lnTo>
                    <a:pt x="266" y="2964"/>
                  </a:lnTo>
                  <a:lnTo>
                    <a:pt x="266" y="2968"/>
                  </a:lnTo>
                  <a:lnTo>
                    <a:pt x="266" y="2972"/>
                  </a:lnTo>
                  <a:lnTo>
                    <a:pt x="264" y="2976"/>
                  </a:lnTo>
                  <a:lnTo>
                    <a:pt x="260" y="2980"/>
                  </a:lnTo>
                  <a:lnTo>
                    <a:pt x="254" y="2986"/>
                  </a:lnTo>
                  <a:lnTo>
                    <a:pt x="238" y="2994"/>
                  </a:lnTo>
                  <a:lnTo>
                    <a:pt x="228" y="3004"/>
                  </a:lnTo>
                  <a:lnTo>
                    <a:pt x="226" y="3008"/>
                  </a:lnTo>
                  <a:lnTo>
                    <a:pt x="224" y="3012"/>
                  </a:lnTo>
                  <a:lnTo>
                    <a:pt x="224" y="3016"/>
                  </a:lnTo>
                  <a:lnTo>
                    <a:pt x="226" y="3020"/>
                  </a:lnTo>
                  <a:lnTo>
                    <a:pt x="232" y="3026"/>
                  </a:lnTo>
                  <a:lnTo>
                    <a:pt x="236" y="3026"/>
                  </a:lnTo>
                  <a:lnTo>
                    <a:pt x="236" y="3024"/>
                  </a:lnTo>
                  <a:lnTo>
                    <a:pt x="238" y="3016"/>
                  </a:lnTo>
                  <a:lnTo>
                    <a:pt x="238" y="3010"/>
                  </a:lnTo>
                  <a:lnTo>
                    <a:pt x="242" y="3006"/>
                  </a:lnTo>
                  <a:lnTo>
                    <a:pt x="244" y="3006"/>
                  </a:lnTo>
                  <a:lnTo>
                    <a:pt x="248" y="3006"/>
                  </a:lnTo>
                  <a:lnTo>
                    <a:pt x="252" y="3012"/>
                  </a:lnTo>
                  <a:lnTo>
                    <a:pt x="256" y="3018"/>
                  </a:lnTo>
                  <a:lnTo>
                    <a:pt x="264" y="3022"/>
                  </a:lnTo>
                  <a:lnTo>
                    <a:pt x="272" y="3024"/>
                  </a:lnTo>
                  <a:lnTo>
                    <a:pt x="274" y="3022"/>
                  </a:lnTo>
                  <a:lnTo>
                    <a:pt x="274" y="3020"/>
                  </a:lnTo>
                  <a:lnTo>
                    <a:pt x="276" y="3016"/>
                  </a:lnTo>
                  <a:lnTo>
                    <a:pt x="278" y="3016"/>
                  </a:lnTo>
                  <a:lnTo>
                    <a:pt x="282" y="3018"/>
                  </a:lnTo>
                  <a:lnTo>
                    <a:pt x="286" y="3024"/>
                  </a:lnTo>
                  <a:lnTo>
                    <a:pt x="290" y="3026"/>
                  </a:lnTo>
                  <a:lnTo>
                    <a:pt x="292" y="3028"/>
                  </a:lnTo>
                  <a:lnTo>
                    <a:pt x="296" y="3030"/>
                  </a:lnTo>
                  <a:lnTo>
                    <a:pt x="296" y="3036"/>
                  </a:lnTo>
                  <a:lnTo>
                    <a:pt x="294" y="3040"/>
                  </a:lnTo>
                  <a:lnTo>
                    <a:pt x="292" y="3040"/>
                  </a:lnTo>
                  <a:lnTo>
                    <a:pt x="286" y="3042"/>
                  </a:lnTo>
                  <a:lnTo>
                    <a:pt x="280" y="3042"/>
                  </a:lnTo>
                  <a:lnTo>
                    <a:pt x="278" y="3044"/>
                  </a:lnTo>
                  <a:lnTo>
                    <a:pt x="276" y="3048"/>
                  </a:lnTo>
                  <a:lnTo>
                    <a:pt x="274" y="3054"/>
                  </a:lnTo>
                  <a:lnTo>
                    <a:pt x="274" y="3056"/>
                  </a:lnTo>
                  <a:lnTo>
                    <a:pt x="280" y="3062"/>
                  </a:lnTo>
                  <a:lnTo>
                    <a:pt x="284" y="3064"/>
                  </a:lnTo>
                  <a:lnTo>
                    <a:pt x="282" y="3064"/>
                  </a:lnTo>
                  <a:lnTo>
                    <a:pt x="272" y="3062"/>
                  </a:lnTo>
                  <a:lnTo>
                    <a:pt x="270" y="3062"/>
                  </a:lnTo>
                  <a:lnTo>
                    <a:pt x="268" y="3066"/>
                  </a:lnTo>
                  <a:lnTo>
                    <a:pt x="266" y="3072"/>
                  </a:lnTo>
                  <a:lnTo>
                    <a:pt x="268" y="3074"/>
                  </a:lnTo>
                  <a:lnTo>
                    <a:pt x="272" y="3074"/>
                  </a:lnTo>
                  <a:lnTo>
                    <a:pt x="282" y="3074"/>
                  </a:lnTo>
                  <a:lnTo>
                    <a:pt x="290" y="3074"/>
                  </a:lnTo>
                  <a:lnTo>
                    <a:pt x="296" y="3076"/>
                  </a:lnTo>
                  <a:lnTo>
                    <a:pt x="300" y="3078"/>
                  </a:lnTo>
                  <a:lnTo>
                    <a:pt x="302" y="3078"/>
                  </a:lnTo>
                  <a:lnTo>
                    <a:pt x="302" y="3074"/>
                  </a:lnTo>
                  <a:lnTo>
                    <a:pt x="304" y="3072"/>
                  </a:lnTo>
                  <a:lnTo>
                    <a:pt x="306" y="3072"/>
                  </a:lnTo>
                  <a:lnTo>
                    <a:pt x="310" y="3076"/>
                  </a:lnTo>
                  <a:lnTo>
                    <a:pt x="312" y="3080"/>
                  </a:lnTo>
                  <a:lnTo>
                    <a:pt x="312" y="3082"/>
                  </a:lnTo>
                  <a:lnTo>
                    <a:pt x="310" y="3084"/>
                  </a:lnTo>
                  <a:lnTo>
                    <a:pt x="308" y="3086"/>
                  </a:lnTo>
                  <a:lnTo>
                    <a:pt x="310" y="3088"/>
                  </a:lnTo>
                  <a:lnTo>
                    <a:pt x="314" y="3096"/>
                  </a:lnTo>
                  <a:lnTo>
                    <a:pt x="318" y="3100"/>
                  </a:lnTo>
                  <a:lnTo>
                    <a:pt x="318" y="3102"/>
                  </a:lnTo>
                  <a:lnTo>
                    <a:pt x="314" y="3100"/>
                  </a:lnTo>
                  <a:lnTo>
                    <a:pt x="300" y="3090"/>
                  </a:lnTo>
                  <a:lnTo>
                    <a:pt x="294" y="3088"/>
                  </a:lnTo>
                  <a:lnTo>
                    <a:pt x="286" y="3088"/>
                  </a:lnTo>
                  <a:lnTo>
                    <a:pt x="272" y="3086"/>
                  </a:lnTo>
                  <a:lnTo>
                    <a:pt x="268" y="3088"/>
                  </a:lnTo>
                  <a:lnTo>
                    <a:pt x="266" y="3088"/>
                  </a:lnTo>
                  <a:lnTo>
                    <a:pt x="268" y="3090"/>
                  </a:lnTo>
                  <a:lnTo>
                    <a:pt x="270" y="3092"/>
                  </a:lnTo>
                  <a:lnTo>
                    <a:pt x="272" y="3092"/>
                  </a:lnTo>
                  <a:lnTo>
                    <a:pt x="274" y="3092"/>
                  </a:lnTo>
                  <a:lnTo>
                    <a:pt x="276" y="3096"/>
                  </a:lnTo>
                  <a:lnTo>
                    <a:pt x="278" y="3100"/>
                  </a:lnTo>
                  <a:lnTo>
                    <a:pt x="282" y="3104"/>
                  </a:lnTo>
                  <a:lnTo>
                    <a:pt x="292" y="3110"/>
                  </a:lnTo>
                  <a:lnTo>
                    <a:pt x="294" y="3112"/>
                  </a:lnTo>
                  <a:lnTo>
                    <a:pt x="294" y="3114"/>
                  </a:lnTo>
                  <a:lnTo>
                    <a:pt x="294" y="3116"/>
                  </a:lnTo>
                  <a:lnTo>
                    <a:pt x="294" y="3120"/>
                  </a:lnTo>
                  <a:lnTo>
                    <a:pt x="292" y="3120"/>
                  </a:lnTo>
                  <a:lnTo>
                    <a:pt x="288" y="3118"/>
                  </a:lnTo>
                  <a:lnTo>
                    <a:pt x="284" y="3116"/>
                  </a:lnTo>
                  <a:lnTo>
                    <a:pt x="280" y="3116"/>
                  </a:lnTo>
                  <a:lnTo>
                    <a:pt x="280" y="3120"/>
                  </a:lnTo>
                  <a:lnTo>
                    <a:pt x="276" y="3132"/>
                  </a:lnTo>
                  <a:lnTo>
                    <a:pt x="276" y="3138"/>
                  </a:lnTo>
                  <a:lnTo>
                    <a:pt x="276" y="3148"/>
                  </a:lnTo>
                  <a:lnTo>
                    <a:pt x="278" y="3168"/>
                  </a:lnTo>
                  <a:lnTo>
                    <a:pt x="280" y="3174"/>
                  </a:lnTo>
                  <a:lnTo>
                    <a:pt x="282" y="3178"/>
                  </a:lnTo>
                  <a:lnTo>
                    <a:pt x="284" y="3178"/>
                  </a:lnTo>
                  <a:lnTo>
                    <a:pt x="284" y="3176"/>
                  </a:lnTo>
                  <a:lnTo>
                    <a:pt x="286" y="3168"/>
                  </a:lnTo>
                  <a:lnTo>
                    <a:pt x="288" y="3160"/>
                  </a:lnTo>
                  <a:lnTo>
                    <a:pt x="290" y="3156"/>
                  </a:lnTo>
                  <a:lnTo>
                    <a:pt x="292" y="3154"/>
                  </a:lnTo>
                  <a:lnTo>
                    <a:pt x="292" y="3158"/>
                  </a:lnTo>
                  <a:lnTo>
                    <a:pt x="292" y="3164"/>
                  </a:lnTo>
                  <a:lnTo>
                    <a:pt x="292" y="3170"/>
                  </a:lnTo>
                  <a:lnTo>
                    <a:pt x="294" y="3176"/>
                  </a:lnTo>
                  <a:lnTo>
                    <a:pt x="298" y="3182"/>
                  </a:lnTo>
                  <a:lnTo>
                    <a:pt x="300" y="3184"/>
                  </a:lnTo>
                  <a:lnTo>
                    <a:pt x="296" y="3182"/>
                  </a:lnTo>
                  <a:lnTo>
                    <a:pt x="290" y="3180"/>
                  </a:lnTo>
                  <a:lnTo>
                    <a:pt x="284" y="3182"/>
                  </a:lnTo>
                  <a:lnTo>
                    <a:pt x="280" y="3184"/>
                  </a:lnTo>
                  <a:lnTo>
                    <a:pt x="280" y="3186"/>
                  </a:lnTo>
                  <a:lnTo>
                    <a:pt x="282" y="3188"/>
                  </a:lnTo>
                  <a:lnTo>
                    <a:pt x="282" y="3190"/>
                  </a:lnTo>
                  <a:lnTo>
                    <a:pt x="280" y="3192"/>
                  </a:lnTo>
                  <a:lnTo>
                    <a:pt x="280" y="3194"/>
                  </a:lnTo>
                  <a:lnTo>
                    <a:pt x="284" y="3198"/>
                  </a:lnTo>
                  <a:lnTo>
                    <a:pt x="296" y="3206"/>
                  </a:lnTo>
                  <a:lnTo>
                    <a:pt x="294" y="3206"/>
                  </a:lnTo>
                  <a:lnTo>
                    <a:pt x="288" y="3206"/>
                  </a:lnTo>
                  <a:lnTo>
                    <a:pt x="280" y="3204"/>
                  </a:lnTo>
                  <a:lnTo>
                    <a:pt x="278" y="3204"/>
                  </a:lnTo>
                  <a:lnTo>
                    <a:pt x="280" y="3206"/>
                  </a:lnTo>
                  <a:lnTo>
                    <a:pt x="288" y="3216"/>
                  </a:lnTo>
                  <a:lnTo>
                    <a:pt x="290" y="3220"/>
                  </a:lnTo>
                  <a:lnTo>
                    <a:pt x="280" y="3214"/>
                  </a:lnTo>
                  <a:lnTo>
                    <a:pt x="274" y="3212"/>
                  </a:lnTo>
                  <a:lnTo>
                    <a:pt x="268" y="3212"/>
                  </a:lnTo>
                  <a:lnTo>
                    <a:pt x="264" y="3214"/>
                  </a:lnTo>
                  <a:lnTo>
                    <a:pt x="264" y="3216"/>
                  </a:lnTo>
                  <a:lnTo>
                    <a:pt x="268" y="3218"/>
                  </a:lnTo>
                  <a:lnTo>
                    <a:pt x="272" y="3220"/>
                  </a:lnTo>
                  <a:lnTo>
                    <a:pt x="274" y="3224"/>
                  </a:lnTo>
                  <a:lnTo>
                    <a:pt x="274" y="3226"/>
                  </a:lnTo>
                  <a:lnTo>
                    <a:pt x="278" y="3228"/>
                  </a:lnTo>
                  <a:lnTo>
                    <a:pt x="282" y="3230"/>
                  </a:lnTo>
                  <a:lnTo>
                    <a:pt x="284" y="3230"/>
                  </a:lnTo>
                  <a:lnTo>
                    <a:pt x="288" y="3230"/>
                  </a:lnTo>
                  <a:lnTo>
                    <a:pt x="292" y="3234"/>
                  </a:lnTo>
                  <a:lnTo>
                    <a:pt x="296" y="3236"/>
                  </a:lnTo>
                  <a:lnTo>
                    <a:pt x="296" y="3238"/>
                  </a:lnTo>
                  <a:lnTo>
                    <a:pt x="288" y="3236"/>
                  </a:lnTo>
                  <a:lnTo>
                    <a:pt x="284" y="3236"/>
                  </a:lnTo>
                  <a:lnTo>
                    <a:pt x="284" y="3238"/>
                  </a:lnTo>
                  <a:lnTo>
                    <a:pt x="288" y="3248"/>
                  </a:lnTo>
                  <a:lnTo>
                    <a:pt x="290" y="3252"/>
                  </a:lnTo>
                  <a:lnTo>
                    <a:pt x="294" y="3252"/>
                  </a:lnTo>
                  <a:lnTo>
                    <a:pt x="298" y="3250"/>
                  </a:lnTo>
                  <a:lnTo>
                    <a:pt x="302" y="3240"/>
                  </a:lnTo>
                  <a:lnTo>
                    <a:pt x="306" y="3234"/>
                  </a:lnTo>
                  <a:lnTo>
                    <a:pt x="308" y="3232"/>
                  </a:lnTo>
                  <a:lnTo>
                    <a:pt x="308" y="3234"/>
                  </a:lnTo>
                  <a:lnTo>
                    <a:pt x="306" y="3242"/>
                  </a:lnTo>
                  <a:lnTo>
                    <a:pt x="300" y="3256"/>
                  </a:lnTo>
                  <a:lnTo>
                    <a:pt x="296" y="3258"/>
                  </a:lnTo>
                  <a:lnTo>
                    <a:pt x="292" y="3258"/>
                  </a:lnTo>
                  <a:lnTo>
                    <a:pt x="288" y="3258"/>
                  </a:lnTo>
                  <a:lnTo>
                    <a:pt x="286" y="3258"/>
                  </a:lnTo>
                  <a:lnTo>
                    <a:pt x="284" y="3260"/>
                  </a:lnTo>
                  <a:lnTo>
                    <a:pt x="284" y="3264"/>
                  </a:lnTo>
                  <a:lnTo>
                    <a:pt x="286" y="3266"/>
                  </a:lnTo>
                  <a:lnTo>
                    <a:pt x="288" y="3268"/>
                  </a:lnTo>
                  <a:lnTo>
                    <a:pt x="288" y="3272"/>
                  </a:lnTo>
                  <a:lnTo>
                    <a:pt x="288" y="3276"/>
                  </a:lnTo>
                  <a:lnTo>
                    <a:pt x="290" y="3276"/>
                  </a:lnTo>
                  <a:lnTo>
                    <a:pt x="292" y="3276"/>
                  </a:lnTo>
                  <a:lnTo>
                    <a:pt x="296" y="3276"/>
                  </a:lnTo>
                  <a:lnTo>
                    <a:pt x="302" y="3278"/>
                  </a:lnTo>
                  <a:lnTo>
                    <a:pt x="306" y="3286"/>
                  </a:lnTo>
                  <a:lnTo>
                    <a:pt x="308" y="3294"/>
                  </a:lnTo>
                  <a:lnTo>
                    <a:pt x="308" y="3298"/>
                  </a:lnTo>
                  <a:lnTo>
                    <a:pt x="306" y="3298"/>
                  </a:lnTo>
                  <a:lnTo>
                    <a:pt x="302" y="3294"/>
                  </a:lnTo>
                  <a:lnTo>
                    <a:pt x="298" y="3288"/>
                  </a:lnTo>
                  <a:lnTo>
                    <a:pt x="296" y="3288"/>
                  </a:lnTo>
                  <a:lnTo>
                    <a:pt x="296" y="3290"/>
                  </a:lnTo>
                  <a:lnTo>
                    <a:pt x="296" y="3294"/>
                  </a:lnTo>
                  <a:lnTo>
                    <a:pt x="298" y="3298"/>
                  </a:lnTo>
                  <a:lnTo>
                    <a:pt x="298" y="3302"/>
                  </a:lnTo>
                  <a:lnTo>
                    <a:pt x="298" y="3304"/>
                  </a:lnTo>
                  <a:lnTo>
                    <a:pt x="300" y="3308"/>
                  </a:lnTo>
                  <a:lnTo>
                    <a:pt x="302" y="3310"/>
                  </a:lnTo>
                  <a:lnTo>
                    <a:pt x="306" y="3308"/>
                  </a:lnTo>
                  <a:lnTo>
                    <a:pt x="308" y="3306"/>
                  </a:lnTo>
                  <a:lnTo>
                    <a:pt x="310" y="3308"/>
                  </a:lnTo>
                  <a:lnTo>
                    <a:pt x="312" y="3310"/>
                  </a:lnTo>
                  <a:lnTo>
                    <a:pt x="314" y="3318"/>
                  </a:lnTo>
                  <a:lnTo>
                    <a:pt x="310" y="3316"/>
                  </a:lnTo>
                  <a:lnTo>
                    <a:pt x="308" y="3316"/>
                  </a:lnTo>
                  <a:lnTo>
                    <a:pt x="308" y="3318"/>
                  </a:lnTo>
                  <a:lnTo>
                    <a:pt x="312" y="3326"/>
                  </a:lnTo>
                  <a:lnTo>
                    <a:pt x="318" y="3332"/>
                  </a:lnTo>
                  <a:lnTo>
                    <a:pt x="322" y="3332"/>
                  </a:lnTo>
                  <a:lnTo>
                    <a:pt x="324" y="3332"/>
                  </a:lnTo>
                  <a:lnTo>
                    <a:pt x="326" y="3322"/>
                  </a:lnTo>
                  <a:lnTo>
                    <a:pt x="330" y="3318"/>
                  </a:lnTo>
                  <a:lnTo>
                    <a:pt x="332" y="3316"/>
                  </a:lnTo>
                  <a:lnTo>
                    <a:pt x="334" y="3314"/>
                  </a:lnTo>
                  <a:lnTo>
                    <a:pt x="334" y="3312"/>
                  </a:lnTo>
                  <a:lnTo>
                    <a:pt x="334" y="3310"/>
                  </a:lnTo>
                  <a:lnTo>
                    <a:pt x="342" y="3312"/>
                  </a:lnTo>
                  <a:lnTo>
                    <a:pt x="348" y="3312"/>
                  </a:lnTo>
                  <a:lnTo>
                    <a:pt x="350" y="3312"/>
                  </a:lnTo>
                  <a:lnTo>
                    <a:pt x="350" y="3310"/>
                  </a:lnTo>
                  <a:lnTo>
                    <a:pt x="344" y="3304"/>
                  </a:lnTo>
                  <a:lnTo>
                    <a:pt x="334" y="3300"/>
                  </a:lnTo>
                  <a:lnTo>
                    <a:pt x="326" y="3294"/>
                  </a:lnTo>
                  <a:lnTo>
                    <a:pt x="324" y="3292"/>
                  </a:lnTo>
                  <a:lnTo>
                    <a:pt x="328" y="3290"/>
                  </a:lnTo>
                  <a:lnTo>
                    <a:pt x="336" y="3294"/>
                  </a:lnTo>
                  <a:lnTo>
                    <a:pt x="350" y="3302"/>
                  </a:lnTo>
                  <a:lnTo>
                    <a:pt x="354" y="3308"/>
                  </a:lnTo>
                  <a:lnTo>
                    <a:pt x="354" y="3314"/>
                  </a:lnTo>
                  <a:lnTo>
                    <a:pt x="352" y="3320"/>
                  </a:lnTo>
                  <a:lnTo>
                    <a:pt x="350" y="3322"/>
                  </a:lnTo>
                  <a:lnTo>
                    <a:pt x="348" y="3324"/>
                  </a:lnTo>
                  <a:lnTo>
                    <a:pt x="350" y="3330"/>
                  </a:lnTo>
                  <a:lnTo>
                    <a:pt x="352" y="3332"/>
                  </a:lnTo>
                  <a:lnTo>
                    <a:pt x="348" y="3328"/>
                  </a:lnTo>
                  <a:lnTo>
                    <a:pt x="342" y="3322"/>
                  </a:lnTo>
                  <a:lnTo>
                    <a:pt x="340" y="3322"/>
                  </a:lnTo>
                  <a:lnTo>
                    <a:pt x="338" y="3326"/>
                  </a:lnTo>
                  <a:lnTo>
                    <a:pt x="334" y="3336"/>
                  </a:lnTo>
                  <a:lnTo>
                    <a:pt x="332" y="3334"/>
                  </a:lnTo>
                  <a:lnTo>
                    <a:pt x="332" y="3330"/>
                  </a:lnTo>
                  <a:lnTo>
                    <a:pt x="330" y="3332"/>
                  </a:lnTo>
                  <a:lnTo>
                    <a:pt x="324" y="3338"/>
                  </a:lnTo>
                  <a:lnTo>
                    <a:pt x="322" y="3340"/>
                  </a:lnTo>
                  <a:lnTo>
                    <a:pt x="320" y="3340"/>
                  </a:lnTo>
                  <a:lnTo>
                    <a:pt x="316" y="3336"/>
                  </a:lnTo>
                  <a:lnTo>
                    <a:pt x="310" y="3330"/>
                  </a:lnTo>
                  <a:lnTo>
                    <a:pt x="306" y="3328"/>
                  </a:lnTo>
                  <a:lnTo>
                    <a:pt x="304" y="3328"/>
                  </a:lnTo>
                  <a:lnTo>
                    <a:pt x="306" y="3332"/>
                  </a:lnTo>
                  <a:lnTo>
                    <a:pt x="310" y="3336"/>
                  </a:lnTo>
                  <a:lnTo>
                    <a:pt x="310" y="3340"/>
                  </a:lnTo>
                  <a:lnTo>
                    <a:pt x="308" y="3344"/>
                  </a:lnTo>
                  <a:lnTo>
                    <a:pt x="306" y="3350"/>
                  </a:lnTo>
                  <a:lnTo>
                    <a:pt x="308" y="3350"/>
                  </a:lnTo>
                  <a:lnTo>
                    <a:pt x="312" y="3352"/>
                  </a:lnTo>
                  <a:lnTo>
                    <a:pt x="310" y="3356"/>
                  </a:lnTo>
                  <a:lnTo>
                    <a:pt x="306" y="3364"/>
                  </a:lnTo>
                  <a:lnTo>
                    <a:pt x="306" y="3368"/>
                  </a:lnTo>
                  <a:lnTo>
                    <a:pt x="306" y="3370"/>
                  </a:lnTo>
                  <a:lnTo>
                    <a:pt x="308" y="3370"/>
                  </a:lnTo>
                  <a:lnTo>
                    <a:pt x="314" y="3366"/>
                  </a:lnTo>
                  <a:lnTo>
                    <a:pt x="316" y="3364"/>
                  </a:lnTo>
                  <a:lnTo>
                    <a:pt x="320" y="3364"/>
                  </a:lnTo>
                  <a:lnTo>
                    <a:pt x="322" y="3366"/>
                  </a:lnTo>
                  <a:lnTo>
                    <a:pt x="324" y="3372"/>
                  </a:lnTo>
                  <a:lnTo>
                    <a:pt x="322" y="3374"/>
                  </a:lnTo>
                  <a:lnTo>
                    <a:pt x="320" y="3374"/>
                  </a:lnTo>
                  <a:lnTo>
                    <a:pt x="316" y="3374"/>
                  </a:lnTo>
                  <a:lnTo>
                    <a:pt x="322" y="3380"/>
                  </a:lnTo>
                  <a:lnTo>
                    <a:pt x="322" y="3382"/>
                  </a:lnTo>
                  <a:lnTo>
                    <a:pt x="318" y="3384"/>
                  </a:lnTo>
                  <a:lnTo>
                    <a:pt x="316" y="3386"/>
                  </a:lnTo>
                  <a:lnTo>
                    <a:pt x="320" y="3388"/>
                  </a:lnTo>
                  <a:lnTo>
                    <a:pt x="328" y="3390"/>
                  </a:lnTo>
                  <a:lnTo>
                    <a:pt x="332" y="3388"/>
                  </a:lnTo>
                  <a:lnTo>
                    <a:pt x="334" y="3384"/>
                  </a:lnTo>
                  <a:lnTo>
                    <a:pt x="334" y="3378"/>
                  </a:lnTo>
                  <a:lnTo>
                    <a:pt x="334" y="3376"/>
                  </a:lnTo>
                  <a:lnTo>
                    <a:pt x="336" y="3374"/>
                  </a:lnTo>
                  <a:lnTo>
                    <a:pt x="340" y="3370"/>
                  </a:lnTo>
                  <a:lnTo>
                    <a:pt x="344" y="3368"/>
                  </a:lnTo>
                  <a:lnTo>
                    <a:pt x="346" y="3366"/>
                  </a:lnTo>
                  <a:lnTo>
                    <a:pt x="346" y="3364"/>
                  </a:lnTo>
                  <a:lnTo>
                    <a:pt x="344" y="3362"/>
                  </a:lnTo>
                  <a:lnTo>
                    <a:pt x="340" y="3360"/>
                  </a:lnTo>
                  <a:lnTo>
                    <a:pt x="340" y="3358"/>
                  </a:lnTo>
                  <a:lnTo>
                    <a:pt x="344" y="3358"/>
                  </a:lnTo>
                  <a:lnTo>
                    <a:pt x="352" y="3358"/>
                  </a:lnTo>
                  <a:lnTo>
                    <a:pt x="354" y="3362"/>
                  </a:lnTo>
                  <a:lnTo>
                    <a:pt x="356" y="3362"/>
                  </a:lnTo>
                  <a:lnTo>
                    <a:pt x="360" y="3360"/>
                  </a:lnTo>
                  <a:lnTo>
                    <a:pt x="364" y="3358"/>
                  </a:lnTo>
                  <a:lnTo>
                    <a:pt x="368" y="3356"/>
                  </a:lnTo>
                  <a:lnTo>
                    <a:pt x="382" y="3356"/>
                  </a:lnTo>
                  <a:lnTo>
                    <a:pt x="392" y="3358"/>
                  </a:lnTo>
                  <a:lnTo>
                    <a:pt x="394" y="3360"/>
                  </a:lnTo>
                  <a:lnTo>
                    <a:pt x="396" y="3362"/>
                  </a:lnTo>
                  <a:lnTo>
                    <a:pt x="392" y="3366"/>
                  </a:lnTo>
                  <a:lnTo>
                    <a:pt x="386" y="3368"/>
                  </a:lnTo>
                  <a:lnTo>
                    <a:pt x="380" y="3366"/>
                  </a:lnTo>
                  <a:lnTo>
                    <a:pt x="372" y="3364"/>
                  </a:lnTo>
                  <a:lnTo>
                    <a:pt x="368" y="3364"/>
                  </a:lnTo>
                  <a:lnTo>
                    <a:pt x="366" y="3366"/>
                  </a:lnTo>
                  <a:lnTo>
                    <a:pt x="362" y="3370"/>
                  </a:lnTo>
                  <a:lnTo>
                    <a:pt x="358" y="3376"/>
                  </a:lnTo>
                  <a:lnTo>
                    <a:pt x="356" y="3376"/>
                  </a:lnTo>
                  <a:lnTo>
                    <a:pt x="354" y="3376"/>
                  </a:lnTo>
                  <a:lnTo>
                    <a:pt x="348" y="3372"/>
                  </a:lnTo>
                  <a:lnTo>
                    <a:pt x="342" y="3374"/>
                  </a:lnTo>
                  <a:lnTo>
                    <a:pt x="338" y="3378"/>
                  </a:lnTo>
                  <a:lnTo>
                    <a:pt x="338" y="3384"/>
                  </a:lnTo>
                  <a:lnTo>
                    <a:pt x="340" y="3388"/>
                  </a:lnTo>
                  <a:lnTo>
                    <a:pt x="338" y="3390"/>
                  </a:lnTo>
                  <a:lnTo>
                    <a:pt x="338" y="3392"/>
                  </a:lnTo>
                  <a:lnTo>
                    <a:pt x="340" y="3396"/>
                  </a:lnTo>
                  <a:lnTo>
                    <a:pt x="342" y="3398"/>
                  </a:lnTo>
                  <a:lnTo>
                    <a:pt x="340" y="3398"/>
                  </a:lnTo>
                  <a:lnTo>
                    <a:pt x="334" y="3396"/>
                  </a:lnTo>
                  <a:lnTo>
                    <a:pt x="326" y="3396"/>
                  </a:lnTo>
                  <a:lnTo>
                    <a:pt x="324" y="3396"/>
                  </a:lnTo>
                  <a:lnTo>
                    <a:pt x="324" y="3398"/>
                  </a:lnTo>
                  <a:lnTo>
                    <a:pt x="326" y="3402"/>
                  </a:lnTo>
                  <a:lnTo>
                    <a:pt x="342" y="3412"/>
                  </a:lnTo>
                  <a:lnTo>
                    <a:pt x="354" y="3418"/>
                  </a:lnTo>
                  <a:lnTo>
                    <a:pt x="356" y="3418"/>
                  </a:lnTo>
                  <a:lnTo>
                    <a:pt x="354" y="3412"/>
                  </a:lnTo>
                  <a:lnTo>
                    <a:pt x="352" y="3406"/>
                  </a:lnTo>
                  <a:lnTo>
                    <a:pt x="352" y="3402"/>
                  </a:lnTo>
                  <a:lnTo>
                    <a:pt x="358" y="3400"/>
                  </a:lnTo>
                  <a:lnTo>
                    <a:pt x="362" y="3398"/>
                  </a:lnTo>
                  <a:lnTo>
                    <a:pt x="364" y="3396"/>
                  </a:lnTo>
                  <a:lnTo>
                    <a:pt x="364" y="3394"/>
                  </a:lnTo>
                  <a:lnTo>
                    <a:pt x="360" y="3390"/>
                  </a:lnTo>
                  <a:lnTo>
                    <a:pt x="356" y="3388"/>
                  </a:lnTo>
                  <a:lnTo>
                    <a:pt x="362" y="3390"/>
                  </a:lnTo>
                  <a:lnTo>
                    <a:pt x="370" y="3392"/>
                  </a:lnTo>
                  <a:lnTo>
                    <a:pt x="374" y="3390"/>
                  </a:lnTo>
                  <a:lnTo>
                    <a:pt x="378" y="3386"/>
                  </a:lnTo>
                  <a:lnTo>
                    <a:pt x="384" y="3382"/>
                  </a:lnTo>
                  <a:lnTo>
                    <a:pt x="392" y="3378"/>
                  </a:lnTo>
                  <a:lnTo>
                    <a:pt x="396" y="3374"/>
                  </a:lnTo>
                  <a:lnTo>
                    <a:pt x="402" y="3372"/>
                  </a:lnTo>
                  <a:lnTo>
                    <a:pt x="406" y="3374"/>
                  </a:lnTo>
                  <a:lnTo>
                    <a:pt x="408" y="3376"/>
                  </a:lnTo>
                  <a:lnTo>
                    <a:pt x="408" y="3378"/>
                  </a:lnTo>
                  <a:lnTo>
                    <a:pt x="406" y="3384"/>
                  </a:lnTo>
                  <a:lnTo>
                    <a:pt x="398" y="3392"/>
                  </a:lnTo>
                  <a:lnTo>
                    <a:pt x="390" y="3396"/>
                  </a:lnTo>
                  <a:lnTo>
                    <a:pt x="384" y="3400"/>
                  </a:lnTo>
                  <a:lnTo>
                    <a:pt x="384" y="3402"/>
                  </a:lnTo>
                  <a:lnTo>
                    <a:pt x="382" y="3404"/>
                  </a:lnTo>
                  <a:lnTo>
                    <a:pt x="380" y="3402"/>
                  </a:lnTo>
                  <a:lnTo>
                    <a:pt x="376" y="3400"/>
                  </a:lnTo>
                  <a:lnTo>
                    <a:pt x="374" y="3402"/>
                  </a:lnTo>
                  <a:lnTo>
                    <a:pt x="374" y="3404"/>
                  </a:lnTo>
                  <a:lnTo>
                    <a:pt x="370" y="3402"/>
                  </a:lnTo>
                  <a:lnTo>
                    <a:pt x="362" y="3404"/>
                  </a:lnTo>
                  <a:lnTo>
                    <a:pt x="358" y="3406"/>
                  </a:lnTo>
                  <a:lnTo>
                    <a:pt x="356" y="3408"/>
                  </a:lnTo>
                  <a:lnTo>
                    <a:pt x="360" y="3414"/>
                  </a:lnTo>
                  <a:lnTo>
                    <a:pt x="366" y="3420"/>
                  </a:lnTo>
                  <a:lnTo>
                    <a:pt x="372" y="3426"/>
                  </a:lnTo>
                  <a:lnTo>
                    <a:pt x="378" y="3430"/>
                  </a:lnTo>
                  <a:lnTo>
                    <a:pt x="382" y="3432"/>
                  </a:lnTo>
                  <a:lnTo>
                    <a:pt x="386" y="3434"/>
                  </a:lnTo>
                  <a:lnTo>
                    <a:pt x="392" y="3438"/>
                  </a:lnTo>
                  <a:lnTo>
                    <a:pt x="402" y="3438"/>
                  </a:lnTo>
                  <a:lnTo>
                    <a:pt x="410" y="3436"/>
                  </a:lnTo>
                  <a:lnTo>
                    <a:pt x="414" y="3434"/>
                  </a:lnTo>
                  <a:lnTo>
                    <a:pt x="416" y="3426"/>
                  </a:lnTo>
                  <a:lnTo>
                    <a:pt x="416" y="3412"/>
                  </a:lnTo>
                  <a:lnTo>
                    <a:pt x="418" y="3400"/>
                  </a:lnTo>
                  <a:lnTo>
                    <a:pt x="420" y="3394"/>
                  </a:lnTo>
                  <a:lnTo>
                    <a:pt x="422" y="3388"/>
                  </a:lnTo>
                  <a:lnTo>
                    <a:pt x="424" y="3378"/>
                  </a:lnTo>
                  <a:lnTo>
                    <a:pt x="424" y="3372"/>
                  </a:lnTo>
                  <a:lnTo>
                    <a:pt x="426" y="3368"/>
                  </a:lnTo>
                  <a:lnTo>
                    <a:pt x="428" y="3366"/>
                  </a:lnTo>
                  <a:lnTo>
                    <a:pt x="432" y="3366"/>
                  </a:lnTo>
                  <a:lnTo>
                    <a:pt x="440" y="3364"/>
                  </a:lnTo>
                  <a:lnTo>
                    <a:pt x="444" y="3362"/>
                  </a:lnTo>
                  <a:lnTo>
                    <a:pt x="450" y="3358"/>
                  </a:lnTo>
                  <a:lnTo>
                    <a:pt x="454" y="3354"/>
                  </a:lnTo>
                  <a:lnTo>
                    <a:pt x="458" y="3354"/>
                  </a:lnTo>
                  <a:lnTo>
                    <a:pt x="462" y="3354"/>
                  </a:lnTo>
                  <a:lnTo>
                    <a:pt x="466" y="3356"/>
                  </a:lnTo>
                  <a:lnTo>
                    <a:pt x="470" y="3350"/>
                  </a:lnTo>
                  <a:lnTo>
                    <a:pt x="476" y="3342"/>
                  </a:lnTo>
                  <a:lnTo>
                    <a:pt x="480" y="3340"/>
                  </a:lnTo>
                  <a:lnTo>
                    <a:pt x="486" y="3340"/>
                  </a:lnTo>
                  <a:lnTo>
                    <a:pt x="496" y="3342"/>
                  </a:lnTo>
                  <a:lnTo>
                    <a:pt x="510" y="3344"/>
                  </a:lnTo>
                  <a:lnTo>
                    <a:pt x="518" y="3348"/>
                  </a:lnTo>
                  <a:lnTo>
                    <a:pt x="520" y="3346"/>
                  </a:lnTo>
                  <a:lnTo>
                    <a:pt x="518" y="3342"/>
                  </a:lnTo>
                  <a:lnTo>
                    <a:pt x="510" y="3328"/>
                  </a:lnTo>
                  <a:lnTo>
                    <a:pt x="500" y="3308"/>
                  </a:lnTo>
                  <a:lnTo>
                    <a:pt x="496" y="3296"/>
                  </a:lnTo>
                  <a:lnTo>
                    <a:pt x="492" y="3282"/>
                  </a:lnTo>
                  <a:lnTo>
                    <a:pt x="490" y="3266"/>
                  </a:lnTo>
                  <a:lnTo>
                    <a:pt x="490" y="3256"/>
                  </a:lnTo>
                  <a:lnTo>
                    <a:pt x="490" y="3246"/>
                  </a:lnTo>
                  <a:lnTo>
                    <a:pt x="494" y="3238"/>
                  </a:lnTo>
                  <a:lnTo>
                    <a:pt x="498" y="3228"/>
                  </a:lnTo>
                  <a:lnTo>
                    <a:pt x="506" y="3222"/>
                  </a:lnTo>
                  <a:lnTo>
                    <a:pt x="518" y="3216"/>
                  </a:lnTo>
                  <a:lnTo>
                    <a:pt x="528" y="3212"/>
                  </a:lnTo>
                  <a:lnTo>
                    <a:pt x="536" y="3208"/>
                  </a:lnTo>
                  <a:lnTo>
                    <a:pt x="542" y="3202"/>
                  </a:lnTo>
                  <a:lnTo>
                    <a:pt x="546" y="3196"/>
                  </a:lnTo>
                  <a:lnTo>
                    <a:pt x="550" y="3180"/>
                  </a:lnTo>
                  <a:lnTo>
                    <a:pt x="552" y="3156"/>
                  </a:lnTo>
                  <a:lnTo>
                    <a:pt x="556" y="3144"/>
                  </a:lnTo>
                  <a:lnTo>
                    <a:pt x="564" y="3134"/>
                  </a:lnTo>
                  <a:lnTo>
                    <a:pt x="572" y="3126"/>
                  </a:lnTo>
                  <a:lnTo>
                    <a:pt x="580" y="3122"/>
                  </a:lnTo>
                  <a:lnTo>
                    <a:pt x="596" y="3112"/>
                  </a:lnTo>
                  <a:lnTo>
                    <a:pt x="602" y="3108"/>
                  </a:lnTo>
                  <a:lnTo>
                    <a:pt x="604" y="3104"/>
                  </a:lnTo>
                  <a:lnTo>
                    <a:pt x="606" y="3100"/>
                  </a:lnTo>
                  <a:lnTo>
                    <a:pt x="610" y="3096"/>
                  </a:lnTo>
                  <a:lnTo>
                    <a:pt x="616" y="3092"/>
                  </a:lnTo>
                  <a:lnTo>
                    <a:pt x="622" y="3086"/>
                  </a:lnTo>
                  <a:lnTo>
                    <a:pt x="624" y="3082"/>
                  </a:lnTo>
                  <a:lnTo>
                    <a:pt x="622" y="3078"/>
                  </a:lnTo>
                  <a:lnTo>
                    <a:pt x="620" y="3074"/>
                  </a:lnTo>
                  <a:lnTo>
                    <a:pt x="620" y="3072"/>
                  </a:lnTo>
                  <a:lnTo>
                    <a:pt x="624" y="3066"/>
                  </a:lnTo>
                  <a:lnTo>
                    <a:pt x="626" y="3060"/>
                  </a:lnTo>
                  <a:lnTo>
                    <a:pt x="626" y="3054"/>
                  </a:lnTo>
                  <a:lnTo>
                    <a:pt x="626" y="3044"/>
                  </a:lnTo>
                  <a:lnTo>
                    <a:pt x="624" y="3038"/>
                  </a:lnTo>
                  <a:lnTo>
                    <a:pt x="620" y="3036"/>
                  </a:lnTo>
                  <a:lnTo>
                    <a:pt x="608" y="3036"/>
                  </a:lnTo>
                  <a:lnTo>
                    <a:pt x="600" y="3034"/>
                  </a:lnTo>
                  <a:lnTo>
                    <a:pt x="590" y="3032"/>
                  </a:lnTo>
                  <a:lnTo>
                    <a:pt x="580" y="3026"/>
                  </a:lnTo>
                  <a:lnTo>
                    <a:pt x="570" y="3016"/>
                  </a:lnTo>
                  <a:lnTo>
                    <a:pt x="554" y="2996"/>
                  </a:lnTo>
                  <a:lnTo>
                    <a:pt x="550" y="2988"/>
                  </a:lnTo>
                  <a:lnTo>
                    <a:pt x="550" y="2982"/>
                  </a:lnTo>
                  <a:lnTo>
                    <a:pt x="550" y="2976"/>
                  </a:lnTo>
                  <a:lnTo>
                    <a:pt x="554" y="2968"/>
                  </a:lnTo>
                  <a:lnTo>
                    <a:pt x="564" y="2948"/>
                  </a:lnTo>
                  <a:lnTo>
                    <a:pt x="570" y="2938"/>
                  </a:lnTo>
                  <a:lnTo>
                    <a:pt x="576" y="2930"/>
                  </a:lnTo>
                  <a:lnTo>
                    <a:pt x="580" y="2928"/>
                  </a:lnTo>
                  <a:lnTo>
                    <a:pt x="584" y="2926"/>
                  </a:lnTo>
                  <a:lnTo>
                    <a:pt x="592" y="2926"/>
                  </a:lnTo>
                  <a:lnTo>
                    <a:pt x="594" y="2924"/>
                  </a:lnTo>
                  <a:lnTo>
                    <a:pt x="598" y="2922"/>
                  </a:lnTo>
                  <a:lnTo>
                    <a:pt x="602" y="2918"/>
                  </a:lnTo>
                  <a:lnTo>
                    <a:pt x="608" y="2916"/>
                  </a:lnTo>
                  <a:lnTo>
                    <a:pt x="622" y="2916"/>
                  </a:lnTo>
                  <a:lnTo>
                    <a:pt x="628" y="2916"/>
                  </a:lnTo>
                  <a:lnTo>
                    <a:pt x="632" y="2914"/>
                  </a:lnTo>
                  <a:lnTo>
                    <a:pt x="634" y="2912"/>
                  </a:lnTo>
                  <a:lnTo>
                    <a:pt x="630" y="2908"/>
                  </a:lnTo>
                  <a:lnTo>
                    <a:pt x="628" y="2902"/>
                  </a:lnTo>
                  <a:lnTo>
                    <a:pt x="630" y="2898"/>
                  </a:lnTo>
                  <a:lnTo>
                    <a:pt x="638" y="2890"/>
                  </a:lnTo>
                  <a:lnTo>
                    <a:pt x="642" y="2886"/>
                  </a:lnTo>
                  <a:lnTo>
                    <a:pt x="646" y="2878"/>
                  </a:lnTo>
                  <a:lnTo>
                    <a:pt x="648" y="2868"/>
                  </a:lnTo>
                  <a:lnTo>
                    <a:pt x="644" y="2856"/>
                  </a:lnTo>
                  <a:lnTo>
                    <a:pt x="644" y="2850"/>
                  </a:lnTo>
                  <a:lnTo>
                    <a:pt x="644" y="2844"/>
                  </a:lnTo>
                  <a:lnTo>
                    <a:pt x="646" y="2836"/>
                  </a:lnTo>
                  <a:lnTo>
                    <a:pt x="648" y="2830"/>
                  </a:lnTo>
                  <a:lnTo>
                    <a:pt x="652" y="2822"/>
                  </a:lnTo>
                  <a:lnTo>
                    <a:pt x="660" y="2816"/>
                  </a:lnTo>
                  <a:lnTo>
                    <a:pt x="668" y="2810"/>
                  </a:lnTo>
                  <a:lnTo>
                    <a:pt x="678" y="2806"/>
                  </a:lnTo>
                  <a:lnTo>
                    <a:pt x="684" y="2802"/>
                  </a:lnTo>
                  <a:lnTo>
                    <a:pt x="682" y="2800"/>
                  </a:lnTo>
                  <a:lnTo>
                    <a:pt x="674" y="2798"/>
                  </a:lnTo>
                  <a:lnTo>
                    <a:pt x="662" y="2794"/>
                  </a:lnTo>
                  <a:lnTo>
                    <a:pt x="658" y="2790"/>
                  </a:lnTo>
                  <a:lnTo>
                    <a:pt x="658" y="2786"/>
                  </a:lnTo>
                  <a:lnTo>
                    <a:pt x="660" y="2782"/>
                  </a:lnTo>
                  <a:lnTo>
                    <a:pt x="664" y="2780"/>
                  </a:lnTo>
                  <a:lnTo>
                    <a:pt x="670" y="2780"/>
                  </a:lnTo>
                  <a:lnTo>
                    <a:pt x="676" y="2780"/>
                  </a:lnTo>
                  <a:lnTo>
                    <a:pt x="682" y="2782"/>
                  </a:lnTo>
                  <a:lnTo>
                    <a:pt x="686" y="2788"/>
                  </a:lnTo>
                  <a:lnTo>
                    <a:pt x="690" y="2792"/>
                  </a:lnTo>
                  <a:lnTo>
                    <a:pt x="692" y="2796"/>
                  </a:lnTo>
                  <a:lnTo>
                    <a:pt x="696" y="2798"/>
                  </a:lnTo>
                  <a:lnTo>
                    <a:pt x="700" y="2798"/>
                  </a:lnTo>
                  <a:lnTo>
                    <a:pt x="704" y="2796"/>
                  </a:lnTo>
                  <a:lnTo>
                    <a:pt x="708" y="2792"/>
                  </a:lnTo>
                  <a:lnTo>
                    <a:pt x="712" y="2786"/>
                  </a:lnTo>
                  <a:lnTo>
                    <a:pt x="714" y="2778"/>
                  </a:lnTo>
                  <a:lnTo>
                    <a:pt x="716" y="2770"/>
                  </a:lnTo>
                  <a:lnTo>
                    <a:pt x="714" y="2762"/>
                  </a:lnTo>
                  <a:lnTo>
                    <a:pt x="708" y="2754"/>
                  </a:lnTo>
                  <a:lnTo>
                    <a:pt x="706" y="2752"/>
                  </a:lnTo>
                  <a:lnTo>
                    <a:pt x="702" y="2752"/>
                  </a:lnTo>
                  <a:lnTo>
                    <a:pt x="678" y="2758"/>
                  </a:lnTo>
                  <a:lnTo>
                    <a:pt x="670" y="2760"/>
                  </a:lnTo>
                  <a:lnTo>
                    <a:pt x="662" y="2758"/>
                  </a:lnTo>
                  <a:lnTo>
                    <a:pt x="658" y="2756"/>
                  </a:lnTo>
                  <a:lnTo>
                    <a:pt x="656" y="2750"/>
                  </a:lnTo>
                  <a:lnTo>
                    <a:pt x="654" y="2744"/>
                  </a:lnTo>
                  <a:lnTo>
                    <a:pt x="656" y="2734"/>
                  </a:lnTo>
                  <a:lnTo>
                    <a:pt x="656" y="2726"/>
                  </a:lnTo>
                  <a:lnTo>
                    <a:pt x="654" y="2716"/>
                  </a:lnTo>
                  <a:lnTo>
                    <a:pt x="650" y="2700"/>
                  </a:lnTo>
                  <a:lnTo>
                    <a:pt x="648" y="2694"/>
                  </a:lnTo>
                  <a:lnTo>
                    <a:pt x="646" y="2690"/>
                  </a:lnTo>
                  <a:lnTo>
                    <a:pt x="648" y="2684"/>
                  </a:lnTo>
                  <a:lnTo>
                    <a:pt x="654" y="2682"/>
                  </a:lnTo>
                  <a:lnTo>
                    <a:pt x="662" y="2680"/>
                  </a:lnTo>
                  <a:lnTo>
                    <a:pt x="668" y="2682"/>
                  </a:lnTo>
                  <a:lnTo>
                    <a:pt x="684" y="2688"/>
                  </a:lnTo>
                  <a:lnTo>
                    <a:pt x="700" y="2696"/>
                  </a:lnTo>
                  <a:lnTo>
                    <a:pt x="708" y="2698"/>
                  </a:lnTo>
                  <a:lnTo>
                    <a:pt x="714" y="2700"/>
                  </a:lnTo>
                  <a:lnTo>
                    <a:pt x="724" y="2700"/>
                  </a:lnTo>
                  <a:lnTo>
                    <a:pt x="728" y="2700"/>
                  </a:lnTo>
                  <a:lnTo>
                    <a:pt x="734" y="2700"/>
                  </a:lnTo>
                  <a:lnTo>
                    <a:pt x="748" y="2694"/>
                  </a:lnTo>
                  <a:lnTo>
                    <a:pt x="762" y="2684"/>
                  </a:lnTo>
                  <a:lnTo>
                    <a:pt x="768" y="2680"/>
                  </a:lnTo>
                  <a:lnTo>
                    <a:pt x="770" y="2676"/>
                  </a:lnTo>
                  <a:lnTo>
                    <a:pt x="770" y="2672"/>
                  </a:lnTo>
                  <a:lnTo>
                    <a:pt x="770" y="2670"/>
                  </a:lnTo>
                  <a:lnTo>
                    <a:pt x="764" y="2664"/>
                  </a:lnTo>
                  <a:lnTo>
                    <a:pt x="762" y="2660"/>
                  </a:lnTo>
                  <a:lnTo>
                    <a:pt x="760" y="2658"/>
                  </a:lnTo>
                  <a:lnTo>
                    <a:pt x="758" y="2650"/>
                  </a:lnTo>
                  <a:lnTo>
                    <a:pt x="762" y="2642"/>
                  </a:lnTo>
                  <a:lnTo>
                    <a:pt x="770" y="2632"/>
                  </a:lnTo>
                  <a:lnTo>
                    <a:pt x="776" y="2622"/>
                  </a:lnTo>
                  <a:lnTo>
                    <a:pt x="778" y="2612"/>
                  </a:lnTo>
                  <a:lnTo>
                    <a:pt x="776" y="2602"/>
                  </a:lnTo>
                  <a:lnTo>
                    <a:pt x="772" y="2598"/>
                  </a:lnTo>
                  <a:lnTo>
                    <a:pt x="770" y="2596"/>
                  </a:lnTo>
                  <a:lnTo>
                    <a:pt x="766" y="2592"/>
                  </a:lnTo>
                  <a:lnTo>
                    <a:pt x="762" y="2588"/>
                  </a:lnTo>
                  <a:lnTo>
                    <a:pt x="760" y="2578"/>
                  </a:lnTo>
                  <a:lnTo>
                    <a:pt x="760" y="2574"/>
                  </a:lnTo>
                  <a:lnTo>
                    <a:pt x="762" y="2572"/>
                  </a:lnTo>
                  <a:lnTo>
                    <a:pt x="768" y="2572"/>
                  </a:lnTo>
                  <a:lnTo>
                    <a:pt x="774" y="2576"/>
                  </a:lnTo>
                  <a:lnTo>
                    <a:pt x="784" y="2582"/>
                  </a:lnTo>
                  <a:lnTo>
                    <a:pt x="792" y="2582"/>
                  </a:lnTo>
                  <a:lnTo>
                    <a:pt x="824" y="2578"/>
                  </a:lnTo>
                  <a:lnTo>
                    <a:pt x="856" y="2574"/>
                  </a:lnTo>
                  <a:lnTo>
                    <a:pt x="890" y="2566"/>
                  </a:lnTo>
                  <a:lnTo>
                    <a:pt x="920" y="2556"/>
                  </a:lnTo>
                  <a:lnTo>
                    <a:pt x="934" y="2550"/>
                  </a:lnTo>
                  <a:lnTo>
                    <a:pt x="944" y="2544"/>
                  </a:lnTo>
                  <a:lnTo>
                    <a:pt x="952" y="2538"/>
                  </a:lnTo>
                  <a:lnTo>
                    <a:pt x="956" y="2534"/>
                  </a:lnTo>
                  <a:lnTo>
                    <a:pt x="958" y="2528"/>
                  </a:lnTo>
                  <a:lnTo>
                    <a:pt x="960" y="2524"/>
                  </a:lnTo>
                  <a:lnTo>
                    <a:pt x="962" y="2516"/>
                  </a:lnTo>
                  <a:lnTo>
                    <a:pt x="966" y="2510"/>
                  </a:lnTo>
                  <a:lnTo>
                    <a:pt x="970" y="2504"/>
                  </a:lnTo>
                  <a:lnTo>
                    <a:pt x="980" y="2492"/>
                  </a:lnTo>
                  <a:lnTo>
                    <a:pt x="986" y="2478"/>
                  </a:lnTo>
                  <a:lnTo>
                    <a:pt x="990" y="2464"/>
                  </a:lnTo>
                  <a:lnTo>
                    <a:pt x="990" y="2444"/>
                  </a:lnTo>
                  <a:lnTo>
                    <a:pt x="990" y="2436"/>
                  </a:lnTo>
                  <a:lnTo>
                    <a:pt x="990" y="2432"/>
                  </a:lnTo>
                  <a:lnTo>
                    <a:pt x="986" y="2432"/>
                  </a:lnTo>
                  <a:lnTo>
                    <a:pt x="984" y="2432"/>
                  </a:lnTo>
                  <a:lnTo>
                    <a:pt x="980" y="2432"/>
                  </a:lnTo>
                  <a:lnTo>
                    <a:pt x="976" y="2432"/>
                  </a:lnTo>
                  <a:lnTo>
                    <a:pt x="970" y="2428"/>
                  </a:lnTo>
                  <a:lnTo>
                    <a:pt x="964" y="2420"/>
                  </a:lnTo>
                  <a:lnTo>
                    <a:pt x="962" y="2410"/>
                  </a:lnTo>
                  <a:lnTo>
                    <a:pt x="962" y="2404"/>
                  </a:lnTo>
                  <a:lnTo>
                    <a:pt x="964" y="2400"/>
                  </a:lnTo>
                  <a:lnTo>
                    <a:pt x="968" y="2396"/>
                  </a:lnTo>
                  <a:lnTo>
                    <a:pt x="970" y="2392"/>
                  </a:lnTo>
                  <a:lnTo>
                    <a:pt x="970" y="2388"/>
                  </a:lnTo>
                  <a:lnTo>
                    <a:pt x="968" y="2380"/>
                  </a:lnTo>
                  <a:lnTo>
                    <a:pt x="962" y="2368"/>
                  </a:lnTo>
                  <a:lnTo>
                    <a:pt x="954" y="2360"/>
                  </a:lnTo>
                  <a:lnTo>
                    <a:pt x="946" y="2354"/>
                  </a:lnTo>
                  <a:lnTo>
                    <a:pt x="928" y="2344"/>
                  </a:lnTo>
                  <a:lnTo>
                    <a:pt x="922" y="2338"/>
                  </a:lnTo>
                  <a:lnTo>
                    <a:pt x="918" y="2332"/>
                  </a:lnTo>
                  <a:lnTo>
                    <a:pt x="918" y="2330"/>
                  </a:lnTo>
                  <a:lnTo>
                    <a:pt x="920" y="2326"/>
                  </a:lnTo>
                  <a:lnTo>
                    <a:pt x="926" y="2316"/>
                  </a:lnTo>
                  <a:lnTo>
                    <a:pt x="928" y="2320"/>
                  </a:lnTo>
                  <a:lnTo>
                    <a:pt x="934" y="2326"/>
                  </a:lnTo>
                  <a:lnTo>
                    <a:pt x="946" y="2332"/>
                  </a:lnTo>
                  <a:lnTo>
                    <a:pt x="952" y="2334"/>
                  </a:lnTo>
                  <a:lnTo>
                    <a:pt x="958" y="2334"/>
                  </a:lnTo>
                  <a:lnTo>
                    <a:pt x="966" y="2336"/>
                  </a:lnTo>
                  <a:lnTo>
                    <a:pt x="976" y="2338"/>
                  </a:lnTo>
                  <a:lnTo>
                    <a:pt x="992" y="2348"/>
                  </a:lnTo>
                  <a:lnTo>
                    <a:pt x="1002" y="2352"/>
                  </a:lnTo>
                  <a:lnTo>
                    <a:pt x="1010" y="2356"/>
                  </a:lnTo>
                  <a:lnTo>
                    <a:pt x="1018" y="2358"/>
                  </a:lnTo>
                  <a:lnTo>
                    <a:pt x="1026" y="2356"/>
                  </a:lnTo>
                  <a:lnTo>
                    <a:pt x="1032" y="2354"/>
                  </a:lnTo>
                  <a:lnTo>
                    <a:pt x="1038" y="2352"/>
                  </a:lnTo>
                  <a:lnTo>
                    <a:pt x="1050" y="2356"/>
                  </a:lnTo>
                  <a:lnTo>
                    <a:pt x="1056" y="2358"/>
                  </a:lnTo>
                  <a:lnTo>
                    <a:pt x="1062" y="2358"/>
                  </a:lnTo>
                  <a:lnTo>
                    <a:pt x="1068" y="2358"/>
                  </a:lnTo>
                  <a:lnTo>
                    <a:pt x="1076" y="2354"/>
                  </a:lnTo>
                  <a:lnTo>
                    <a:pt x="1090" y="2344"/>
                  </a:lnTo>
                  <a:lnTo>
                    <a:pt x="1100" y="2334"/>
                  </a:lnTo>
                  <a:lnTo>
                    <a:pt x="1110" y="2320"/>
                  </a:lnTo>
                  <a:lnTo>
                    <a:pt x="1122" y="2300"/>
                  </a:lnTo>
                  <a:lnTo>
                    <a:pt x="1120" y="2294"/>
                  </a:lnTo>
                  <a:lnTo>
                    <a:pt x="1124" y="2288"/>
                  </a:lnTo>
                  <a:lnTo>
                    <a:pt x="1130" y="2282"/>
                  </a:lnTo>
                  <a:lnTo>
                    <a:pt x="1140" y="2276"/>
                  </a:lnTo>
                  <a:lnTo>
                    <a:pt x="1150" y="2270"/>
                  </a:lnTo>
                  <a:lnTo>
                    <a:pt x="1154" y="2264"/>
                  </a:lnTo>
                  <a:lnTo>
                    <a:pt x="1158" y="2256"/>
                  </a:lnTo>
                  <a:lnTo>
                    <a:pt x="1166" y="2232"/>
                  </a:lnTo>
                  <a:lnTo>
                    <a:pt x="1170" y="2224"/>
                  </a:lnTo>
                  <a:lnTo>
                    <a:pt x="1174" y="2218"/>
                  </a:lnTo>
                  <a:lnTo>
                    <a:pt x="1188" y="2204"/>
                  </a:lnTo>
                  <a:lnTo>
                    <a:pt x="1210" y="2184"/>
                  </a:lnTo>
                  <a:lnTo>
                    <a:pt x="1220" y="2174"/>
                  </a:lnTo>
                  <a:lnTo>
                    <a:pt x="1228" y="2164"/>
                  </a:lnTo>
                  <a:lnTo>
                    <a:pt x="1240" y="2140"/>
                  </a:lnTo>
                  <a:lnTo>
                    <a:pt x="1254" y="2110"/>
                  </a:lnTo>
                  <a:lnTo>
                    <a:pt x="1270" y="2074"/>
                  </a:lnTo>
                  <a:lnTo>
                    <a:pt x="1278" y="2058"/>
                  </a:lnTo>
                  <a:lnTo>
                    <a:pt x="1284" y="2048"/>
                  </a:lnTo>
                  <a:lnTo>
                    <a:pt x="1290" y="2042"/>
                  </a:lnTo>
                  <a:lnTo>
                    <a:pt x="1294" y="2038"/>
                  </a:lnTo>
                  <a:lnTo>
                    <a:pt x="1304" y="2030"/>
                  </a:lnTo>
                  <a:lnTo>
                    <a:pt x="1308" y="2022"/>
                  </a:lnTo>
                  <a:lnTo>
                    <a:pt x="1314" y="2012"/>
                  </a:lnTo>
                  <a:lnTo>
                    <a:pt x="1320" y="1998"/>
                  </a:lnTo>
                  <a:lnTo>
                    <a:pt x="1322" y="1984"/>
                  </a:lnTo>
                  <a:lnTo>
                    <a:pt x="1322" y="1970"/>
                  </a:lnTo>
                  <a:lnTo>
                    <a:pt x="1322" y="1956"/>
                  </a:lnTo>
                  <a:lnTo>
                    <a:pt x="1322" y="1926"/>
                  </a:lnTo>
                  <a:lnTo>
                    <a:pt x="1320" y="1910"/>
                  </a:lnTo>
                  <a:lnTo>
                    <a:pt x="1322" y="1894"/>
                  </a:lnTo>
                  <a:lnTo>
                    <a:pt x="1324" y="1878"/>
                  </a:lnTo>
                  <a:lnTo>
                    <a:pt x="1332" y="1862"/>
                  </a:lnTo>
                  <a:lnTo>
                    <a:pt x="1340" y="1848"/>
                  </a:lnTo>
                  <a:lnTo>
                    <a:pt x="1352" y="1836"/>
                  </a:lnTo>
                  <a:lnTo>
                    <a:pt x="1364" y="1824"/>
                  </a:lnTo>
                  <a:lnTo>
                    <a:pt x="1376" y="1816"/>
                  </a:lnTo>
                  <a:lnTo>
                    <a:pt x="1388" y="1808"/>
                  </a:lnTo>
                  <a:lnTo>
                    <a:pt x="1398" y="1802"/>
                  </a:lnTo>
                  <a:lnTo>
                    <a:pt x="1422" y="1792"/>
                  </a:lnTo>
                  <a:lnTo>
                    <a:pt x="1438" y="1782"/>
                  </a:lnTo>
                  <a:lnTo>
                    <a:pt x="1452" y="1772"/>
                  </a:lnTo>
                  <a:lnTo>
                    <a:pt x="1462" y="1764"/>
                  </a:lnTo>
                  <a:lnTo>
                    <a:pt x="1476" y="1750"/>
                  </a:lnTo>
                  <a:lnTo>
                    <a:pt x="1482" y="1744"/>
                  </a:lnTo>
                  <a:lnTo>
                    <a:pt x="1490" y="1740"/>
                  </a:lnTo>
                  <a:lnTo>
                    <a:pt x="1498" y="1738"/>
                  </a:lnTo>
                  <a:lnTo>
                    <a:pt x="1502" y="1738"/>
                  </a:lnTo>
                  <a:lnTo>
                    <a:pt x="1506" y="1740"/>
                  </a:lnTo>
                  <a:lnTo>
                    <a:pt x="1508" y="1742"/>
                  </a:lnTo>
                  <a:lnTo>
                    <a:pt x="1514" y="1742"/>
                  </a:lnTo>
                  <a:lnTo>
                    <a:pt x="1520" y="1742"/>
                  </a:lnTo>
                  <a:lnTo>
                    <a:pt x="1530" y="1740"/>
                  </a:lnTo>
                  <a:lnTo>
                    <a:pt x="1544" y="1738"/>
                  </a:lnTo>
                  <a:lnTo>
                    <a:pt x="1556" y="1738"/>
                  </a:lnTo>
                  <a:lnTo>
                    <a:pt x="1576" y="1738"/>
                  </a:lnTo>
                  <a:lnTo>
                    <a:pt x="1584" y="1738"/>
                  </a:lnTo>
                  <a:lnTo>
                    <a:pt x="1588" y="1736"/>
                  </a:lnTo>
                  <a:lnTo>
                    <a:pt x="1592" y="1734"/>
                  </a:lnTo>
                  <a:lnTo>
                    <a:pt x="1590" y="1728"/>
                  </a:lnTo>
                  <a:lnTo>
                    <a:pt x="1590" y="1724"/>
                  </a:lnTo>
                  <a:lnTo>
                    <a:pt x="1590" y="1722"/>
                  </a:lnTo>
                  <a:lnTo>
                    <a:pt x="1594" y="1716"/>
                  </a:lnTo>
                  <a:lnTo>
                    <a:pt x="1608" y="1702"/>
                  </a:lnTo>
                  <a:lnTo>
                    <a:pt x="1616" y="1696"/>
                  </a:lnTo>
                  <a:lnTo>
                    <a:pt x="1622" y="1690"/>
                  </a:lnTo>
                  <a:lnTo>
                    <a:pt x="1626" y="1682"/>
                  </a:lnTo>
                  <a:lnTo>
                    <a:pt x="1626" y="1676"/>
                  </a:lnTo>
                  <a:lnTo>
                    <a:pt x="1624" y="1672"/>
                  </a:lnTo>
                  <a:lnTo>
                    <a:pt x="1622" y="1662"/>
                  </a:lnTo>
                  <a:lnTo>
                    <a:pt x="1624" y="1654"/>
                  </a:lnTo>
                  <a:lnTo>
                    <a:pt x="1628" y="1644"/>
                  </a:lnTo>
                  <a:lnTo>
                    <a:pt x="1634" y="1634"/>
                  </a:lnTo>
                  <a:lnTo>
                    <a:pt x="1650" y="1610"/>
                  </a:lnTo>
                  <a:lnTo>
                    <a:pt x="1668" y="1580"/>
                  </a:lnTo>
                  <a:lnTo>
                    <a:pt x="1674" y="1564"/>
                  </a:lnTo>
                  <a:lnTo>
                    <a:pt x="1678" y="1550"/>
                  </a:lnTo>
                  <a:lnTo>
                    <a:pt x="1678" y="1536"/>
                  </a:lnTo>
                  <a:lnTo>
                    <a:pt x="1678" y="1524"/>
                  </a:lnTo>
                  <a:lnTo>
                    <a:pt x="1678" y="1514"/>
                  </a:lnTo>
                  <a:lnTo>
                    <a:pt x="1680" y="1506"/>
                  </a:lnTo>
                  <a:lnTo>
                    <a:pt x="1682" y="1498"/>
                  </a:lnTo>
                  <a:lnTo>
                    <a:pt x="1688" y="1494"/>
                  </a:lnTo>
                  <a:lnTo>
                    <a:pt x="1694" y="1488"/>
                  </a:lnTo>
                  <a:lnTo>
                    <a:pt x="1698" y="1480"/>
                  </a:lnTo>
                  <a:lnTo>
                    <a:pt x="1698" y="1470"/>
                  </a:lnTo>
                  <a:lnTo>
                    <a:pt x="1700" y="1460"/>
                  </a:lnTo>
                  <a:lnTo>
                    <a:pt x="1700" y="1434"/>
                  </a:lnTo>
                  <a:lnTo>
                    <a:pt x="1702" y="1418"/>
                  </a:lnTo>
                  <a:lnTo>
                    <a:pt x="1704" y="1404"/>
                  </a:lnTo>
                  <a:lnTo>
                    <a:pt x="1708" y="1390"/>
                  </a:lnTo>
                  <a:lnTo>
                    <a:pt x="1708" y="1378"/>
                  </a:lnTo>
                  <a:lnTo>
                    <a:pt x="1708" y="1368"/>
                  </a:lnTo>
                  <a:lnTo>
                    <a:pt x="1706" y="1360"/>
                  </a:lnTo>
                  <a:lnTo>
                    <a:pt x="1702" y="1342"/>
                  </a:lnTo>
                  <a:lnTo>
                    <a:pt x="1702" y="1334"/>
                  </a:lnTo>
                  <a:lnTo>
                    <a:pt x="1702" y="1324"/>
                  </a:lnTo>
                  <a:lnTo>
                    <a:pt x="1706" y="1252"/>
                  </a:lnTo>
                  <a:lnTo>
                    <a:pt x="1708" y="1234"/>
                  </a:lnTo>
                  <a:lnTo>
                    <a:pt x="1710" y="1224"/>
                  </a:lnTo>
                  <a:lnTo>
                    <a:pt x="1712" y="1220"/>
                  </a:lnTo>
                  <a:lnTo>
                    <a:pt x="1714" y="1220"/>
                  </a:lnTo>
                  <a:lnTo>
                    <a:pt x="1718" y="1222"/>
                  </a:lnTo>
                  <a:lnTo>
                    <a:pt x="1720" y="1226"/>
                  </a:lnTo>
                  <a:lnTo>
                    <a:pt x="1726" y="1234"/>
                  </a:lnTo>
                  <a:lnTo>
                    <a:pt x="1730" y="1238"/>
                  </a:lnTo>
                  <a:lnTo>
                    <a:pt x="1736" y="1238"/>
                  </a:lnTo>
                  <a:lnTo>
                    <a:pt x="1740" y="1234"/>
                  </a:lnTo>
                  <a:lnTo>
                    <a:pt x="1746" y="1224"/>
                  </a:lnTo>
                  <a:lnTo>
                    <a:pt x="1752" y="1212"/>
                  </a:lnTo>
                  <a:lnTo>
                    <a:pt x="1766" y="1176"/>
                  </a:lnTo>
                  <a:lnTo>
                    <a:pt x="1774" y="1158"/>
                  </a:lnTo>
                  <a:lnTo>
                    <a:pt x="1780" y="1146"/>
                  </a:lnTo>
                  <a:lnTo>
                    <a:pt x="1788" y="1136"/>
                  </a:lnTo>
                  <a:lnTo>
                    <a:pt x="1794" y="1128"/>
                  </a:lnTo>
                  <a:lnTo>
                    <a:pt x="1810" y="1112"/>
                  </a:lnTo>
                  <a:lnTo>
                    <a:pt x="1820" y="1100"/>
                  </a:lnTo>
                  <a:lnTo>
                    <a:pt x="1830" y="1082"/>
                  </a:lnTo>
                  <a:lnTo>
                    <a:pt x="1852" y="1044"/>
                  </a:lnTo>
                  <a:lnTo>
                    <a:pt x="1860" y="1030"/>
                  </a:lnTo>
                  <a:lnTo>
                    <a:pt x="1866" y="1016"/>
                  </a:lnTo>
                  <a:lnTo>
                    <a:pt x="1872" y="1002"/>
                  </a:lnTo>
                  <a:lnTo>
                    <a:pt x="1874" y="988"/>
                  </a:lnTo>
                  <a:lnTo>
                    <a:pt x="1874" y="972"/>
                  </a:lnTo>
                  <a:lnTo>
                    <a:pt x="1872" y="956"/>
                  </a:lnTo>
                  <a:close/>
                  <a:moveTo>
                    <a:pt x="1128" y="2234"/>
                  </a:moveTo>
                  <a:lnTo>
                    <a:pt x="1128" y="2234"/>
                  </a:lnTo>
                  <a:lnTo>
                    <a:pt x="1132" y="2242"/>
                  </a:lnTo>
                  <a:lnTo>
                    <a:pt x="1128" y="2234"/>
                  </a:lnTo>
                  <a:close/>
                  <a:moveTo>
                    <a:pt x="698" y="3490"/>
                  </a:moveTo>
                  <a:lnTo>
                    <a:pt x="698" y="3490"/>
                  </a:lnTo>
                  <a:lnTo>
                    <a:pt x="692" y="3492"/>
                  </a:lnTo>
                  <a:lnTo>
                    <a:pt x="688" y="3490"/>
                  </a:lnTo>
                  <a:lnTo>
                    <a:pt x="684" y="3490"/>
                  </a:lnTo>
                  <a:lnTo>
                    <a:pt x="678" y="3492"/>
                  </a:lnTo>
                  <a:lnTo>
                    <a:pt x="670" y="3496"/>
                  </a:lnTo>
                  <a:lnTo>
                    <a:pt x="666" y="3498"/>
                  </a:lnTo>
                  <a:lnTo>
                    <a:pt x="670" y="3500"/>
                  </a:lnTo>
                  <a:lnTo>
                    <a:pt x="672" y="3500"/>
                  </a:lnTo>
                  <a:lnTo>
                    <a:pt x="678" y="3498"/>
                  </a:lnTo>
                  <a:lnTo>
                    <a:pt x="682" y="3494"/>
                  </a:lnTo>
                  <a:lnTo>
                    <a:pt x="684" y="3496"/>
                  </a:lnTo>
                  <a:lnTo>
                    <a:pt x="686" y="3498"/>
                  </a:lnTo>
                  <a:lnTo>
                    <a:pt x="690" y="3496"/>
                  </a:lnTo>
                  <a:lnTo>
                    <a:pt x="694" y="3496"/>
                  </a:lnTo>
                  <a:lnTo>
                    <a:pt x="696" y="3496"/>
                  </a:lnTo>
                  <a:lnTo>
                    <a:pt x="700" y="3496"/>
                  </a:lnTo>
                  <a:lnTo>
                    <a:pt x="702" y="3494"/>
                  </a:lnTo>
                  <a:lnTo>
                    <a:pt x="704" y="3492"/>
                  </a:lnTo>
                  <a:lnTo>
                    <a:pt x="702" y="3490"/>
                  </a:lnTo>
                  <a:lnTo>
                    <a:pt x="698" y="3490"/>
                  </a:lnTo>
                  <a:close/>
                  <a:moveTo>
                    <a:pt x="294" y="3084"/>
                  </a:moveTo>
                  <a:lnTo>
                    <a:pt x="294" y="3084"/>
                  </a:lnTo>
                  <a:lnTo>
                    <a:pt x="298" y="3086"/>
                  </a:lnTo>
                  <a:lnTo>
                    <a:pt x="300" y="3084"/>
                  </a:lnTo>
                  <a:lnTo>
                    <a:pt x="300" y="3082"/>
                  </a:lnTo>
                  <a:lnTo>
                    <a:pt x="298" y="3080"/>
                  </a:lnTo>
                  <a:lnTo>
                    <a:pt x="292" y="3078"/>
                  </a:lnTo>
                  <a:lnTo>
                    <a:pt x="286" y="3078"/>
                  </a:lnTo>
                  <a:lnTo>
                    <a:pt x="282" y="3078"/>
                  </a:lnTo>
                  <a:lnTo>
                    <a:pt x="276" y="3080"/>
                  </a:lnTo>
                  <a:lnTo>
                    <a:pt x="274" y="3082"/>
                  </a:lnTo>
                  <a:lnTo>
                    <a:pt x="274" y="3084"/>
                  </a:lnTo>
                  <a:lnTo>
                    <a:pt x="280" y="3084"/>
                  </a:lnTo>
                  <a:lnTo>
                    <a:pt x="288" y="3084"/>
                  </a:lnTo>
                  <a:lnTo>
                    <a:pt x="294" y="3084"/>
                  </a:lnTo>
                  <a:close/>
                  <a:moveTo>
                    <a:pt x="338" y="3318"/>
                  </a:moveTo>
                  <a:lnTo>
                    <a:pt x="338" y="3318"/>
                  </a:lnTo>
                  <a:lnTo>
                    <a:pt x="330" y="3322"/>
                  </a:lnTo>
                  <a:lnTo>
                    <a:pt x="328" y="3324"/>
                  </a:lnTo>
                  <a:lnTo>
                    <a:pt x="330" y="3326"/>
                  </a:lnTo>
                  <a:lnTo>
                    <a:pt x="334" y="3326"/>
                  </a:lnTo>
                  <a:lnTo>
                    <a:pt x="338" y="3322"/>
                  </a:lnTo>
                  <a:lnTo>
                    <a:pt x="338" y="3318"/>
                  </a:lnTo>
                  <a:close/>
                  <a:moveTo>
                    <a:pt x="292" y="3034"/>
                  </a:moveTo>
                  <a:lnTo>
                    <a:pt x="292" y="3034"/>
                  </a:lnTo>
                  <a:lnTo>
                    <a:pt x="290" y="3032"/>
                  </a:lnTo>
                  <a:lnTo>
                    <a:pt x="288" y="3030"/>
                  </a:lnTo>
                  <a:lnTo>
                    <a:pt x="284" y="3030"/>
                  </a:lnTo>
                  <a:lnTo>
                    <a:pt x="282" y="3034"/>
                  </a:lnTo>
                  <a:lnTo>
                    <a:pt x="284" y="3036"/>
                  </a:lnTo>
                  <a:lnTo>
                    <a:pt x="286" y="3038"/>
                  </a:lnTo>
                  <a:lnTo>
                    <a:pt x="290" y="3036"/>
                  </a:lnTo>
                  <a:lnTo>
                    <a:pt x="292" y="3034"/>
                  </a:lnTo>
                  <a:close/>
                  <a:moveTo>
                    <a:pt x="420" y="3442"/>
                  </a:moveTo>
                  <a:lnTo>
                    <a:pt x="420" y="3442"/>
                  </a:lnTo>
                  <a:lnTo>
                    <a:pt x="420" y="3446"/>
                  </a:lnTo>
                  <a:lnTo>
                    <a:pt x="424" y="3452"/>
                  </a:lnTo>
                  <a:lnTo>
                    <a:pt x="440" y="3462"/>
                  </a:lnTo>
                  <a:lnTo>
                    <a:pt x="444" y="3464"/>
                  </a:lnTo>
                  <a:lnTo>
                    <a:pt x="444" y="3462"/>
                  </a:lnTo>
                  <a:lnTo>
                    <a:pt x="442" y="3458"/>
                  </a:lnTo>
                  <a:lnTo>
                    <a:pt x="438" y="3454"/>
                  </a:lnTo>
                  <a:lnTo>
                    <a:pt x="430" y="3446"/>
                  </a:lnTo>
                  <a:lnTo>
                    <a:pt x="434" y="3448"/>
                  </a:lnTo>
                  <a:lnTo>
                    <a:pt x="438" y="3450"/>
                  </a:lnTo>
                  <a:lnTo>
                    <a:pt x="442" y="3450"/>
                  </a:lnTo>
                  <a:lnTo>
                    <a:pt x="442" y="3448"/>
                  </a:lnTo>
                  <a:lnTo>
                    <a:pt x="440" y="3444"/>
                  </a:lnTo>
                  <a:lnTo>
                    <a:pt x="436" y="3438"/>
                  </a:lnTo>
                  <a:lnTo>
                    <a:pt x="434" y="3432"/>
                  </a:lnTo>
                  <a:lnTo>
                    <a:pt x="434" y="3420"/>
                  </a:lnTo>
                  <a:lnTo>
                    <a:pt x="434" y="3418"/>
                  </a:lnTo>
                  <a:lnTo>
                    <a:pt x="434" y="3420"/>
                  </a:lnTo>
                  <a:lnTo>
                    <a:pt x="430" y="3422"/>
                  </a:lnTo>
                  <a:lnTo>
                    <a:pt x="426" y="3428"/>
                  </a:lnTo>
                  <a:lnTo>
                    <a:pt x="426" y="3432"/>
                  </a:lnTo>
                  <a:lnTo>
                    <a:pt x="426" y="3436"/>
                  </a:lnTo>
                  <a:lnTo>
                    <a:pt x="424" y="3436"/>
                  </a:lnTo>
                  <a:lnTo>
                    <a:pt x="422" y="3436"/>
                  </a:lnTo>
                  <a:lnTo>
                    <a:pt x="420" y="3442"/>
                  </a:lnTo>
                  <a:close/>
                  <a:moveTo>
                    <a:pt x="272" y="3186"/>
                  </a:moveTo>
                  <a:lnTo>
                    <a:pt x="272" y="3186"/>
                  </a:lnTo>
                  <a:lnTo>
                    <a:pt x="270" y="3186"/>
                  </a:lnTo>
                  <a:lnTo>
                    <a:pt x="272" y="3180"/>
                  </a:lnTo>
                  <a:lnTo>
                    <a:pt x="274" y="3174"/>
                  </a:lnTo>
                  <a:lnTo>
                    <a:pt x="274" y="3168"/>
                  </a:lnTo>
                  <a:lnTo>
                    <a:pt x="274" y="3150"/>
                  </a:lnTo>
                  <a:lnTo>
                    <a:pt x="272" y="3136"/>
                  </a:lnTo>
                  <a:lnTo>
                    <a:pt x="272" y="3132"/>
                  </a:lnTo>
                  <a:lnTo>
                    <a:pt x="270" y="3132"/>
                  </a:lnTo>
                  <a:lnTo>
                    <a:pt x="266" y="3132"/>
                  </a:lnTo>
                  <a:lnTo>
                    <a:pt x="264" y="3130"/>
                  </a:lnTo>
                  <a:lnTo>
                    <a:pt x="262" y="3130"/>
                  </a:lnTo>
                  <a:lnTo>
                    <a:pt x="258" y="3132"/>
                  </a:lnTo>
                  <a:lnTo>
                    <a:pt x="252" y="3136"/>
                  </a:lnTo>
                  <a:lnTo>
                    <a:pt x="250" y="3138"/>
                  </a:lnTo>
                  <a:lnTo>
                    <a:pt x="252" y="3140"/>
                  </a:lnTo>
                  <a:lnTo>
                    <a:pt x="254" y="3142"/>
                  </a:lnTo>
                  <a:lnTo>
                    <a:pt x="254" y="3144"/>
                  </a:lnTo>
                  <a:lnTo>
                    <a:pt x="254" y="3146"/>
                  </a:lnTo>
                  <a:lnTo>
                    <a:pt x="256" y="3148"/>
                  </a:lnTo>
                  <a:lnTo>
                    <a:pt x="258" y="3150"/>
                  </a:lnTo>
                  <a:lnTo>
                    <a:pt x="260" y="3154"/>
                  </a:lnTo>
                  <a:lnTo>
                    <a:pt x="258" y="3164"/>
                  </a:lnTo>
                  <a:lnTo>
                    <a:pt x="256" y="3166"/>
                  </a:lnTo>
                  <a:lnTo>
                    <a:pt x="252" y="3164"/>
                  </a:lnTo>
                  <a:lnTo>
                    <a:pt x="250" y="3162"/>
                  </a:lnTo>
                  <a:lnTo>
                    <a:pt x="246" y="3162"/>
                  </a:lnTo>
                  <a:lnTo>
                    <a:pt x="244" y="3164"/>
                  </a:lnTo>
                  <a:lnTo>
                    <a:pt x="242" y="3162"/>
                  </a:lnTo>
                  <a:lnTo>
                    <a:pt x="238" y="3162"/>
                  </a:lnTo>
                  <a:lnTo>
                    <a:pt x="236" y="3164"/>
                  </a:lnTo>
                  <a:lnTo>
                    <a:pt x="234" y="3168"/>
                  </a:lnTo>
                  <a:lnTo>
                    <a:pt x="236" y="3172"/>
                  </a:lnTo>
                  <a:lnTo>
                    <a:pt x="238" y="3178"/>
                  </a:lnTo>
                  <a:lnTo>
                    <a:pt x="242" y="3184"/>
                  </a:lnTo>
                  <a:lnTo>
                    <a:pt x="244" y="3190"/>
                  </a:lnTo>
                  <a:lnTo>
                    <a:pt x="246" y="3194"/>
                  </a:lnTo>
                  <a:lnTo>
                    <a:pt x="248" y="3200"/>
                  </a:lnTo>
                  <a:lnTo>
                    <a:pt x="250" y="3200"/>
                  </a:lnTo>
                  <a:lnTo>
                    <a:pt x="252" y="3200"/>
                  </a:lnTo>
                  <a:lnTo>
                    <a:pt x="254" y="3196"/>
                  </a:lnTo>
                  <a:lnTo>
                    <a:pt x="254" y="3190"/>
                  </a:lnTo>
                  <a:lnTo>
                    <a:pt x="252" y="3184"/>
                  </a:lnTo>
                  <a:lnTo>
                    <a:pt x="250" y="3180"/>
                  </a:lnTo>
                  <a:lnTo>
                    <a:pt x="252" y="3178"/>
                  </a:lnTo>
                  <a:lnTo>
                    <a:pt x="254" y="3178"/>
                  </a:lnTo>
                  <a:lnTo>
                    <a:pt x="258" y="3182"/>
                  </a:lnTo>
                  <a:lnTo>
                    <a:pt x="262" y="3184"/>
                  </a:lnTo>
                  <a:lnTo>
                    <a:pt x="262" y="3186"/>
                  </a:lnTo>
                  <a:lnTo>
                    <a:pt x="260" y="3186"/>
                  </a:lnTo>
                  <a:lnTo>
                    <a:pt x="258" y="3190"/>
                  </a:lnTo>
                  <a:lnTo>
                    <a:pt x="258" y="3192"/>
                  </a:lnTo>
                  <a:lnTo>
                    <a:pt x="258" y="3194"/>
                  </a:lnTo>
                  <a:lnTo>
                    <a:pt x="258" y="3198"/>
                  </a:lnTo>
                  <a:lnTo>
                    <a:pt x="258" y="3202"/>
                  </a:lnTo>
                  <a:lnTo>
                    <a:pt x="258" y="3206"/>
                  </a:lnTo>
                  <a:lnTo>
                    <a:pt x="260" y="3208"/>
                  </a:lnTo>
                  <a:lnTo>
                    <a:pt x="266" y="3208"/>
                  </a:lnTo>
                  <a:lnTo>
                    <a:pt x="270" y="3208"/>
                  </a:lnTo>
                  <a:lnTo>
                    <a:pt x="272" y="3206"/>
                  </a:lnTo>
                  <a:lnTo>
                    <a:pt x="274" y="3200"/>
                  </a:lnTo>
                  <a:lnTo>
                    <a:pt x="274" y="3194"/>
                  </a:lnTo>
                  <a:lnTo>
                    <a:pt x="276" y="3192"/>
                  </a:lnTo>
                  <a:lnTo>
                    <a:pt x="276" y="3190"/>
                  </a:lnTo>
                  <a:lnTo>
                    <a:pt x="276" y="3188"/>
                  </a:lnTo>
                  <a:lnTo>
                    <a:pt x="276" y="3186"/>
                  </a:lnTo>
                  <a:lnTo>
                    <a:pt x="272" y="3186"/>
                  </a:lnTo>
                  <a:close/>
                </a:path>
              </a:pathLst>
            </a:custGeom>
            <a:grpFill/>
            <a:ln w="6350">
              <a:noFill/>
              <a:round/>
              <a:headEnd/>
              <a:tailEnd/>
            </a:ln>
          </p:spPr>
          <p:txBody>
            <a:bodyPr/>
            <a:lstStyle/>
            <a:p>
              <a:endParaRPr lang="en-US" b="1" dirty="0"/>
            </a:p>
          </p:txBody>
        </p:sp>
        <p:sp>
          <p:nvSpPr>
            <p:cNvPr id="108" name="Freeform 6151">
              <a:extLst>
                <a:ext uri="{FF2B5EF4-FFF2-40B4-BE49-F238E27FC236}">
                  <a16:creationId xmlns:a16="http://schemas.microsoft.com/office/drawing/2014/main" id="{6972157A-4053-4E19-9CB0-AA2B2E9AFDFF}"/>
                </a:ext>
              </a:extLst>
            </p:cNvPr>
            <p:cNvSpPr>
              <a:spLocks noEditPoints="1"/>
            </p:cNvSpPr>
            <p:nvPr/>
          </p:nvSpPr>
          <p:spPr bwMode="auto">
            <a:xfrm>
              <a:off x="6266439" y="4430998"/>
              <a:ext cx="1201064" cy="968402"/>
            </a:xfrm>
            <a:custGeom>
              <a:avLst/>
              <a:gdLst>
                <a:gd name="T0" fmla="*/ 441960 w 2690"/>
                <a:gd name="T1" fmla="*/ 349032 h 2404"/>
                <a:gd name="T2" fmla="*/ 1037590 w 2690"/>
                <a:gd name="T3" fmla="*/ 357917 h 2404"/>
                <a:gd name="T4" fmla="*/ 979170 w 2690"/>
                <a:gd name="T5" fmla="*/ 750102 h 2404"/>
                <a:gd name="T6" fmla="*/ 911860 w 2690"/>
                <a:gd name="T7" fmla="*/ 630796 h 2404"/>
                <a:gd name="T8" fmla="*/ 789940 w 2690"/>
                <a:gd name="T9" fmla="*/ 445492 h 2404"/>
                <a:gd name="T10" fmla="*/ 726440 w 2690"/>
                <a:gd name="T11" fmla="*/ 403608 h 2404"/>
                <a:gd name="T12" fmla="*/ 579120 w 2690"/>
                <a:gd name="T13" fmla="*/ 472145 h 2404"/>
                <a:gd name="T14" fmla="*/ 584200 w 2690"/>
                <a:gd name="T15" fmla="*/ 383301 h 2404"/>
                <a:gd name="T16" fmla="*/ 478790 w 2690"/>
                <a:gd name="T17" fmla="*/ 352840 h 2404"/>
                <a:gd name="T18" fmla="*/ 388620 w 2690"/>
                <a:gd name="T19" fmla="*/ 458184 h 2404"/>
                <a:gd name="T20" fmla="*/ 262890 w 2690"/>
                <a:gd name="T21" fmla="*/ 533067 h 2404"/>
                <a:gd name="T22" fmla="*/ 69850 w 2690"/>
                <a:gd name="T23" fmla="*/ 656181 h 2404"/>
                <a:gd name="T24" fmla="*/ 5080 w 2690"/>
                <a:gd name="T25" fmla="*/ 802139 h 2404"/>
                <a:gd name="T26" fmla="*/ 60960 w 2690"/>
                <a:gd name="T27" fmla="*/ 1055981 h 2404"/>
                <a:gd name="T28" fmla="*/ 218440 w 2690"/>
                <a:gd name="T29" fmla="*/ 1077558 h 2404"/>
                <a:gd name="T30" fmla="*/ 490220 w 2690"/>
                <a:gd name="T31" fmla="*/ 1012828 h 2404"/>
                <a:gd name="T32" fmla="*/ 628650 w 2690"/>
                <a:gd name="T33" fmla="*/ 1040751 h 2404"/>
                <a:gd name="T34" fmla="*/ 647700 w 2690"/>
                <a:gd name="T35" fmla="*/ 1137210 h 2404"/>
                <a:gd name="T36" fmla="*/ 810260 w 2690"/>
                <a:gd name="T37" fmla="*/ 1215901 h 2404"/>
                <a:gd name="T38" fmla="*/ 938530 w 2690"/>
                <a:gd name="T39" fmla="*/ 1189248 h 2404"/>
                <a:gd name="T40" fmla="*/ 1033780 w 2690"/>
                <a:gd name="T41" fmla="*/ 896061 h 2404"/>
                <a:gd name="T42" fmla="*/ 1059180 w 2690"/>
                <a:gd name="T43" fmla="*/ 154843 h 2404"/>
                <a:gd name="T44" fmla="*/ 788670 w 2690"/>
                <a:gd name="T45" fmla="*/ 1289515 h 2404"/>
                <a:gd name="T46" fmla="*/ 810260 w 2690"/>
                <a:gd name="T47" fmla="*/ 1344091 h 2404"/>
                <a:gd name="T48" fmla="*/ 881380 w 2690"/>
                <a:gd name="T49" fmla="*/ 1394860 h 2404"/>
                <a:gd name="T50" fmla="*/ 623570 w 2690"/>
                <a:gd name="T51" fmla="*/ 1148633 h 2404"/>
                <a:gd name="T52" fmla="*/ 1405890 w 2690"/>
                <a:gd name="T53" fmla="*/ 516568 h 2404"/>
                <a:gd name="T54" fmla="*/ 1370330 w 2690"/>
                <a:gd name="T55" fmla="*/ 696795 h 2404"/>
                <a:gd name="T56" fmla="*/ 1367790 w 2690"/>
                <a:gd name="T57" fmla="*/ 455646 h 2404"/>
                <a:gd name="T58" fmla="*/ 1125220 w 2690"/>
                <a:gd name="T59" fmla="*/ 244957 h 2404"/>
                <a:gd name="T60" fmla="*/ 1106170 w 2690"/>
                <a:gd name="T61" fmla="*/ 201804 h 2404"/>
                <a:gd name="T62" fmla="*/ 1162050 w 2690"/>
                <a:gd name="T63" fmla="*/ 242419 h 2404"/>
                <a:gd name="T64" fmla="*/ 1210310 w 2690"/>
                <a:gd name="T65" fmla="*/ 365532 h 2404"/>
                <a:gd name="T66" fmla="*/ 1394460 w 2690"/>
                <a:gd name="T67" fmla="*/ 512760 h 2404"/>
                <a:gd name="T68" fmla="*/ 1545590 w 2690"/>
                <a:gd name="T69" fmla="*/ 1325053 h 2404"/>
                <a:gd name="T70" fmla="*/ 1426210 w 2690"/>
                <a:gd name="T71" fmla="*/ 1426590 h 2404"/>
                <a:gd name="T72" fmla="*/ 1432560 w 2690"/>
                <a:gd name="T73" fmla="*/ 1525588 h 2404"/>
                <a:gd name="T74" fmla="*/ 1534160 w 2690"/>
                <a:gd name="T75" fmla="*/ 1393590 h 2404"/>
                <a:gd name="T76" fmla="*/ 1692910 w 2690"/>
                <a:gd name="T77" fmla="*/ 521644 h 2404"/>
                <a:gd name="T78" fmla="*/ 1576070 w 2690"/>
                <a:gd name="T79" fmla="*/ 1165133 h 2404"/>
                <a:gd name="T80" fmla="*/ 1564640 w 2690"/>
                <a:gd name="T81" fmla="*/ 1161325 h 2404"/>
                <a:gd name="T82" fmla="*/ 1588770 w 2690"/>
                <a:gd name="T83" fmla="*/ 1345360 h 2404"/>
                <a:gd name="T84" fmla="*/ 1651000 w 2690"/>
                <a:gd name="T85" fmla="*/ 1208286 h 2404"/>
                <a:gd name="T86" fmla="*/ 1428750 w 2690"/>
                <a:gd name="T87" fmla="*/ 587643 h 2404"/>
                <a:gd name="T88" fmla="*/ 966470 w 2690"/>
                <a:gd name="T89" fmla="*/ 312225 h 2404"/>
                <a:gd name="T90" fmla="*/ 867410 w 2690"/>
                <a:gd name="T91" fmla="*/ 159920 h 2404"/>
                <a:gd name="T92" fmla="*/ 584200 w 2690"/>
                <a:gd name="T93" fmla="*/ 49499 h 2404"/>
                <a:gd name="T94" fmla="*/ 539750 w 2690"/>
                <a:gd name="T95" fmla="*/ 182766 h 2404"/>
                <a:gd name="T96" fmla="*/ 631190 w 2690"/>
                <a:gd name="T97" fmla="*/ 243688 h 2404"/>
                <a:gd name="T98" fmla="*/ 673100 w 2690"/>
                <a:gd name="T99" fmla="*/ 510222 h 2404"/>
                <a:gd name="T100" fmla="*/ 769620 w 2690"/>
                <a:gd name="T101" fmla="*/ 279226 h 2404"/>
                <a:gd name="T102" fmla="*/ 889000 w 2690"/>
                <a:gd name="T103" fmla="*/ 312225 h 2404"/>
                <a:gd name="T104" fmla="*/ 885190 w 2690"/>
                <a:gd name="T105" fmla="*/ 244957 h 2404"/>
                <a:gd name="T106" fmla="*/ 774700 w 2690"/>
                <a:gd name="T107" fmla="*/ 107883 h 2404"/>
                <a:gd name="T108" fmla="*/ 922020 w 2690"/>
                <a:gd name="T109" fmla="*/ 187843 h 2404"/>
                <a:gd name="T110" fmla="*/ 971550 w 2690"/>
                <a:gd name="T111" fmla="*/ 153574 h 2404"/>
                <a:gd name="T112" fmla="*/ 1008380 w 2690"/>
                <a:gd name="T113" fmla="*/ 128190 h 2404"/>
                <a:gd name="T114" fmla="*/ 952500 w 2690"/>
                <a:gd name="T115" fmla="*/ 81229 h 2404"/>
                <a:gd name="T116" fmla="*/ 487680 w 2690"/>
                <a:gd name="T117" fmla="*/ 92652 h 2404"/>
                <a:gd name="T118" fmla="*/ 637540 w 2690"/>
                <a:gd name="T119" fmla="*/ 180228 h 2404"/>
                <a:gd name="T120" fmla="*/ 613410 w 2690"/>
                <a:gd name="T121" fmla="*/ 60922 h 2404"/>
                <a:gd name="T122" fmla="*/ 499110 w 2690"/>
                <a:gd name="T123" fmla="*/ 11423 h 2404"/>
                <a:gd name="T124" fmla="*/ 1026160 w 2690"/>
                <a:gd name="T125" fmla="*/ 776755 h 2404"/>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2690"/>
                <a:gd name="T190" fmla="*/ 0 h 2404"/>
                <a:gd name="T191" fmla="*/ 2690 w 2690"/>
                <a:gd name="T192" fmla="*/ 2404 h 2404"/>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2690" h="2404">
                  <a:moveTo>
                    <a:pt x="692" y="12"/>
                  </a:moveTo>
                  <a:lnTo>
                    <a:pt x="692" y="12"/>
                  </a:lnTo>
                  <a:lnTo>
                    <a:pt x="698" y="14"/>
                  </a:lnTo>
                  <a:lnTo>
                    <a:pt x="702" y="18"/>
                  </a:lnTo>
                  <a:lnTo>
                    <a:pt x="708" y="20"/>
                  </a:lnTo>
                  <a:lnTo>
                    <a:pt x="714" y="20"/>
                  </a:lnTo>
                  <a:lnTo>
                    <a:pt x="716" y="20"/>
                  </a:lnTo>
                  <a:lnTo>
                    <a:pt x="714" y="18"/>
                  </a:lnTo>
                  <a:lnTo>
                    <a:pt x="712" y="16"/>
                  </a:lnTo>
                  <a:lnTo>
                    <a:pt x="710" y="12"/>
                  </a:lnTo>
                  <a:lnTo>
                    <a:pt x="708" y="12"/>
                  </a:lnTo>
                  <a:lnTo>
                    <a:pt x="710" y="12"/>
                  </a:lnTo>
                  <a:lnTo>
                    <a:pt x="714" y="12"/>
                  </a:lnTo>
                  <a:lnTo>
                    <a:pt x="718" y="16"/>
                  </a:lnTo>
                  <a:lnTo>
                    <a:pt x="722" y="18"/>
                  </a:lnTo>
                  <a:lnTo>
                    <a:pt x="728" y="18"/>
                  </a:lnTo>
                  <a:lnTo>
                    <a:pt x="730" y="16"/>
                  </a:lnTo>
                  <a:lnTo>
                    <a:pt x="730" y="12"/>
                  </a:lnTo>
                  <a:lnTo>
                    <a:pt x="724" y="6"/>
                  </a:lnTo>
                  <a:lnTo>
                    <a:pt x="714" y="2"/>
                  </a:lnTo>
                  <a:lnTo>
                    <a:pt x="708" y="0"/>
                  </a:lnTo>
                  <a:lnTo>
                    <a:pt x="702" y="2"/>
                  </a:lnTo>
                  <a:lnTo>
                    <a:pt x="694" y="4"/>
                  </a:lnTo>
                  <a:lnTo>
                    <a:pt x="688" y="8"/>
                  </a:lnTo>
                  <a:lnTo>
                    <a:pt x="688" y="10"/>
                  </a:lnTo>
                  <a:lnTo>
                    <a:pt x="692" y="12"/>
                  </a:lnTo>
                  <a:close/>
                  <a:moveTo>
                    <a:pt x="742" y="352"/>
                  </a:moveTo>
                  <a:lnTo>
                    <a:pt x="742" y="352"/>
                  </a:lnTo>
                  <a:lnTo>
                    <a:pt x="740" y="350"/>
                  </a:lnTo>
                  <a:lnTo>
                    <a:pt x="736" y="352"/>
                  </a:lnTo>
                  <a:lnTo>
                    <a:pt x="732" y="358"/>
                  </a:lnTo>
                  <a:lnTo>
                    <a:pt x="728" y="366"/>
                  </a:lnTo>
                  <a:lnTo>
                    <a:pt x="724" y="382"/>
                  </a:lnTo>
                  <a:lnTo>
                    <a:pt x="724" y="386"/>
                  </a:lnTo>
                  <a:lnTo>
                    <a:pt x="724" y="388"/>
                  </a:lnTo>
                  <a:lnTo>
                    <a:pt x="726" y="388"/>
                  </a:lnTo>
                  <a:lnTo>
                    <a:pt x="736" y="382"/>
                  </a:lnTo>
                  <a:lnTo>
                    <a:pt x="742" y="374"/>
                  </a:lnTo>
                  <a:lnTo>
                    <a:pt x="744" y="364"/>
                  </a:lnTo>
                  <a:lnTo>
                    <a:pt x="742" y="352"/>
                  </a:lnTo>
                  <a:close/>
                  <a:moveTo>
                    <a:pt x="696" y="550"/>
                  </a:moveTo>
                  <a:lnTo>
                    <a:pt x="696" y="550"/>
                  </a:lnTo>
                  <a:lnTo>
                    <a:pt x="692" y="548"/>
                  </a:lnTo>
                  <a:lnTo>
                    <a:pt x="690" y="548"/>
                  </a:lnTo>
                  <a:lnTo>
                    <a:pt x="690" y="552"/>
                  </a:lnTo>
                  <a:lnTo>
                    <a:pt x="692" y="556"/>
                  </a:lnTo>
                  <a:lnTo>
                    <a:pt x="700" y="566"/>
                  </a:lnTo>
                  <a:lnTo>
                    <a:pt x="710" y="578"/>
                  </a:lnTo>
                  <a:lnTo>
                    <a:pt x="714" y="580"/>
                  </a:lnTo>
                  <a:lnTo>
                    <a:pt x="718" y="578"/>
                  </a:lnTo>
                  <a:lnTo>
                    <a:pt x="724" y="576"/>
                  </a:lnTo>
                  <a:lnTo>
                    <a:pt x="728" y="574"/>
                  </a:lnTo>
                  <a:lnTo>
                    <a:pt x="734" y="568"/>
                  </a:lnTo>
                  <a:lnTo>
                    <a:pt x="736" y="564"/>
                  </a:lnTo>
                  <a:lnTo>
                    <a:pt x="738" y="558"/>
                  </a:lnTo>
                  <a:lnTo>
                    <a:pt x="736" y="552"/>
                  </a:lnTo>
                  <a:lnTo>
                    <a:pt x="730" y="546"/>
                  </a:lnTo>
                  <a:lnTo>
                    <a:pt x="728" y="544"/>
                  </a:lnTo>
                  <a:lnTo>
                    <a:pt x="724" y="546"/>
                  </a:lnTo>
                  <a:lnTo>
                    <a:pt x="722" y="548"/>
                  </a:lnTo>
                  <a:lnTo>
                    <a:pt x="718" y="552"/>
                  </a:lnTo>
                  <a:lnTo>
                    <a:pt x="712" y="554"/>
                  </a:lnTo>
                  <a:lnTo>
                    <a:pt x="706" y="554"/>
                  </a:lnTo>
                  <a:lnTo>
                    <a:pt x="696" y="550"/>
                  </a:lnTo>
                  <a:close/>
                  <a:moveTo>
                    <a:pt x="936" y="688"/>
                  </a:moveTo>
                  <a:lnTo>
                    <a:pt x="936" y="688"/>
                  </a:lnTo>
                  <a:lnTo>
                    <a:pt x="938" y="696"/>
                  </a:lnTo>
                  <a:lnTo>
                    <a:pt x="940" y="696"/>
                  </a:lnTo>
                  <a:lnTo>
                    <a:pt x="942" y="696"/>
                  </a:lnTo>
                  <a:lnTo>
                    <a:pt x="946" y="692"/>
                  </a:lnTo>
                  <a:lnTo>
                    <a:pt x="950" y="684"/>
                  </a:lnTo>
                  <a:lnTo>
                    <a:pt x="950" y="680"/>
                  </a:lnTo>
                  <a:lnTo>
                    <a:pt x="950" y="678"/>
                  </a:lnTo>
                  <a:lnTo>
                    <a:pt x="946" y="676"/>
                  </a:lnTo>
                  <a:lnTo>
                    <a:pt x="942" y="676"/>
                  </a:lnTo>
                  <a:lnTo>
                    <a:pt x="940" y="676"/>
                  </a:lnTo>
                  <a:lnTo>
                    <a:pt x="936" y="680"/>
                  </a:lnTo>
                  <a:lnTo>
                    <a:pt x="934" y="684"/>
                  </a:lnTo>
                  <a:lnTo>
                    <a:pt x="936" y="688"/>
                  </a:lnTo>
                  <a:close/>
                  <a:moveTo>
                    <a:pt x="1610" y="556"/>
                  </a:moveTo>
                  <a:lnTo>
                    <a:pt x="1610" y="556"/>
                  </a:lnTo>
                  <a:lnTo>
                    <a:pt x="1616" y="560"/>
                  </a:lnTo>
                  <a:lnTo>
                    <a:pt x="1624" y="562"/>
                  </a:lnTo>
                  <a:lnTo>
                    <a:pt x="1632" y="564"/>
                  </a:lnTo>
                  <a:lnTo>
                    <a:pt x="1634" y="564"/>
                  </a:lnTo>
                  <a:lnTo>
                    <a:pt x="1634" y="562"/>
                  </a:lnTo>
                  <a:lnTo>
                    <a:pt x="1628" y="558"/>
                  </a:lnTo>
                  <a:lnTo>
                    <a:pt x="1618" y="552"/>
                  </a:lnTo>
                  <a:lnTo>
                    <a:pt x="1610" y="550"/>
                  </a:lnTo>
                  <a:lnTo>
                    <a:pt x="1610" y="552"/>
                  </a:lnTo>
                  <a:lnTo>
                    <a:pt x="1610" y="556"/>
                  </a:lnTo>
                  <a:close/>
                  <a:moveTo>
                    <a:pt x="1402" y="2052"/>
                  </a:moveTo>
                  <a:lnTo>
                    <a:pt x="1402" y="2052"/>
                  </a:lnTo>
                  <a:lnTo>
                    <a:pt x="1404" y="2054"/>
                  </a:lnTo>
                  <a:lnTo>
                    <a:pt x="1410" y="2056"/>
                  </a:lnTo>
                  <a:lnTo>
                    <a:pt x="1416" y="2056"/>
                  </a:lnTo>
                  <a:lnTo>
                    <a:pt x="1420" y="2054"/>
                  </a:lnTo>
                  <a:lnTo>
                    <a:pt x="1420" y="2052"/>
                  </a:lnTo>
                  <a:lnTo>
                    <a:pt x="1418" y="2048"/>
                  </a:lnTo>
                  <a:lnTo>
                    <a:pt x="1412" y="2048"/>
                  </a:lnTo>
                  <a:lnTo>
                    <a:pt x="1404" y="2048"/>
                  </a:lnTo>
                  <a:lnTo>
                    <a:pt x="1402" y="2050"/>
                  </a:lnTo>
                  <a:lnTo>
                    <a:pt x="1402" y="2052"/>
                  </a:lnTo>
                  <a:close/>
                  <a:moveTo>
                    <a:pt x="1610" y="1344"/>
                  </a:moveTo>
                  <a:lnTo>
                    <a:pt x="1610" y="1344"/>
                  </a:lnTo>
                  <a:lnTo>
                    <a:pt x="1612" y="1338"/>
                  </a:lnTo>
                  <a:lnTo>
                    <a:pt x="1614" y="1334"/>
                  </a:lnTo>
                  <a:lnTo>
                    <a:pt x="1612" y="1324"/>
                  </a:lnTo>
                  <a:lnTo>
                    <a:pt x="1610" y="1312"/>
                  </a:lnTo>
                  <a:lnTo>
                    <a:pt x="1608" y="1304"/>
                  </a:lnTo>
                  <a:lnTo>
                    <a:pt x="1610" y="1294"/>
                  </a:lnTo>
                  <a:lnTo>
                    <a:pt x="1610" y="1280"/>
                  </a:lnTo>
                  <a:lnTo>
                    <a:pt x="1608" y="1276"/>
                  </a:lnTo>
                  <a:lnTo>
                    <a:pt x="1606" y="1276"/>
                  </a:lnTo>
                  <a:lnTo>
                    <a:pt x="1604" y="1274"/>
                  </a:lnTo>
                  <a:lnTo>
                    <a:pt x="1600" y="1270"/>
                  </a:lnTo>
                  <a:lnTo>
                    <a:pt x="1598" y="1266"/>
                  </a:lnTo>
                  <a:lnTo>
                    <a:pt x="1596" y="1256"/>
                  </a:lnTo>
                  <a:lnTo>
                    <a:pt x="1594" y="1246"/>
                  </a:lnTo>
                  <a:lnTo>
                    <a:pt x="1590" y="1238"/>
                  </a:lnTo>
                  <a:lnTo>
                    <a:pt x="1582" y="1226"/>
                  </a:lnTo>
                  <a:lnTo>
                    <a:pt x="1570" y="1214"/>
                  </a:lnTo>
                  <a:lnTo>
                    <a:pt x="1560" y="1198"/>
                  </a:lnTo>
                  <a:lnTo>
                    <a:pt x="1550" y="1184"/>
                  </a:lnTo>
                  <a:lnTo>
                    <a:pt x="1548" y="1182"/>
                  </a:lnTo>
                  <a:lnTo>
                    <a:pt x="1546" y="1182"/>
                  </a:lnTo>
                  <a:lnTo>
                    <a:pt x="1542" y="1182"/>
                  </a:lnTo>
                  <a:lnTo>
                    <a:pt x="1538" y="1180"/>
                  </a:lnTo>
                  <a:lnTo>
                    <a:pt x="1534" y="1176"/>
                  </a:lnTo>
                  <a:lnTo>
                    <a:pt x="1526" y="1166"/>
                  </a:lnTo>
                  <a:lnTo>
                    <a:pt x="1518" y="1156"/>
                  </a:lnTo>
                  <a:lnTo>
                    <a:pt x="1514" y="1146"/>
                  </a:lnTo>
                  <a:lnTo>
                    <a:pt x="1514" y="1136"/>
                  </a:lnTo>
                  <a:lnTo>
                    <a:pt x="1514" y="1126"/>
                  </a:lnTo>
                  <a:lnTo>
                    <a:pt x="1514" y="1110"/>
                  </a:lnTo>
                  <a:lnTo>
                    <a:pt x="1514" y="1104"/>
                  </a:lnTo>
                  <a:lnTo>
                    <a:pt x="1510" y="1098"/>
                  </a:lnTo>
                  <a:lnTo>
                    <a:pt x="1508" y="1096"/>
                  </a:lnTo>
                  <a:lnTo>
                    <a:pt x="1506" y="1096"/>
                  </a:lnTo>
                  <a:lnTo>
                    <a:pt x="1502" y="1102"/>
                  </a:lnTo>
                  <a:lnTo>
                    <a:pt x="1502" y="1104"/>
                  </a:lnTo>
                  <a:lnTo>
                    <a:pt x="1498" y="1104"/>
                  </a:lnTo>
                  <a:lnTo>
                    <a:pt x="1494" y="1102"/>
                  </a:lnTo>
                  <a:lnTo>
                    <a:pt x="1490" y="1096"/>
                  </a:lnTo>
                  <a:lnTo>
                    <a:pt x="1484" y="1090"/>
                  </a:lnTo>
                  <a:lnTo>
                    <a:pt x="1480" y="1090"/>
                  </a:lnTo>
                  <a:lnTo>
                    <a:pt x="1480" y="1092"/>
                  </a:lnTo>
                  <a:lnTo>
                    <a:pt x="1480" y="1098"/>
                  </a:lnTo>
                  <a:lnTo>
                    <a:pt x="1478" y="1102"/>
                  </a:lnTo>
                  <a:lnTo>
                    <a:pt x="1478" y="1106"/>
                  </a:lnTo>
                  <a:lnTo>
                    <a:pt x="1474" y="1104"/>
                  </a:lnTo>
                  <a:lnTo>
                    <a:pt x="1470" y="1100"/>
                  </a:lnTo>
                  <a:lnTo>
                    <a:pt x="1464" y="1092"/>
                  </a:lnTo>
                  <a:lnTo>
                    <a:pt x="1462" y="1086"/>
                  </a:lnTo>
                  <a:lnTo>
                    <a:pt x="1462" y="1080"/>
                  </a:lnTo>
                  <a:lnTo>
                    <a:pt x="1462" y="1076"/>
                  </a:lnTo>
                  <a:lnTo>
                    <a:pt x="1464" y="1066"/>
                  </a:lnTo>
                  <a:lnTo>
                    <a:pt x="1462" y="1060"/>
                  </a:lnTo>
                  <a:lnTo>
                    <a:pt x="1462" y="1054"/>
                  </a:lnTo>
                  <a:lnTo>
                    <a:pt x="1458" y="1046"/>
                  </a:lnTo>
                  <a:lnTo>
                    <a:pt x="1452" y="1038"/>
                  </a:lnTo>
                  <a:lnTo>
                    <a:pt x="1440" y="1022"/>
                  </a:lnTo>
                  <a:lnTo>
                    <a:pt x="1430" y="1012"/>
                  </a:lnTo>
                  <a:lnTo>
                    <a:pt x="1428" y="1008"/>
                  </a:lnTo>
                  <a:lnTo>
                    <a:pt x="1432" y="1008"/>
                  </a:lnTo>
                  <a:lnTo>
                    <a:pt x="1436" y="1008"/>
                  </a:lnTo>
                  <a:lnTo>
                    <a:pt x="1438" y="1006"/>
                  </a:lnTo>
                  <a:lnTo>
                    <a:pt x="1440" y="1002"/>
                  </a:lnTo>
                  <a:lnTo>
                    <a:pt x="1438" y="998"/>
                  </a:lnTo>
                  <a:lnTo>
                    <a:pt x="1436" y="994"/>
                  </a:lnTo>
                  <a:lnTo>
                    <a:pt x="1430" y="988"/>
                  </a:lnTo>
                  <a:lnTo>
                    <a:pt x="1422" y="984"/>
                  </a:lnTo>
                  <a:lnTo>
                    <a:pt x="1410" y="978"/>
                  </a:lnTo>
                  <a:lnTo>
                    <a:pt x="1398" y="974"/>
                  </a:lnTo>
                  <a:lnTo>
                    <a:pt x="1392" y="968"/>
                  </a:lnTo>
                  <a:lnTo>
                    <a:pt x="1388" y="964"/>
                  </a:lnTo>
                  <a:lnTo>
                    <a:pt x="1386" y="960"/>
                  </a:lnTo>
                  <a:lnTo>
                    <a:pt x="1384" y="956"/>
                  </a:lnTo>
                  <a:lnTo>
                    <a:pt x="1380" y="952"/>
                  </a:lnTo>
                  <a:lnTo>
                    <a:pt x="1374" y="950"/>
                  </a:lnTo>
                  <a:lnTo>
                    <a:pt x="1364" y="946"/>
                  </a:lnTo>
                  <a:lnTo>
                    <a:pt x="1354" y="942"/>
                  </a:lnTo>
                  <a:lnTo>
                    <a:pt x="1346" y="938"/>
                  </a:lnTo>
                  <a:lnTo>
                    <a:pt x="1340" y="934"/>
                  </a:lnTo>
                  <a:lnTo>
                    <a:pt x="1338" y="928"/>
                  </a:lnTo>
                  <a:lnTo>
                    <a:pt x="1334" y="916"/>
                  </a:lnTo>
                  <a:lnTo>
                    <a:pt x="1332" y="908"/>
                  </a:lnTo>
                  <a:lnTo>
                    <a:pt x="1328" y="902"/>
                  </a:lnTo>
                  <a:lnTo>
                    <a:pt x="1324" y="896"/>
                  </a:lnTo>
                  <a:lnTo>
                    <a:pt x="1324" y="886"/>
                  </a:lnTo>
                  <a:lnTo>
                    <a:pt x="1322" y="864"/>
                  </a:lnTo>
                  <a:lnTo>
                    <a:pt x="1322" y="852"/>
                  </a:lnTo>
                  <a:lnTo>
                    <a:pt x="1320" y="840"/>
                  </a:lnTo>
                  <a:lnTo>
                    <a:pt x="1316" y="828"/>
                  </a:lnTo>
                  <a:lnTo>
                    <a:pt x="1308" y="818"/>
                  </a:lnTo>
                  <a:lnTo>
                    <a:pt x="1304" y="812"/>
                  </a:lnTo>
                  <a:lnTo>
                    <a:pt x="1302" y="806"/>
                  </a:lnTo>
                  <a:lnTo>
                    <a:pt x="1298" y="794"/>
                  </a:lnTo>
                  <a:lnTo>
                    <a:pt x="1296" y="780"/>
                  </a:lnTo>
                  <a:lnTo>
                    <a:pt x="1296" y="764"/>
                  </a:lnTo>
                  <a:lnTo>
                    <a:pt x="1296" y="750"/>
                  </a:lnTo>
                  <a:lnTo>
                    <a:pt x="1294" y="736"/>
                  </a:lnTo>
                  <a:lnTo>
                    <a:pt x="1290" y="726"/>
                  </a:lnTo>
                  <a:lnTo>
                    <a:pt x="1286" y="722"/>
                  </a:lnTo>
                  <a:lnTo>
                    <a:pt x="1282" y="718"/>
                  </a:lnTo>
                  <a:lnTo>
                    <a:pt x="1274" y="712"/>
                  </a:lnTo>
                  <a:lnTo>
                    <a:pt x="1268" y="704"/>
                  </a:lnTo>
                  <a:lnTo>
                    <a:pt x="1262" y="692"/>
                  </a:lnTo>
                  <a:lnTo>
                    <a:pt x="1258" y="690"/>
                  </a:lnTo>
                  <a:lnTo>
                    <a:pt x="1256" y="688"/>
                  </a:lnTo>
                  <a:lnTo>
                    <a:pt x="1254" y="690"/>
                  </a:lnTo>
                  <a:lnTo>
                    <a:pt x="1250" y="698"/>
                  </a:lnTo>
                  <a:lnTo>
                    <a:pt x="1244" y="702"/>
                  </a:lnTo>
                  <a:lnTo>
                    <a:pt x="1240" y="704"/>
                  </a:lnTo>
                  <a:lnTo>
                    <a:pt x="1236" y="702"/>
                  </a:lnTo>
                  <a:lnTo>
                    <a:pt x="1232" y="696"/>
                  </a:lnTo>
                  <a:lnTo>
                    <a:pt x="1228" y="690"/>
                  </a:lnTo>
                  <a:lnTo>
                    <a:pt x="1226" y="682"/>
                  </a:lnTo>
                  <a:lnTo>
                    <a:pt x="1224" y="664"/>
                  </a:lnTo>
                  <a:lnTo>
                    <a:pt x="1224" y="650"/>
                  </a:lnTo>
                  <a:lnTo>
                    <a:pt x="1224" y="634"/>
                  </a:lnTo>
                  <a:lnTo>
                    <a:pt x="1220" y="620"/>
                  </a:lnTo>
                  <a:lnTo>
                    <a:pt x="1216" y="614"/>
                  </a:lnTo>
                  <a:lnTo>
                    <a:pt x="1212" y="606"/>
                  </a:lnTo>
                  <a:lnTo>
                    <a:pt x="1208" y="600"/>
                  </a:lnTo>
                  <a:lnTo>
                    <a:pt x="1206" y="596"/>
                  </a:lnTo>
                  <a:lnTo>
                    <a:pt x="1206" y="588"/>
                  </a:lnTo>
                  <a:lnTo>
                    <a:pt x="1208" y="584"/>
                  </a:lnTo>
                  <a:lnTo>
                    <a:pt x="1206" y="582"/>
                  </a:lnTo>
                  <a:lnTo>
                    <a:pt x="1204" y="578"/>
                  </a:lnTo>
                  <a:lnTo>
                    <a:pt x="1200" y="576"/>
                  </a:lnTo>
                  <a:lnTo>
                    <a:pt x="1196" y="572"/>
                  </a:lnTo>
                  <a:lnTo>
                    <a:pt x="1194" y="562"/>
                  </a:lnTo>
                  <a:lnTo>
                    <a:pt x="1192" y="548"/>
                  </a:lnTo>
                  <a:lnTo>
                    <a:pt x="1190" y="534"/>
                  </a:lnTo>
                  <a:lnTo>
                    <a:pt x="1188" y="526"/>
                  </a:lnTo>
                  <a:lnTo>
                    <a:pt x="1184" y="522"/>
                  </a:lnTo>
                  <a:lnTo>
                    <a:pt x="1180" y="520"/>
                  </a:lnTo>
                  <a:lnTo>
                    <a:pt x="1176" y="520"/>
                  </a:lnTo>
                  <a:lnTo>
                    <a:pt x="1172" y="522"/>
                  </a:lnTo>
                  <a:lnTo>
                    <a:pt x="1170" y="526"/>
                  </a:lnTo>
                  <a:lnTo>
                    <a:pt x="1166" y="532"/>
                  </a:lnTo>
                  <a:lnTo>
                    <a:pt x="1166" y="538"/>
                  </a:lnTo>
                  <a:lnTo>
                    <a:pt x="1164" y="552"/>
                  </a:lnTo>
                  <a:lnTo>
                    <a:pt x="1162" y="564"/>
                  </a:lnTo>
                  <a:lnTo>
                    <a:pt x="1150" y="594"/>
                  </a:lnTo>
                  <a:lnTo>
                    <a:pt x="1146" y="602"/>
                  </a:lnTo>
                  <a:lnTo>
                    <a:pt x="1146" y="608"/>
                  </a:lnTo>
                  <a:lnTo>
                    <a:pt x="1146" y="612"/>
                  </a:lnTo>
                  <a:lnTo>
                    <a:pt x="1150" y="614"/>
                  </a:lnTo>
                  <a:lnTo>
                    <a:pt x="1152" y="616"/>
                  </a:lnTo>
                  <a:lnTo>
                    <a:pt x="1152" y="618"/>
                  </a:lnTo>
                  <a:lnTo>
                    <a:pt x="1150" y="622"/>
                  </a:lnTo>
                  <a:lnTo>
                    <a:pt x="1144" y="630"/>
                  </a:lnTo>
                  <a:lnTo>
                    <a:pt x="1144" y="636"/>
                  </a:lnTo>
                  <a:lnTo>
                    <a:pt x="1144" y="646"/>
                  </a:lnTo>
                  <a:lnTo>
                    <a:pt x="1138" y="658"/>
                  </a:lnTo>
                  <a:lnTo>
                    <a:pt x="1136" y="668"/>
                  </a:lnTo>
                  <a:lnTo>
                    <a:pt x="1136" y="676"/>
                  </a:lnTo>
                  <a:lnTo>
                    <a:pt x="1140" y="700"/>
                  </a:lnTo>
                  <a:lnTo>
                    <a:pt x="1144" y="724"/>
                  </a:lnTo>
                  <a:lnTo>
                    <a:pt x="1144" y="736"/>
                  </a:lnTo>
                  <a:lnTo>
                    <a:pt x="1142" y="748"/>
                  </a:lnTo>
                  <a:lnTo>
                    <a:pt x="1136" y="768"/>
                  </a:lnTo>
                  <a:lnTo>
                    <a:pt x="1136" y="780"/>
                  </a:lnTo>
                  <a:lnTo>
                    <a:pt x="1136" y="792"/>
                  </a:lnTo>
                  <a:lnTo>
                    <a:pt x="1130" y="806"/>
                  </a:lnTo>
                  <a:lnTo>
                    <a:pt x="1124" y="816"/>
                  </a:lnTo>
                  <a:lnTo>
                    <a:pt x="1120" y="826"/>
                  </a:lnTo>
                  <a:lnTo>
                    <a:pt x="1116" y="840"/>
                  </a:lnTo>
                  <a:lnTo>
                    <a:pt x="1114" y="850"/>
                  </a:lnTo>
                  <a:lnTo>
                    <a:pt x="1110" y="856"/>
                  </a:lnTo>
                  <a:lnTo>
                    <a:pt x="1102" y="862"/>
                  </a:lnTo>
                  <a:lnTo>
                    <a:pt x="1096" y="866"/>
                  </a:lnTo>
                  <a:lnTo>
                    <a:pt x="1088" y="866"/>
                  </a:lnTo>
                  <a:lnTo>
                    <a:pt x="1078" y="864"/>
                  </a:lnTo>
                  <a:lnTo>
                    <a:pt x="1068" y="860"/>
                  </a:lnTo>
                  <a:lnTo>
                    <a:pt x="1060" y="854"/>
                  </a:lnTo>
                  <a:lnTo>
                    <a:pt x="1052" y="848"/>
                  </a:lnTo>
                  <a:lnTo>
                    <a:pt x="1046" y="842"/>
                  </a:lnTo>
                  <a:lnTo>
                    <a:pt x="1044" y="836"/>
                  </a:lnTo>
                  <a:lnTo>
                    <a:pt x="1040" y="830"/>
                  </a:lnTo>
                  <a:lnTo>
                    <a:pt x="1036" y="826"/>
                  </a:lnTo>
                  <a:lnTo>
                    <a:pt x="1028" y="824"/>
                  </a:lnTo>
                  <a:lnTo>
                    <a:pt x="1022" y="822"/>
                  </a:lnTo>
                  <a:lnTo>
                    <a:pt x="1014" y="818"/>
                  </a:lnTo>
                  <a:lnTo>
                    <a:pt x="1004" y="812"/>
                  </a:lnTo>
                  <a:lnTo>
                    <a:pt x="990" y="800"/>
                  </a:lnTo>
                  <a:lnTo>
                    <a:pt x="978" y="788"/>
                  </a:lnTo>
                  <a:lnTo>
                    <a:pt x="968" y="782"/>
                  </a:lnTo>
                  <a:lnTo>
                    <a:pt x="962" y="780"/>
                  </a:lnTo>
                  <a:lnTo>
                    <a:pt x="956" y="778"/>
                  </a:lnTo>
                  <a:lnTo>
                    <a:pt x="948" y="776"/>
                  </a:lnTo>
                  <a:lnTo>
                    <a:pt x="942" y="772"/>
                  </a:lnTo>
                  <a:lnTo>
                    <a:pt x="934" y="764"/>
                  </a:lnTo>
                  <a:lnTo>
                    <a:pt x="922" y="752"/>
                  </a:lnTo>
                  <a:lnTo>
                    <a:pt x="912" y="744"/>
                  </a:lnTo>
                  <a:lnTo>
                    <a:pt x="898" y="732"/>
                  </a:lnTo>
                  <a:lnTo>
                    <a:pt x="896" y="728"/>
                  </a:lnTo>
                  <a:lnTo>
                    <a:pt x="896" y="722"/>
                  </a:lnTo>
                  <a:lnTo>
                    <a:pt x="900" y="712"/>
                  </a:lnTo>
                  <a:lnTo>
                    <a:pt x="908" y="700"/>
                  </a:lnTo>
                  <a:lnTo>
                    <a:pt x="916" y="684"/>
                  </a:lnTo>
                  <a:lnTo>
                    <a:pt x="920" y="674"/>
                  </a:lnTo>
                  <a:lnTo>
                    <a:pt x="920" y="670"/>
                  </a:lnTo>
                  <a:lnTo>
                    <a:pt x="918" y="670"/>
                  </a:lnTo>
                  <a:lnTo>
                    <a:pt x="916" y="668"/>
                  </a:lnTo>
                  <a:lnTo>
                    <a:pt x="914" y="666"/>
                  </a:lnTo>
                  <a:lnTo>
                    <a:pt x="914" y="662"/>
                  </a:lnTo>
                  <a:lnTo>
                    <a:pt x="918" y="652"/>
                  </a:lnTo>
                  <a:lnTo>
                    <a:pt x="924" y="644"/>
                  </a:lnTo>
                  <a:lnTo>
                    <a:pt x="928" y="640"/>
                  </a:lnTo>
                  <a:lnTo>
                    <a:pt x="930" y="642"/>
                  </a:lnTo>
                  <a:lnTo>
                    <a:pt x="934" y="646"/>
                  </a:lnTo>
                  <a:lnTo>
                    <a:pt x="936" y="648"/>
                  </a:lnTo>
                  <a:lnTo>
                    <a:pt x="936" y="650"/>
                  </a:lnTo>
                  <a:lnTo>
                    <a:pt x="938" y="646"/>
                  </a:lnTo>
                  <a:lnTo>
                    <a:pt x="940" y="638"/>
                  </a:lnTo>
                  <a:lnTo>
                    <a:pt x="942" y="626"/>
                  </a:lnTo>
                  <a:lnTo>
                    <a:pt x="946" y="618"/>
                  </a:lnTo>
                  <a:lnTo>
                    <a:pt x="950" y="612"/>
                  </a:lnTo>
                  <a:lnTo>
                    <a:pt x="956" y="606"/>
                  </a:lnTo>
                  <a:lnTo>
                    <a:pt x="958" y="604"/>
                  </a:lnTo>
                  <a:lnTo>
                    <a:pt x="960" y="602"/>
                  </a:lnTo>
                  <a:lnTo>
                    <a:pt x="960" y="598"/>
                  </a:lnTo>
                  <a:lnTo>
                    <a:pt x="956" y="596"/>
                  </a:lnTo>
                  <a:lnTo>
                    <a:pt x="950" y="590"/>
                  </a:lnTo>
                  <a:lnTo>
                    <a:pt x="946" y="586"/>
                  </a:lnTo>
                  <a:lnTo>
                    <a:pt x="942" y="580"/>
                  </a:lnTo>
                  <a:lnTo>
                    <a:pt x="942" y="578"/>
                  </a:lnTo>
                  <a:lnTo>
                    <a:pt x="940" y="578"/>
                  </a:lnTo>
                  <a:lnTo>
                    <a:pt x="934" y="582"/>
                  </a:lnTo>
                  <a:lnTo>
                    <a:pt x="930" y="584"/>
                  </a:lnTo>
                  <a:lnTo>
                    <a:pt x="928" y="588"/>
                  </a:lnTo>
                  <a:lnTo>
                    <a:pt x="928" y="594"/>
                  </a:lnTo>
                  <a:lnTo>
                    <a:pt x="930" y="598"/>
                  </a:lnTo>
                  <a:lnTo>
                    <a:pt x="928" y="600"/>
                  </a:lnTo>
                  <a:lnTo>
                    <a:pt x="926" y="602"/>
                  </a:lnTo>
                  <a:lnTo>
                    <a:pt x="922" y="604"/>
                  </a:lnTo>
                  <a:lnTo>
                    <a:pt x="920" y="604"/>
                  </a:lnTo>
                  <a:lnTo>
                    <a:pt x="918" y="598"/>
                  </a:lnTo>
                  <a:lnTo>
                    <a:pt x="918" y="592"/>
                  </a:lnTo>
                  <a:lnTo>
                    <a:pt x="918" y="590"/>
                  </a:lnTo>
                  <a:lnTo>
                    <a:pt x="916" y="590"/>
                  </a:lnTo>
                  <a:lnTo>
                    <a:pt x="914" y="588"/>
                  </a:lnTo>
                  <a:lnTo>
                    <a:pt x="914" y="586"/>
                  </a:lnTo>
                  <a:lnTo>
                    <a:pt x="914" y="578"/>
                  </a:lnTo>
                  <a:lnTo>
                    <a:pt x="914" y="574"/>
                  </a:lnTo>
                  <a:lnTo>
                    <a:pt x="912" y="574"/>
                  </a:lnTo>
                  <a:lnTo>
                    <a:pt x="906" y="576"/>
                  </a:lnTo>
                  <a:lnTo>
                    <a:pt x="898" y="584"/>
                  </a:lnTo>
                  <a:lnTo>
                    <a:pt x="888" y="590"/>
                  </a:lnTo>
                  <a:lnTo>
                    <a:pt x="882" y="594"/>
                  </a:lnTo>
                  <a:lnTo>
                    <a:pt x="878" y="594"/>
                  </a:lnTo>
                  <a:lnTo>
                    <a:pt x="874" y="592"/>
                  </a:lnTo>
                  <a:lnTo>
                    <a:pt x="870" y="586"/>
                  </a:lnTo>
                  <a:lnTo>
                    <a:pt x="866" y="584"/>
                  </a:lnTo>
                  <a:lnTo>
                    <a:pt x="860" y="584"/>
                  </a:lnTo>
                  <a:lnTo>
                    <a:pt x="854" y="586"/>
                  </a:lnTo>
                  <a:lnTo>
                    <a:pt x="848" y="586"/>
                  </a:lnTo>
                  <a:lnTo>
                    <a:pt x="844" y="584"/>
                  </a:lnTo>
                  <a:lnTo>
                    <a:pt x="842" y="580"/>
                  </a:lnTo>
                  <a:lnTo>
                    <a:pt x="834" y="572"/>
                  </a:lnTo>
                  <a:lnTo>
                    <a:pt x="830" y="570"/>
                  </a:lnTo>
                  <a:lnTo>
                    <a:pt x="822" y="570"/>
                  </a:lnTo>
                  <a:lnTo>
                    <a:pt x="814" y="570"/>
                  </a:lnTo>
                  <a:lnTo>
                    <a:pt x="808" y="568"/>
                  </a:lnTo>
                  <a:lnTo>
                    <a:pt x="804" y="564"/>
                  </a:lnTo>
                  <a:lnTo>
                    <a:pt x="802" y="560"/>
                  </a:lnTo>
                  <a:lnTo>
                    <a:pt x="798" y="554"/>
                  </a:lnTo>
                  <a:lnTo>
                    <a:pt x="796" y="554"/>
                  </a:lnTo>
                  <a:lnTo>
                    <a:pt x="792" y="554"/>
                  </a:lnTo>
                  <a:lnTo>
                    <a:pt x="788" y="554"/>
                  </a:lnTo>
                  <a:lnTo>
                    <a:pt x="784" y="554"/>
                  </a:lnTo>
                  <a:lnTo>
                    <a:pt x="782" y="550"/>
                  </a:lnTo>
                  <a:lnTo>
                    <a:pt x="776" y="546"/>
                  </a:lnTo>
                  <a:lnTo>
                    <a:pt x="774" y="544"/>
                  </a:lnTo>
                  <a:lnTo>
                    <a:pt x="768" y="542"/>
                  </a:lnTo>
                  <a:lnTo>
                    <a:pt x="758" y="542"/>
                  </a:lnTo>
                  <a:lnTo>
                    <a:pt x="752" y="544"/>
                  </a:lnTo>
                  <a:lnTo>
                    <a:pt x="750" y="546"/>
                  </a:lnTo>
                  <a:lnTo>
                    <a:pt x="750" y="548"/>
                  </a:lnTo>
                  <a:lnTo>
                    <a:pt x="754" y="556"/>
                  </a:lnTo>
                  <a:lnTo>
                    <a:pt x="756" y="558"/>
                  </a:lnTo>
                  <a:lnTo>
                    <a:pt x="762" y="560"/>
                  </a:lnTo>
                  <a:lnTo>
                    <a:pt x="774" y="560"/>
                  </a:lnTo>
                  <a:lnTo>
                    <a:pt x="778" y="560"/>
                  </a:lnTo>
                  <a:lnTo>
                    <a:pt x="782" y="564"/>
                  </a:lnTo>
                  <a:lnTo>
                    <a:pt x="784" y="570"/>
                  </a:lnTo>
                  <a:lnTo>
                    <a:pt x="782" y="580"/>
                  </a:lnTo>
                  <a:lnTo>
                    <a:pt x="778" y="594"/>
                  </a:lnTo>
                  <a:lnTo>
                    <a:pt x="778" y="596"/>
                  </a:lnTo>
                  <a:lnTo>
                    <a:pt x="776" y="596"/>
                  </a:lnTo>
                  <a:lnTo>
                    <a:pt x="768" y="594"/>
                  </a:lnTo>
                  <a:lnTo>
                    <a:pt x="760" y="594"/>
                  </a:lnTo>
                  <a:lnTo>
                    <a:pt x="750" y="596"/>
                  </a:lnTo>
                  <a:lnTo>
                    <a:pt x="742" y="596"/>
                  </a:lnTo>
                  <a:lnTo>
                    <a:pt x="736" y="596"/>
                  </a:lnTo>
                  <a:lnTo>
                    <a:pt x="728" y="592"/>
                  </a:lnTo>
                  <a:lnTo>
                    <a:pt x="726" y="592"/>
                  </a:lnTo>
                  <a:lnTo>
                    <a:pt x="720" y="594"/>
                  </a:lnTo>
                  <a:lnTo>
                    <a:pt x="700" y="608"/>
                  </a:lnTo>
                  <a:lnTo>
                    <a:pt x="688" y="620"/>
                  </a:lnTo>
                  <a:lnTo>
                    <a:pt x="680" y="628"/>
                  </a:lnTo>
                  <a:lnTo>
                    <a:pt x="678" y="634"/>
                  </a:lnTo>
                  <a:lnTo>
                    <a:pt x="676" y="638"/>
                  </a:lnTo>
                  <a:lnTo>
                    <a:pt x="676" y="644"/>
                  </a:lnTo>
                  <a:lnTo>
                    <a:pt x="674" y="652"/>
                  </a:lnTo>
                  <a:lnTo>
                    <a:pt x="670" y="662"/>
                  </a:lnTo>
                  <a:lnTo>
                    <a:pt x="662" y="674"/>
                  </a:lnTo>
                  <a:lnTo>
                    <a:pt x="654" y="688"/>
                  </a:lnTo>
                  <a:lnTo>
                    <a:pt x="650" y="698"/>
                  </a:lnTo>
                  <a:lnTo>
                    <a:pt x="652" y="706"/>
                  </a:lnTo>
                  <a:lnTo>
                    <a:pt x="654" y="710"/>
                  </a:lnTo>
                  <a:lnTo>
                    <a:pt x="662" y="716"/>
                  </a:lnTo>
                  <a:lnTo>
                    <a:pt x="662" y="720"/>
                  </a:lnTo>
                  <a:lnTo>
                    <a:pt x="658" y="724"/>
                  </a:lnTo>
                  <a:lnTo>
                    <a:pt x="652" y="728"/>
                  </a:lnTo>
                  <a:lnTo>
                    <a:pt x="648" y="730"/>
                  </a:lnTo>
                  <a:lnTo>
                    <a:pt x="644" y="730"/>
                  </a:lnTo>
                  <a:lnTo>
                    <a:pt x="640" y="728"/>
                  </a:lnTo>
                  <a:lnTo>
                    <a:pt x="630" y="722"/>
                  </a:lnTo>
                  <a:lnTo>
                    <a:pt x="626" y="722"/>
                  </a:lnTo>
                  <a:lnTo>
                    <a:pt x="618" y="722"/>
                  </a:lnTo>
                  <a:lnTo>
                    <a:pt x="612" y="722"/>
                  </a:lnTo>
                  <a:lnTo>
                    <a:pt x="608" y="718"/>
                  </a:lnTo>
                  <a:lnTo>
                    <a:pt x="596" y="712"/>
                  </a:lnTo>
                  <a:lnTo>
                    <a:pt x="574" y="688"/>
                  </a:lnTo>
                  <a:lnTo>
                    <a:pt x="562" y="676"/>
                  </a:lnTo>
                  <a:lnTo>
                    <a:pt x="554" y="670"/>
                  </a:lnTo>
                  <a:lnTo>
                    <a:pt x="550" y="668"/>
                  </a:lnTo>
                  <a:lnTo>
                    <a:pt x="548" y="668"/>
                  </a:lnTo>
                  <a:lnTo>
                    <a:pt x="546" y="670"/>
                  </a:lnTo>
                  <a:lnTo>
                    <a:pt x="544" y="674"/>
                  </a:lnTo>
                  <a:lnTo>
                    <a:pt x="542" y="682"/>
                  </a:lnTo>
                  <a:lnTo>
                    <a:pt x="540" y="684"/>
                  </a:lnTo>
                  <a:lnTo>
                    <a:pt x="536" y="684"/>
                  </a:lnTo>
                  <a:lnTo>
                    <a:pt x="532" y="682"/>
                  </a:lnTo>
                  <a:lnTo>
                    <a:pt x="526" y="678"/>
                  </a:lnTo>
                  <a:lnTo>
                    <a:pt x="522" y="678"/>
                  </a:lnTo>
                  <a:lnTo>
                    <a:pt x="518" y="682"/>
                  </a:lnTo>
                  <a:lnTo>
                    <a:pt x="516" y="690"/>
                  </a:lnTo>
                  <a:lnTo>
                    <a:pt x="516" y="698"/>
                  </a:lnTo>
                  <a:lnTo>
                    <a:pt x="514" y="700"/>
                  </a:lnTo>
                  <a:lnTo>
                    <a:pt x="510" y="700"/>
                  </a:lnTo>
                  <a:lnTo>
                    <a:pt x="508" y="698"/>
                  </a:lnTo>
                  <a:lnTo>
                    <a:pt x="502" y="696"/>
                  </a:lnTo>
                  <a:lnTo>
                    <a:pt x="498" y="698"/>
                  </a:lnTo>
                  <a:lnTo>
                    <a:pt x="490" y="704"/>
                  </a:lnTo>
                  <a:lnTo>
                    <a:pt x="482" y="718"/>
                  </a:lnTo>
                  <a:lnTo>
                    <a:pt x="474" y="732"/>
                  </a:lnTo>
                  <a:lnTo>
                    <a:pt x="468" y="742"/>
                  </a:lnTo>
                  <a:lnTo>
                    <a:pt x="458" y="752"/>
                  </a:lnTo>
                  <a:lnTo>
                    <a:pt x="454" y="756"/>
                  </a:lnTo>
                  <a:lnTo>
                    <a:pt x="452" y="762"/>
                  </a:lnTo>
                  <a:lnTo>
                    <a:pt x="450" y="768"/>
                  </a:lnTo>
                  <a:lnTo>
                    <a:pt x="448" y="780"/>
                  </a:lnTo>
                  <a:lnTo>
                    <a:pt x="448" y="794"/>
                  </a:lnTo>
                  <a:lnTo>
                    <a:pt x="446" y="798"/>
                  </a:lnTo>
                  <a:lnTo>
                    <a:pt x="444" y="800"/>
                  </a:lnTo>
                  <a:lnTo>
                    <a:pt x="440" y="798"/>
                  </a:lnTo>
                  <a:lnTo>
                    <a:pt x="434" y="794"/>
                  </a:lnTo>
                  <a:lnTo>
                    <a:pt x="428" y="792"/>
                  </a:lnTo>
                  <a:lnTo>
                    <a:pt x="426" y="792"/>
                  </a:lnTo>
                  <a:lnTo>
                    <a:pt x="422" y="794"/>
                  </a:lnTo>
                  <a:lnTo>
                    <a:pt x="420" y="798"/>
                  </a:lnTo>
                  <a:lnTo>
                    <a:pt x="418" y="804"/>
                  </a:lnTo>
                  <a:lnTo>
                    <a:pt x="416" y="824"/>
                  </a:lnTo>
                  <a:lnTo>
                    <a:pt x="414" y="840"/>
                  </a:lnTo>
                  <a:lnTo>
                    <a:pt x="414" y="842"/>
                  </a:lnTo>
                  <a:lnTo>
                    <a:pt x="412" y="842"/>
                  </a:lnTo>
                  <a:lnTo>
                    <a:pt x="408" y="828"/>
                  </a:lnTo>
                  <a:lnTo>
                    <a:pt x="402" y="818"/>
                  </a:lnTo>
                  <a:lnTo>
                    <a:pt x="400" y="812"/>
                  </a:lnTo>
                  <a:lnTo>
                    <a:pt x="396" y="810"/>
                  </a:lnTo>
                  <a:lnTo>
                    <a:pt x="392" y="810"/>
                  </a:lnTo>
                  <a:lnTo>
                    <a:pt x="386" y="812"/>
                  </a:lnTo>
                  <a:lnTo>
                    <a:pt x="382" y="816"/>
                  </a:lnTo>
                  <a:lnTo>
                    <a:pt x="376" y="822"/>
                  </a:lnTo>
                  <a:lnTo>
                    <a:pt x="366" y="840"/>
                  </a:lnTo>
                  <a:lnTo>
                    <a:pt x="360" y="852"/>
                  </a:lnTo>
                  <a:lnTo>
                    <a:pt x="360" y="864"/>
                  </a:lnTo>
                  <a:lnTo>
                    <a:pt x="362" y="872"/>
                  </a:lnTo>
                  <a:lnTo>
                    <a:pt x="362" y="880"/>
                  </a:lnTo>
                  <a:lnTo>
                    <a:pt x="362" y="886"/>
                  </a:lnTo>
                  <a:lnTo>
                    <a:pt x="358" y="894"/>
                  </a:lnTo>
                  <a:lnTo>
                    <a:pt x="350" y="902"/>
                  </a:lnTo>
                  <a:lnTo>
                    <a:pt x="344" y="908"/>
                  </a:lnTo>
                  <a:lnTo>
                    <a:pt x="338" y="916"/>
                  </a:lnTo>
                  <a:lnTo>
                    <a:pt x="334" y="930"/>
                  </a:lnTo>
                  <a:lnTo>
                    <a:pt x="330" y="940"/>
                  </a:lnTo>
                  <a:lnTo>
                    <a:pt x="324" y="948"/>
                  </a:lnTo>
                  <a:lnTo>
                    <a:pt x="316" y="958"/>
                  </a:lnTo>
                  <a:lnTo>
                    <a:pt x="304" y="968"/>
                  </a:lnTo>
                  <a:lnTo>
                    <a:pt x="290" y="976"/>
                  </a:lnTo>
                  <a:lnTo>
                    <a:pt x="276" y="980"/>
                  </a:lnTo>
                  <a:lnTo>
                    <a:pt x="266" y="982"/>
                  </a:lnTo>
                  <a:lnTo>
                    <a:pt x="256" y="980"/>
                  </a:lnTo>
                  <a:lnTo>
                    <a:pt x="240" y="980"/>
                  </a:lnTo>
                  <a:lnTo>
                    <a:pt x="234" y="982"/>
                  </a:lnTo>
                  <a:lnTo>
                    <a:pt x="232" y="986"/>
                  </a:lnTo>
                  <a:lnTo>
                    <a:pt x="228" y="990"/>
                  </a:lnTo>
                  <a:lnTo>
                    <a:pt x="224" y="994"/>
                  </a:lnTo>
                  <a:lnTo>
                    <a:pt x="212" y="998"/>
                  </a:lnTo>
                  <a:lnTo>
                    <a:pt x="198" y="1002"/>
                  </a:lnTo>
                  <a:lnTo>
                    <a:pt x="180" y="1012"/>
                  </a:lnTo>
                  <a:lnTo>
                    <a:pt x="170" y="1016"/>
                  </a:lnTo>
                  <a:lnTo>
                    <a:pt x="162" y="1016"/>
                  </a:lnTo>
                  <a:lnTo>
                    <a:pt x="150" y="1012"/>
                  </a:lnTo>
                  <a:lnTo>
                    <a:pt x="142" y="1012"/>
                  </a:lnTo>
                  <a:lnTo>
                    <a:pt x="134" y="1014"/>
                  </a:lnTo>
                  <a:lnTo>
                    <a:pt x="124" y="1020"/>
                  </a:lnTo>
                  <a:lnTo>
                    <a:pt x="110" y="1034"/>
                  </a:lnTo>
                  <a:lnTo>
                    <a:pt x="98" y="1048"/>
                  </a:lnTo>
                  <a:lnTo>
                    <a:pt x="86" y="1058"/>
                  </a:lnTo>
                  <a:lnTo>
                    <a:pt x="78" y="1062"/>
                  </a:lnTo>
                  <a:lnTo>
                    <a:pt x="72" y="1066"/>
                  </a:lnTo>
                  <a:lnTo>
                    <a:pt x="66" y="1068"/>
                  </a:lnTo>
                  <a:lnTo>
                    <a:pt x="60" y="1074"/>
                  </a:lnTo>
                  <a:lnTo>
                    <a:pt x="54" y="1082"/>
                  </a:lnTo>
                  <a:lnTo>
                    <a:pt x="50" y="1094"/>
                  </a:lnTo>
                  <a:lnTo>
                    <a:pt x="44" y="1104"/>
                  </a:lnTo>
                  <a:lnTo>
                    <a:pt x="42" y="1106"/>
                  </a:lnTo>
                  <a:lnTo>
                    <a:pt x="42" y="1104"/>
                  </a:lnTo>
                  <a:lnTo>
                    <a:pt x="40" y="1100"/>
                  </a:lnTo>
                  <a:lnTo>
                    <a:pt x="38" y="1092"/>
                  </a:lnTo>
                  <a:lnTo>
                    <a:pt x="38" y="1084"/>
                  </a:lnTo>
                  <a:lnTo>
                    <a:pt x="36" y="1078"/>
                  </a:lnTo>
                  <a:lnTo>
                    <a:pt x="34" y="1078"/>
                  </a:lnTo>
                  <a:lnTo>
                    <a:pt x="30" y="1078"/>
                  </a:lnTo>
                  <a:lnTo>
                    <a:pt x="24" y="1088"/>
                  </a:lnTo>
                  <a:lnTo>
                    <a:pt x="18" y="1100"/>
                  </a:lnTo>
                  <a:lnTo>
                    <a:pt x="16" y="1110"/>
                  </a:lnTo>
                  <a:lnTo>
                    <a:pt x="18" y="1118"/>
                  </a:lnTo>
                  <a:lnTo>
                    <a:pt x="20" y="1126"/>
                  </a:lnTo>
                  <a:lnTo>
                    <a:pt x="22" y="1134"/>
                  </a:lnTo>
                  <a:lnTo>
                    <a:pt x="22" y="1144"/>
                  </a:lnTo>
                  <a:lnTo>
                    <a:pt x="20" y="1154"/>
                  </a:lnTo>
                  <a:lnTo>
                    <a:pt x="12" y="1170"/>
                  </a:lnTo>
                  <a:lnTo>
                    <a:pt x="8" y="1180"/>
                  </a:lnTo>
                  <a:lnTo>
                    <a:pt x="4" y="1188"/>
                  </a:lnTo>
                  <a:lnTo>
                    <a:pt x="4" y="1196"/>
                  </a:lnTo>
                  <a:lnTo>
                    <a:pt x="4" y="1204"/>
                  </a:lnTo>
                  <a:lnTo>
                    <a:pt x="8" y="1220"/>
                  </a:lnTo>
                  <a:lnTo>
                    <a:pt x="16" y="1236"/>
                  </a:lnTo>
                  <a:lnTo>
                    <a:pt x="34" y="1266"/>
                  </a:lnTo>
                  <a:lnTo>
                    <a:pt x="40" y="1280"/>
                  </a:lnTo>
                  <a:lnTo>
                    <a:pt x="40" y="1288"/>
                  </a:lnTo>
                  <a:lnTo>
                    <a:pt x="42" y="1294"/>
                  </a:lnTo>
                  <a:lnTo>
                    <a:pt x="40" y="1304"/>
                  </a:lnTo>
                  <a:lnTo>
                    <a:pt x="38" y="1304"/>
                  </a:lnTo>
                  <a:lnTo>
                    <a:pt x="36" y="1304"/>
                  </a:lnTo>
                  <a:lnTo>
                    <a:pt x="32" y="1298"/>
                  </a:lnTo>
                  <a:lnTo>
                    <a:pt x="26" y="1288"/>
                  </a:lnTo>
                  <a:lnTo>
                    <a:pt x="14" y="1268"/>
                  </a:lnTo>
                  <a:lnTo>
                    <a:pt x="10" y="1264"/>
                  </a:lnTo>
                  <a:lnTo>
                    <a:pt x="8" y="1264"/>
                  </a:lnTo>
                  <a:lnTo>
                    <a:pt x="6" y="1270"/>
                  </a:lnTo>
                  <a:lnTo>
                    <a:pt x="8" y="1276"/>
                  </a:lnTo>
                  <a:lnTo>
                    <a:pt x="14" y="1290"/>
                  </a:lnTo>
                  <a:lnTo>
                    <a:pt x="20" y="1304"/>
                  </a:lnTo>
                  <a:lnTo>
                    <a:pt x="22" y="1310"/>
                  </a:lnTo>
                  <a:lnTo>
                    <a:pt x="22" y="1316"/>
                  </a:lnTo>
                  <a:lnTo>
                    <a:pt x="20" y="1316"/>
                  </a:lnTo>
                  <a:lnTo>
                    <a:pt x="16" y="1312"/>
                  </a:lnTo>
                  <a:lnTo>
                    <a:pt x="10" y="1298"/>
                  </a:lnTo>
                  <a:lnTo>
                    <a:pt x="6" y="1292"/>
                  </a:lnTo>
                  <a:lnTo>
                    <a:pt x="2" y="1288"/>
                  </a:lnTo>
                  <a:lnTo>
                    <a:pt x="0" y="1290"/>
                  </a:lnTo>
                  <a:lnTo>
                    <a:pt x="0" y="1298"/>
                  </a:lnTo>
                  <a:lnTo>
                    <a:pt x="0" y="1306"/>
                  </a:lnTo>
                  <a:lnTo>
                    <a:pt x="4" y="1316"/>
                  </a:lnTo>
                  <a:lnTo>
                    <a:pt x="18" y="1334"/>
                  </a:lnTo>
                  <a:lnTo>
                    <a:pt x="30" y="1354"/>
                  </a:lnTo>
                  <a:lnTo>
                    <a:pt x="34" y="1364"/>
                  </a:lnTo>
                  <a:lnTo>
                    <a:pt x="36" y="1374"/>
                  </a:lnTo>
                  <a:lnTo>
                    <a:pt x="36" y="1390"/>
                  </a:lnTo>
                  <a:lnTo>
                    <a:pt x="40" y="1402"/>
                  </a:lnTo>
                  <a:lnTo>
                    <a:pt x="48" y="1414"/>
                  </a:lnTo>
                  <a:lnTo>
                    <a:pt x="60" y="1438"/>
                  </a:lnTo>
                  <a:lnTo>
                    <a:pt x="66" y="1452"/>
                  </a:lnTo>
                  <a:lnTo>
                    <a:pt x="68" y="1462"/>
                  </a:lnTo>
                  <a:lnTo>
                    <a:pt x="68" y="1482"/>
                  </a:lnTo>
                  <a:lnTo>
                    <a:pt x="70" y="1494"/>
                  </a:lnTo>
                  <a:lnTo>
                    <a:pt x="72" y="1510"/>
                  </a:lnTo>
                  <a:lnTo>
                    <a:pt x="76" y="1530"/>
                  </a:lnTo>
                  <a:lnTo>
                    <a:pt x="86" y="1556"/>
                  </a:lnTo>
                  <a:lnTo>
                    <a:pt x="96" y="1580"/>
                  </a:lnTo>
                  <a:lnTo>
                    <a:pt x="100" y="1598"/>
                  </a:lnTo>
                  <a:lnTo>
                    <a:pt x="102" y="1610"/>
                  </a:lnTo>
                  <a:lnTo>
                    <a:pt x="100" y="1620"/>
                  </a:lnTo>
                  <a:lnTo>
                    <a:pt x="96" y="1632"/>
                  </a:lnTo>
                  <a:lnTo>
                    <a:pt x="94" y="1638"/>
                  </a:lnTo>
                  <a:lnTo>
                    <a:pt x="94" y="1646"/>
                  </a:lnTo>
                  <a:lnTo>
                    <a:pt x="96" y="1656"/>
                  </a:lnTo>
                  <a:lnTo>
                    <a:pt x="96" y="1664"/>
                  </a:lnTo>
                  <a:lnTo>
                    <a:pt x="94" y="1672"/>
                  </a:lnTo>
                  <a:lnTo>
                    <a:pt x="92" y="1678"/>
                  </a:lnTo>
                  <a:lnTo>
                    <a:pt x="88" y="1682"/>
                  </a:lnTo>
                  <a:lnTo>
                    <a:pt x="84" y="1684"/>
                  </a:lnTo>
                  <a:lnTo>
                    <a:pt x="80" y="1684"/>
                  </a:lnTo>
                  <a:lnTo>
                    <a:pt x="74" y="1684"/>
                  </a:lnTo>
                  <a:lnTo>
                    <a:pt x="70" y="1684"/>
                  </a:lnTo>
                  <a:lnTo>
                    <a:pt x="68" y="1688"/>
                  </a:lnTo>
                  <a:lnTo>
                    <a:pt x="66" y="1694"/>
                  </a:lnTo>
                  <a:lnTo>
                    <a:pt x="66" y="1702"/>
                  </a:lnTo>
                  <a:lnTo>
                    <a:pt x="68" y="1710"/>
                  </a:lnTo>
                  <a:lnTo>
                    <a:pt x="70" y="1716"/>
                  </a:lnTo>
                  <a:lnTo>
                    <a:pt x="76" y="1722"/>
                  </a:lnTo>
                  <a:lnTo>
                    <a:pt x="82" y="1722"/>
                  </a:lnTo>
                  <a:lnTo>
                    <a:pt x="88" y="1722"/>
                  </a:lnTo>
                  <a:lnTo>
                    <a:pt x="92" y="1726"/>
                  </a:lnTo>
                  <a:lnTo>
                    <a:pt x="104" y="1738"/>
                  </a:lnTo>
                  <a:lnTo>
                    <a:pt x="114" y="1746"/>
                  </a:lnTo>
                  <a:lnTo>
                    <a:pt x="124" y="1754"/>
                  </a:lnTo>
                  <a:lnTo>
                    <a:pt x="138" y="1760"/>
                  </a:lnTo>
                  <a:lnTo>
                    <a:pt x="156" y="1762"/>
                  </a:lnTo>
                  <a:lnTo>
                    <a:pt x="174" y="1764"/>
                  </a:lnTo>
                  <a:lnTo>
                    <a:pt x="188" y="1760"/>
                  </a:lnTo>
                  <a:lnTo>
                    <a:pt x="200" y="1756"/>
                  </a:lnTo>
                  <a:lnTo>
                    <a:pt x="208" y="1750"/>
                  </a:lnTo>
                  <a:lnTo>
                    <a:pt x="222" y="1736"/>
                  </a:lnTo>
                  <a:lnTo>
                    <a:pt x="230" y="1732"/>
                  </a:lnTo>
                  <a:lnTo>
                    <a:pt x="238" y="1730"/>
                  </a:lnTo>
                  <a:lnTo>
                    <a:pt x="246" y="1728"/>
                  </a:lnTo>
                  <a:lnTo>
                    <a:pt x="252" y="1724"/>
                  </a:lnTo>
                  <a:lnTo>
                    <a:pt x="254" y="1720"/>
                  </a:lnTo>
                  <a:lnTo>
                    <a:pt x="258" y="1714"/>
                  </a:lnTo>
                  <a:lnTo>
                    <a:pt x="260" y="1708"/>
                  </a:lnTo>
                  <a:lnTo>
                    <a:pt x="264" y="1704"/>
                  </a:lnTo>
                  <a:lnTo>
                    <a:pt x="270" y="1702"/>
                  </a:lnTo>
                  <a:lnTo>
                    <a:pt x="278" y="1700"/>
                  </a:lnTo>
                  <a:lnTo>
                    <a:pt x="290" y="1700"/>
                  </a:lnTo>
                  <a:lnTo>
                    <a:pt x="300" y="1700"/>
                  </a:lnTo>
                  <a:lnTo>
                    <a:pt x="316" y="1696"/>
                  </a:lnTo>
                  <a:lnTo>
                    <a:pt x="322" y="1694"/>
                  </a:lnTo>
                  <a:lnTo>
                    <a:pt x="328" y="1694"/>
                  </a:lnTo>
                  <a:lnTo>
                    <a:pt x="336" y="1694"/>
                  </a:lnTo>
                  <a:lnTo>
                    <a:pt x="344" y="1698"/>
                  </a:lnTo>
                  <a:lnTo>
                    <a:pt x="354" y="1702"/>
                  </a:lnTo>
                  <a:lnTo>
                    <a:pt x="360" y="1704"/>
                  </a:lnTo>
                  <a:lnTo>
                    <a:pt x="364" y="1704"/>
                  </a:lnTo>
                  <a:lnTo>
                    <a:pt x="368" y="1702"/>
                  </a:lnTo>
                  <a:lnTo>
                    <a:pt x="372" y="1698"/>
                  </a:lnTo>
                  <a:lnTo>
                    <a:pt x="378" y="1698"/>
                  </a:lnTo>
                  <a:lnTo>
                    <a:pt x="386" y="1698"/>
                  </a:lnTo>
                  <a:lnTo>
                    <a:pt x="398" y="1702"/>
                  </a:lnTo>
                  <a:lnTo>
                    <a:pt x="406" y="1702"/>
                  </a:lnTo>
                  <a:lnTo>
                    <a:pt x="410" y="1702"/>
                  </a:lnTo>
                  <a:lnTo>
                    <a:pt x="416" y="1702"/>
                  </a:lnTo>
                  <a:lnTo>
                    <a:pt x="420" y="1698"/>
                  </a:lnTo>
                  <a:lnTo>
                    <a:pt x="426" y="1690"/>
                  </a:lnTo>
                  <a:lnTo>
                    <a:pt x="430" y="1678"/>
                  </a:lnTo>
                  <a:lnTo>
                    <a:pt x="434" y="1668"/>
                  </a:lnTo>
                  <a:lnTo>
                    <a:pt x="438" y="1656"/>
                  </a:lnTo>
                  <a:lnTo>
                    <a:pt x="446" y="1650"/>
                  </a:lnTo>
                  <a:lnTo>
                    <a:pt x="450" y="1646"/>
                  </a:lnTo>
                  <a:lnTo>
                    <a:pt x="454" y="1646"/>
                  </a:lnTo>
                  <a:lnTo>
                    <a:pt x="464" y="1644"/>
                  </a:lnTo>
                  <a:lnTo>
                    <a:pt x="472" y="1640"/>
                  </a:lnTo>
                  <a:lnTo>
                    <a:pt x="484" y="1628"/>
                  </a:lnTo>
                  <a:lnTo>
                    <a:pt x="492" y="1622"/>
                  </a:lnTo>
                  <a:lnTo>
                    <a:pt x="502" y="1616"/>
                  </a:lnTo>
                  <a:lnTo>
                    <a:pt x="514" y="1614"/>
                  </a:lnTo>
                  <a:lnTo>
                    <a:pt x="530" y="1614"/>
                  </a:lnTo>
                  <a:lnTo>
                    <a:pt x="544" y="1614"/>
                  </a:lnTo>
                  <a:lnTo>
                    <a:pt x="556" y="1614"/>
                  </a:lnTo>
                  <a:lnTo>
                    <a:pt x="578" y="1610"/>
                  </a:lnTo>
                  <a:lnTo>
                    <a:pt x="596" y="1602"/>
                  </a:lnTo>
                  <a:lnTo>
                    <a:pt x="614" y="1594"/>
                  </a:lnTo>
                  <a:lnTo>
                    <a:pt x="630" y="1586"/>
                  </a:lnTo>
                  <a:lnTo>
                    <a:pt x="644" y="1580"/>
                  </a:lnTo>
                  <a:lnTo>
                    <a:pt x="660" y="1574"/>
                  </a:lnTo>
                  <a:lnTo>
                    <a:pt x="668" y="1574"/>
                  </a:lnTo>
                  <a:lnTo>
                    <a:pt x="676" y="1574"/>
                  </a:lnTo>
                  <a:lnTo>
                    <a:pt x="696" y="1578"/>
                  </a:lnTo>
                  <a:lnTo>
                    <a:pt x="706" y="1576"/>
                  </a:lnTo>
                  <a:lnTo>
                    <a:pt x="712" y="1574"/>
                  </a:lnTo>
                  <a:lnTo>
                    <a:pt x="716" y="1572"/>
                  </a:lnTo>
                  <a:lnTo>
                    <a:pt x="718" y="1570"/>
                  </a:lnTo>
                  <a:lnTo>
                    <a:pt x="724" y="1572"/>
                  </a:lnTo>
                  <a:lnTo>
                    <a:pt x="752" y="1586"/>
                  </a:lnTo>
                  <a:lnTo>
                    <a:pt x="772" y="1596"/>
                  </a:lnTo>
                  <a:lnTo>
                    <a:pt x="786" y="1602"/>
                  </a:lnTo>
                  <a:lnTo>
                    <a:pt x="798" y="1606"/>
                  </a:lnTo>
                  <a:lnTo>
                    <a:pt x="806" y="1606"/>
                  </a:lnTo>
                  <a:lnTo>
                    <a:pt x="822" y="1608"/>
                  </a:lnTo>
                  <a:lnTo>
                    <a:pt x="828" y="1612"/>
                  </a:lnTo>
                  <a:lnTo>
                    <a:pt x="838" y="1618"/>
                  </a:lnTo>
                  <a:lnTo>
                    <a:pt x="846" y="1626"/>
                  </a:lnTo>
                  <a:lnTo>
                    <a:pt x="848" y="1632"/>
                  </a:lnTo>
                  <a:lnTo>
                    <a:pt x="848" y="1636"/>
                  </a:lnTo>
                  <a:lnTo>
                    <a:pt x="846" y="1642"/>
                  </a:lnTo>
                  <a:lnTo>
                    <a:pt x="844" y="1646"/>
                  </a:lnTo>
                  <a:lnTo>
                    <a:pt x="844" y="1650"/>
                  </a:lnTo>
                  <a:lnTo>
                    <a:pt x="848" y="1656"/>
                  </a:lnTo>
                  <a:lnTo>
                    <a:pt x="860" y="1662"/>
                  </a:lnTo>
                  <a:lnTo>
                    <a:pt x="866" y="1666"/>
                  </a:lnTo>
                  <a:lnTo>
                    <a:pt x="870" y="1672"/>
                  </a:lnTo>
                  <a:lnTo>
                    <a:pt x="876" y="1682"/>
                  </a:lnTo>
                  <a:lnTo>
                    <a:pt x="880" y="1694"/>
                  </a:lnTo>
                  <a:lnTo>
                    <a:pt x="882" y="1708"/>
                  </a:lnTo>
                  <a:lnTo>
                    <a:pt x="884" y="1722"/>
                  </a:lnTo>
                  <a:lnTo>
                    <a:pt x="886" y="1732"/>
                  </a:lnTo>
                  <a:lnTo>
                    <a:pt x="892" y="1742"/>
                  </a:lnTo>
                  <a:lnTo>
                    <a:pt x="894" y="1746"/>
                  </a:lnTo>
                  <a:lnTo>
                    <a:pt x="900" y="1748"/>
                  </a:lnTo>
                  <a:lnTo>
                    <a:pt x="914" y="1756"/>
                  </a:lnTo>
                  <a:lnTo>
                    <a:pt x="914" y="1758"/>
                  </a:lnTo>
                  <a:lnTo>
                    <a:pt x="914" y="1756"/>
                  </a:lnTo>
                  <a:lnTo>
                    <a:pt x="914" y="1750"/>
                  </a:lnTo>
                  <a:lnTo>
                    <a:pt x="916" y="1742"/>
                  </a:lnTo>
                  <a:lnTo>
                    <a:pt x="920" y="1730"/>
                  </a:lnTo>
                  <a:lnTo>
                    <a:pt x="932" y="1716"/>
                  </a:lnTo>
                  <a:lnTo>
                    <a:pt x="944" y="1702"/>
                  </a:lnTo>
                  <a:lnTo>
                    <a:pt x="952" y="1694"/>
                  </a:lnTo>
                  <a:lnTo>
                    <a:pt x="958" y="1690"/>
                  </a:lnTo>
                  <a:lnTo>
                    <a:pt x="962" y="1690"/>
                  </a:lnTo>
                  <a:lnTo>
                    <a:pt x="964" y="1690"/>
                  </a:lnTo>
                  <a:lnTo>
                    <a:pt x="966" y="1680"/>
                  </a:lnTo>
                  <a:lnTo>
                    <a:pt x="968" y="1672"/>
                  </a:lnTo>
                  <a:lnTo>
                    <a:pt x="972" y="1666"/>
                  </a:lnTo>
                  <a:lnTo>
                    <a:pt x="980" y="1658"/>
                  </a:lnTo>
                  <a:lnTo>
                    <a:pt x="986" y="1650"/>
                  </a:lnTo>
                  <a:lnTo>
                    <a:pt x="988" y="1646"/>
                  </a:lnTo>
                  <a:lnTo>
                    <a:pt x="990" y="1640"/>
                  </a:lnTo>
                  <a:lnTo>
                    <a:pt x="990" y="1632"/>
                  </a:lnTo>
                  <a:lnTo>
                    <a:pt x="990" y="1630"/>
                  </a:lnTo>
                  <a:lnTo>
                    <a:pt x="990" y="1632"/>
                  </a:lnTo>
                  <a:lnTo>
                    <a:pt x="998" y="1646"/>
                  </a:lnTo>
                  <a:lnTo>
                    <a:pt x="998" y="1654"/>
                  </a:lnTo>
                  <a:lnTo>
                    <a:pt x="996" y="1664"/>
                  </a:lnTo>
                  <a:lnTo>
                    <a:pt x="988" y="1686"/>
                  </a:lnTo>
                  <a:lnTo>
                    <a:pt x="980" y="1710"/>
                  </a:lnTo>
                  <a:lnTo>
                    <a:pt x="978" y="1718"/>
                  </a:lnTo>
                  <a:lnTo>
                    <a:pt x="978" y="1726"/>
                  </a:lnTo>
                  <a:lnTo>
                    <a:pt x="980" y="1736"/>
                  </a:lnTo>
                  <a:lnTo>
                    <a:pt x="980" y="1746"/>
                  </a:lnTo>
                  <a:lnTo>
                    <a:pt x="976" y="1750"/>
                  </a:lnTo>
                  <a:lnTo>
                    <a:pt x="972" y="1752"/>
                  </a:lnTo>
                  <a:lnTo>
                    <a:pt x="968" y="1752"/>
                  </a:lnTo>
                  <a:lnTo>
                    <a:pt x="964" y="1754"/>
                  </a:lnTo>
                  <a:lnTo>
                    <a:pt x="960" y="1756"/>
                  </a:lnTo>
                  <a:lnTo>
                    <a:pt x="956" y="1758"/>
                  </a:lnTo>
                  <a:lnTo>
                    <a:pt x="954" y="1762"/>
                  </a:lnTo>
                  <a:lnTo>
                    <a:pt x="954" y="1766"/>
                  </a:lnTo>
                  <a:lnTo>
                    <a:pt x="958" y="1770"/>
                  </a:lnTo>
                  <a:lnTo>
                    <a:pt x="962" y="1770"/>
                  </a:lnTo>
                  <a:lnTo>
                    <a:pt x="972" y="1770"/>
                  </a:lnTo>
                  <a:lnTo>
                    <a:pt x="978" y="1770"/>
                  </a:lnTo>
                  <a:lnTo>
                    <a:pt x="982" y="1766"/>
                  </a:lnTo>
                  <a:lnTo>
                    <a:pt x="990" y="1758"/>
                  </a:lnTo>
                  <a:lnTo>
                    <a:pt x="994" y="1750"/>
                  </a:lnTo>
                  <a:lnTo>
                    <a:pt x="996" y="1740"/>
                  </a:lnTo>
                  <a:lnTo>
                    <a:pt x="1000" y="1730"/>
                  </a:lnTo>
                  <a:lnTo>
                    <a:pt x="1002" y="1726"/>
                  </a:lnTo>
                  <a:lnTo>
                    <a:pt x="1004" y="1726"/>
                  </a:lnTo>
                  <a:lnTo>
                    <a:pt x="1006" y="1726"/>
                  </a:lnTo>
                  <a:lnTo>
                    <a:pt x="1012" y="1734"/>
                  </a:lnTo>
                  <a:lnTo>
                    <a:pt x="1016" y="1744"/>
                  </a:lnTo>
                  <a:lnTo>
                    <a:pt x="1018" y="1754"/>
                  </a:lnTo>
                  <a:lnTo>
                    <a:pt x="1016" y="1762"/>
                  </a:lnTo>
                  <a:lnTo>
                    <a:pt x="1014" y="1770"/>
                  </a:lnTo>
                  <a:lnTo>
                    <a:pt x="1006" y="1784"/>
                  </a:lnTo>
                  <a:lnTo>
                    <a:pt x="1004" y="1788"/>
                  </a:lnTo>
                  <a:lnTo>
                    <a:pt x="1006" y="1792"/>
                  </a:lnTo>
                  <a:lnTo>
                    <a:pt x="1008" y="1794"/>
                  </a:lnTo>
                  <a:lnTo>
                    <a:pt x="1012" y="1794"/>
                  </a:lnTo>
                  <a:lnTo>
                    <a:pt x="1020" y="1792"/>
                  </a:lnTo>
                  <a:lnTo>
                    <a:pt x="1030" y="1792"/>
                  </a:lnTo>
                  <a:lnTo>
                    <a:pt x="1036" y="1792"/>
                  </a:lnTo>
                  <a:lnTo>
                    <a:pt x="1042" y="1794"/>
                  </a:lnTo>
                  <a:lnTo>
                    <a:pt x="1048" y="1800"/>
                  </a:lnTo>
                  <a:lnTo>
                    <a:pt x="1054" y="1806"/>
                  </a:lnTo>
                  <a:lnTo>
                    <a:pt x="1060" y="1814"/>
                  </a:lnTo>
                  <a:lnTo>
                    <a:pt x="1066" y="1824"/>
                  </a:lnTo>
                  <a:lnTo>
                    <a:pt x="1070" y="1832"/>
                  </a:lnTo>
                  <a:lnTo>
                    <a:pt x="1072" y="1842"/>
                  </a:lnTo>
                  <a:lnTo>
                    <a:pt x="1072" y="1850"/>
                  </a:lnTo>
                  <a:lnTo>
                    <a:pt x="1070" y="1858"/>
                  </a:lnTo>
                  <a:lnTo>
                    <a:pt x="1068" y="1866"/>
                  </a:lnTo>
                  <a:lnTo>
                    <a:pt x="1068" y="1874"/>
                  </a:lnTo>
                  <a:lnTo>
                    <a:pt x="1074" y="1886"/>
                  </a:lnTo>
                  <a:lnTo>
                    <a:pt x="1080" y="1896"/>
                  </a:lnTo>
                  <a:lnTo>
                    <a:pt x="1088" y="1904"/>
                  </a:lnTo>
                  <a:lnTo>
                    <a:pt x="1098" y="1914"/>
                  </a:lnTo>
                  <a:lnTo>
                    <a:pt x="1106" y="1920"/>
                  </a:lnTo>
                  <a:lnTo>
                    <a:pt x="1114" y="1924"/>
                  </a:lnTo>
                  <a:lnTo>
                    <a:pt x="1120" y="1926"/>
                  </a:lnTo>
                  <a:lnTo>
                    <a:pt x="1126" y="1930"/>
                  </a:lnTo>
                  <a:lnTo>
                    <a:pt x="1134" y="1938"/>
                  </a:lnTo>
                  <a:lnTo>
                    <a:pt x="1138" y="1944"/>
                  </a:lnTo>
                  <a:lnTo>
                    <a:pt x="1142" y="1944"/>
                  </a:lnTo>
                  <a:lnTo>
                    <a:pt x="1146" y="1942"/>
                  </a:lnTo>
                  <a:lnTo>
                    <a:pt x="1152" y="1936"/>
                  </a:lnTo>
                  <a:lnTo>
                    <a:pt x="1156" y="1936"/>
                  </a:lnTo>
                  <a:lnTo>
                    <a:pt x="1160" y="1936"/>
                  </a:lnTo>
                  <a:lnTo>
                    <a:pt x="1176" y="1942"/>
                  </a:lnTo>
                  <a:lnTo>
                    <a:pt x="1198" y="1956"/>
                  </a:lnTo>
                  <a:lnTo>
                    <a:pt x="1210" y="1962"/>
                  </a:lnTo>
                  <a:lnTo>
                    <a:pt x="1218" y="1964"/>
                  </a:lnTo>
                  <a:lnTo>
                    <a:pt x="1224" y="1964"/>
                  </a:lnTo>
                  <a:lnTo>
                    <a:pt x="1230" y="1960"/>
                  </a:lnTo>
                  <a:lnTo>
                    <a:pt x="1238" y="1952"/>
                  </a:lnTo>
                  <a:lnTo>
                    <a:pt x="1244" y="1946"/>
                  </a:lnTo>
                  <a:lnTo>
                    <a:pt x="1252" y="1940"/>
                  </a:lnTo>
                  <a:lnTo>
                    <a:pt x="1260" y="1936"/>
                  </a:lnTo>
                  <a:lnTo>
                    <a:pt x="1264" y="1930"/>
                  </a:lnTo>
                  <a:lnTo>
                    <a:pt x="1270" y="1920"/>
                  </a:lnTo>
                  <a:lnTo>
                    <a:pt x="1270" y="1918"/>
                  </a:lnTo>
                  <a:lnTo>
                    <a:pt x="1272" y="1916"/>
                  </a:lnTo>
                  <a:lnTo>
                    <a:pt x="1276" y="1916"/>
                  </a:lnTo>
                  <a:lnTo>
                    <a:pt x="1282" y="1918"/>
                  </a:lnTo>
                  <a:lnTo>
                    <a:pt x="1286" y="1924"/>
                  </a:lnTo>
                  <a:lnTo>
                    <a:pt x="1288" y="1928"/>
                  </a:lnTo>
                  <a:lnTo>
                    <a:pt x="1284" y="1930"/>
                  </a:lnTo>
                  <a:lnTo>
                    <a:pt x="1280" y="1934"/>
                  </a:lnTo>
                  <a:lnTo>
                    <a:pt x="1274" y="1940"/>
                  </a:lnTo>
                  <a:lnTo>
                    <a:pt x="1274" y="1944"/>
                  </a:lnTo>
                  <a:lnTo>
                    <a:pt x="1278" y="1946"/>
                  </a:lnTo>
                  <a:lnTo>
                    <a:pt x="1282" y="1948"/>
                  </a:lnTo>
                  <a:lnTo>
                    <a:pt x="1288" y="1948"/>
                  </a:lnTo>
                  <a:lnTo>
                    <a:pt x="1290" y="1944"/>
                  </a:lnTo>
                  <a:lnTo>
                    <a:pt x="1292" y="1942"/>
                  </a:lnTo>
                  <a:lnTo>
                    <a:pt x="1296" y="1936"/>
                  </a:lnTo>
                  <a:lnTo>
                    <a:pt x="1296" y="1942"/>
                  </a:lnTo>
                  <a:lnTo>
                    <a:pt x="1298" y="1948"/>
                  </a:lnTo>
                  <a:lnTo>
                    <a:pt x="1300" y="1952"/>
                  </a:lnTo>
                  <a:lnTo>
                    <a:pt x="1306" y="1956"/>
                  </a:lnTo>
                  <a:lnTo>
                    <a:pt x="1316" y="1964"/>
                  </a:lnTo>
                  <a:lnTo>
                    <a:pt x="1324" y="1970"/>
                  </a:lnTo>
                  <a:lnTo>
                    <a:pt x="1334" y="1982"/>
                  </a:lnTo>
                  <a:lnTo>
                    <a:pt x="1338" y="1988"/>
                  </a:lnTo>
                  <a:lnTo>
                    <a:pt x="1340" y="1988"/>
                  </a:lnTo>
                  <a:lnTo>
                    <a:pt x="1340" y="1980"/>
                  </a:lnTo>
                  <a:lnTo>
                    <a:pt x="1340" y="1974"/>
                  </a:lnTo>
                  <a:lnTo>
                    <a:pt x="1340" y="1968"/>
                  </a:lnTo>
                  <a:lnTo>
                    <a:pt x="1342" y="1962"/>
                  </a:lnTo>
                  <a:lnTo>
                    <a:pt x="1346" y="1960"/>
                  </a:lnTo>
                  <a:lnTo>
                    <a:pt x="1354" y="1956"/>
                  </a:lnTo>
                  <a:lnTo>
                    <a:pt x="1362" y="1950"/>
                  </a:lnTo>
                  <a:lnTo>
                    <a:pt x="1386" y="1930"/>
                  </a:lnTo>
                  <a:lnTo>
                    <a:pt x="1398" y="1920"/>
                  </a:lnTo>
                  <a:lnTo>
                    <a:pt x="1412" y="1912"/>
                  </a:lnTo>
                  <a:lnTo>
                    <a:pt x="1428" y="1908"/>
                  </a:lnTo>
                  <a:lnTo>
                    <a:pt x="1434" y="1908"/>
                  </a:lnTo>
                  <a:lnTo>
                    <a:pt x="1442" y="1908"/>
                  </a:lnTo>
                  <a:lnTo>
                    <a:pt x="1456" y="1910"/>
                  </a:lnTo>
                  <a:lnTo>
                    <a:pt x="1466" y="1906"/>
                  </a:lnTo>
                  <a:lnTo>
                    <a:pt x="1474" y="1902"/>
                  </a:lnTo>
                  <a:lnTo>
                    <a:pt x="1478" y="1896"/>
                  </a:lnTo>
                  <a:lnTo>
                    <a:pt x="1482" y="1890"/>
                  </a:lnTo>
                  <a:lnTo>
                    <a:pt x="1482" y="1884"/>
                  </a:lnTo>
                  <a:lnTo>
                    <a:pt x="1482" y="1878"/>
                  </a:lnTo>
                  <a:lnTo>
                    <a:pt x="1478" y="1874"/>
                  </a:lnTo>
                  <a:lnTo>
                    <a:pt x="1476" y="1870"/>
                  </a:lnTo>
                  <a:lnTo>
                    <a:pt x="1476" y="1866"/>
                  </a:lnTo>
                  <a:lnTo>
                    <a:pt x="1480" y="1856"/>
                  </a:lnTo>
                  <a:lnTo>
                    <a:pt x="1486" y="1842"/>
                  </a:lnTo>
                  <a:lnTo>
                    <a:pt x="1488" y="1836"/>
                  </a:lnTo>
                  <a:lnTo>
                    <a:pt x="1488" y="1828"/>
                  </a:lnTo>
                  <a:lnTo>
                    <a:pt x="1490" y="1812"/>
                  </a:lnTo>
                  <a:lnTo>
                    <a:pt x="1494" y="1794"/>
                  </a:lnTo>
                  <a:lnTo>
                    <a:pt x="1502" y="1776"/>
                  </a:lnTo>
                  <a:lnTo>
                    <a:pt x="1506" y="1770"/>
                  </a:lnTo>
                  <a:lnTo>
                    <a:pt x="1510" y="1766"/>
                  </a:lnTo>
                  <a:lnTo>
                    <a:pt x="1514" y="1760"/>
                  </a:lnTo>
                  <a:lnTo>
                    <a:pt x="1518" y="1750"/>
                  </a:lnTo>
                  <a:lnTo>
                    <a:pt x="1526" y="1718"/>
                  </a:lnTo>
                  <a:lnTo>
                    <a:pt x="1530" y="1700"/>
                  </a:lnTo>
                  <a:lnTo>
                    <a:pt x="1538" y="1680"/>
                  </a:lnTo>
                  <a:lnTo>
                    <a:pt x="1548" y="1662"/>
                  </a:lnTo>
                  <a:lnTo>
                    <a:pt x="1554" y="1654"/>
                  </a:lnTo>
                  <a:lnTo>
                    <a:pt x="1562" y="1646"/>
                  </a:lnTo>
                  <a:lnTo>
                    <a:pt x="1574" y="1634"/>
                  </a:lnTo>
                  <a:lnTo>
                    <a:pt x="1582" y="1626"/>
                  </a:lnTo>
                  <a:lnTo>
                    <a:pt x="1586" y="1618"/>
                  </a:lnTo>
                  <a:lnTo>
                    <a:pt x="1588" y="1612"/>
                  </a:lnTo>
                  <a:lnTo>
                    <a:pt x="1588" y="1604"/>
                  </a:lnTo>
                  <a:lnTo>
                    <a:pt x="1590" y="1598"/>
                  </a:lnTo>
                  <a:lnTo>
                    <a:pt x="1594" y="1590"/>
                  </a:lnTo>
                  <a:lnTo>
                    <a:pt x="1598" y="1576"/>
                  </a:lnTo>
                  <a:lnTo>
                    <a:pt x="1602" y="1566"/>
                  </a:lnTo>
                  <a:lnTo>
                    <a:pt x="1602" y="1556"/>
                  </a:lnTo>
                  <a:lnTo>
                    <a:pt x="1602" y="1546"/>
                  </a:lnTo>
                  <a:lnTo>
                    <a:pt x="1602" y="1532"/>
                  </a:lnTo>
                  <a:lnTo>
                    <a:pt x="1604" y="1524"/>
                  </a:lnTo>
                  <a:lnTo>
                    <a:pt x="1606" y="1516"/>
                  </a:lnTo>
                  <a:lnTo>
                    <a:pt x="1612" y="1504"/>
                  </a:lnTo>
                  <a:lnTo>
                    <a:pt x="1614" y="1494"/>
                  </a:lnTo>
                  <a:lnTo>
                    <a:pt x="1616" y="1476"/>
                  </a:lnTo>
                  <a:lnTo>
                    <a:pt x="1618" y="1458"/>
                  </a:lnTo>
                  <a:lnTo>
                    <a:pt x="1620" y="1448"/>
                  </a:lnTo>
                  <a:lnTo>
                    <a:pt x="1626" y="1438"/>
                  </a:lnTo>
                  <a:lnTo>
                    <a:pt x="1628" y="1432"/>
                  </a:lnTo>
                  <a:lnTo>
                    <a:pt x="1630" y="1426"/>
                  </a:lnTo>
                  <a:lnTo>
                    <a:pt x="1628" y="1412"/>
                  </a:lnTo>
                  <a:lnTo>
                    <a:pt x="1626" y="1398"/>
                  </a:lnTo>
                  <a:lnTo>
                    <a:pt x="1622" y="1384"/>
                  </a:lnTo>
                  <a:lnTo>
                    <a:pt x="1612" y="1358"/>
                  </a:lnTo>
                  <a:lnTo>
                    <a:pt x="1610" y="1350"/>
                  </a:lnTo>
                  <a:lnTo>
                    <a:pt x="1610" y="1344"/>
                  </a:lnTo>
                  <a:close/>
                  <a:moveTo>
                    <a:pt x="1412" y="2026"/>
                  </a:moveTo>
                  <a:lnTo>
                    <a:pt x="1412" y="2026"/>
                  </a:lnTo>
                  <a:lnTo>
                    <a:pt x="1408" y="2024"/>
                  </a:lnTo>
                  <a:lnTo>
                    <a:pt x="1406" y="2020"/>
                  </a:lnTo>
                  <a:lnTo>
                    <a:pt x="1404" y="2016"/>
                  </a:lnTo>
                  <a:lnTo>
                    <a:pt x="1402" y="2014"/>
                  </a:lnTo>
                  <a:lnTo>
                    <a:pt x="1400" y="2014"/>
                  </a:lnTo>
                  <a:lnTo>
                    <a:pt x="1396" y="2018"/>
                  </a:lnTo>
                  <a:lnTo>
                    <a:pt x="1392" y="2022"/>
                  </a:lnTo>
                  <a:lnTo>
                    <a:pt x="1392" y="2024"/>
                  </a:lnTo>
                  <a:lnTo>
                    <a:pt x="1394" y="2024"/>
                  </a:lnTo>
                  <a:lnTo>
                    <a:pt x="1396" y="2026"/>
                  </a:lnTo>
                  <a:lnTo>
                    <a:pt x="1398" y="2028"/>
                  </a:lnTo>
                  <a:lnTo>
                    <a:pt x="1400" y="2038"/>
                  </a:lnTo>
                  <a:lnTo>
                    <a:pt x="1402" y="2040"/>
                  </a:lnTo>
                  <a:lnTo>
                    <a:pt x="1404" y="2042"/>
                  </a:lnTo>
                  <a:lnTo>
                    <a:pt x="1410" y="2044"/>
                  </a:lnTo>
                  <a:lnTo>
                    <a:pt x="1414" y="2042"/>
                  </a:lnTo>
                  <a:lnTo>
                    <a:pt x="1414" y="2040"/>
                  </a:lnTo>
                  <a:lnTo>
                    <a:pt x="1414" y="2036"/>
                  </a:lnTo>
                  <a:lnTo>
                    <a:pt x="1412" y="2034"/>
                  </a:lnTo>
                  <a:lnTo>
                    <a:pt x="1412" y="2032"/>
                  </a:lnTo>
                  <a:lnTo>
                    <a:pt x="1414" y="2030"/>
                  </a:lnTo>
                  <a:lnTo>
                    <a:pt x="1416" y="2028"/>
                  </a:lnTo>
                  <a:lnTo>
                    <a:pt x="1412" y="2026"/>
                  </a:lnTo>
                  <a:close/>
                  <a:moveTo>
                    <a:pt x="1708" y="300"/>
                  </a:moveTo>
                  <a:lnTo>
                    <a:pt x="1708" y="300"/>
                  </a:lnTo>
                  <a:lnTo>
                    <a:pt x="1704" y="298"/>
                  </a:lnTo>
                  <a:lnTo>
                    <a:pt x="1700" y="294"/>
                  </a:lnTo>
                  <a:lnTo>
                    <a:pt x="1694" y="284"/>
                  </a:lnTo>
                  <a:lnTo>
                    <a:pt x="1688" y="274"/>
                  </a:lnTo>
                  <a:lnTo>
                    <a:pt x="1686" y="272"/>
                  </a:lnTo>
                  <a:lnTo>
                    <a:pt x="1682" y="268"/>
                  </a:lnTo>
                  <a:lnTo>
                    <a:pt x="1678" y="266"/>
                  </a:lnTo>
                  <a:lnTo>
                    <a:pt x="1676" y="262"/>
                  </a:lnTo>
                  <a:lnTo>
                    <a:pt x="1672" y="252"/>
                  </a:lnTo>
                  <a:lnTo>
                    <a:pt x="1668" y="244"/>
                  </a:lnTo>
                  <a:lnTo>
                    <a:pt x="1668" y="242"/>
                  </a:lnTo>
                  <a:lnTo>
                    <a:pt x="1664" y="244"/>
                  </a:lnTo>
                  <a:lnTo>
                    <a:pt x="1662" y="248"/>
                  </a:lnTo>
                  <a:lnTo>
                    <a:pt x="1662" y="250"/>
                  </a:lnTo>
                  <a:lnTo>
                    <a:pt x="1666" y="256"/>
                  </a:lnTo>
                  <a:lnTo>
                    <a:pt x="1670" y="264"/>
                  </a:lnTo>
                  <a:lnTo>
                    <a:pt x="1672" y="268"/>
                  </a:lnTo>
                  <a:lnTo>
                    <a:pt x="1672" y="276"/>
                  </a:lnTo>
                  <a:lnTo>
                    <a:pt x="1672" y="282"/>
                  </a:lnTo>
                  <a:lnTo>
                    <a:pt x="1672" y="288"/>
                  </a:lnTo>
                  <a:lnTo>
                    <a:pt x="1680" y="298"/>
                  </a:lnTo>
                  <a:lnTo>
                    <a:pt x="1688" y="306"/>
                  </a:lnTo>
                  <a:lnTo>
                    <a:pt x="1690" y="310"/>
                  </a:lnTo>
                  <a:lnTo>
                    <a:pt x="1692" y="316"/>
                  </a:lnTo>
                  <a:lnTo>
                    <a:pt x="1694" y="324"/>
                  </a:lnTo>
                  <a:lnTo>
                    <a:pt x="1700" y="330"/>
                  </a:lnTo>
                  <a:lnTo>
                    <a:pt x="1708" y="332"/>
                  </a:lnTo>
                  <a:lnTo>
                    <a:pt x="1716" y="330"/>
                  </a:lnTo>
                  <a:lnTo>
                    <a:pt x="1720" y="328"/>
                  </a:lnTo>
                  <a:lnTo>
                    <a:pt x="1722" y="326"/>
                  </a:lnTo>
                  <a:lnTo>
                    <a:pt x="1722" y="322"/>
                  </a:lnTo>
                  <a:lnTo>
                    <a:pt x="1720" y="316"/>
                  </a:lnTo>
                  <a:lnTo>
                    <a:pt x="1716" y="306"/>
                  </a:lnTo>
                  <a:lnTo>
                    <a:pt x="1712" y="304"/>
                  </a:lnTo>
                  <a:lnTo>
                    <a:pt x="1708" y="300"/>
                  </a:lnTo>
                  <a:close/>
                  <a:moveTo>
                    <a:pt x="1712" y="342"/>
                  </a:moveTo>
                  <a:lnTo>
                    <a:pt x="1712" y="342"/>
                  </a:lnTo>
                  <a:lnTo>
                    <a:pt x="1712" y="346"/>
                  </a:lnTo>
                  <a:lnTo>
                    <a:pt x="1716" y="346"/>
                  </a:lnTo>
                  <a:lnTo>
                    <a:pt x="1718" y="346"/>
                  </a:lnTo>
                  <a:lnTo>
                    <a:pt x="1720" y="344"/>
                  </a:lnTo>
                  <a:lnTo>
                    <a:pt x="1718" y="340"/>
                  </a:lnTo>
                  <a:lnTo>
                    <a:pt x="1716" y="338"/>
                  </a:lnTo>
                  <a:lnTo>
                    <a:pt x="1712" y="340"/>
                  </a:lnTo>
                  <a:lnTo>
                    <a:pt x="1712" y="342"/>
                  </a:lnTo>
                  <a:close/>
                  <a:moveTo>
                    <a:pt x="1238" y="2006"/>
                  </a:moveTo>
                  <a:lnTo>
                    <a:pt x="1238" y="2006"/>
                  </a:lnTo>
                  <a:lnTo>
                    <a:pt x="1236" y="2012"/>
                  </a:lnTo>
                  <a:lnTo>
                    <a:pt x="1234" y="2024"/>
                  </a:lnTo>
                  <a:lnTo>
                    <a:pt x="1236" y="2032"/>
                  </a:lnTo>
                  <a:lnTo>
                    <a:pt x="1240" y="2034"/>
                  </a:lnTo>
                  <a:lnTo>
                    <a:pt x="1242" y="2032"/>
                  </a:lnTo>
                  <a:lnTo>
                    <a:pt x="1244" y="2028"/>
                  </a:lnTo>
                  <a:lnTo>
                    <a:pt x="1246" y="2024"/>
                  </a:lnTo>
                  <a:lnTo>
                    <a:pt x="1246" y="2014"/>
                  </a:lnTo>
                  <a:lnTo>
                    <a:pt x="1242" y="2006"/>
                  </a:lnTo>
                  <a:lnTo>
                    <a:pt x="1240" y="2004"/>
                  </a:lnTo>
                  <a:lnTo>
                    <a:pt x="1238" y="2006"/>
                  </a:lnTo>
                  <a:close/>
                  <a:moveTo>
                    <a:pt x="1414" y="2116"/>
                  </a:moveTo>
                  <a:lnTo>
                    <a:pt x="1414" y="2116"/>
                  </a:lnTo>
                  <a:lnTo>
                    <a:pt x="1414" y="2106"/>
                  </a:lnTo>
                  <a:lnTo>
                    <a:pt x="1414" y="2096"/>
                  </a:lnTo>
                  <a:lnTo>
                    <a:pt x="1414" y="2088"/>
                  </a:lnTo>
                  <a:lnTo>
                    <a:pt x="1412" y="2082"/>
                  </a:lnTo>
                  <a:lnTo>
                    <a:pt x="1408" y="2076"/>
                  </a:lnTo>
                  <a:lnTo>
                    <a:pt x="1406" y="2072"/>
                  </a:lnTo>
                  <a:lnTo>
                    <a:pt x="1402" y="2072"/>
                  </a:lnTo>
                  <a:lnTo>
                    <a:pt x="1400" y="2074"/>
                  </a:lnTo>
                  <a:lnTo>
                    <a:pt x="1398" y="2078"/>
                  </a:lnTo>
                  <a:lnTo>
                    <a:pt x="1396" y="2078"/>
                  </a:lnTo>
                  <a:lnTo>
                    <a:pt x="1392" y="2076"/>
                  </a:lnTo>
                  <a:lnTo>
                    <a:pt x="1388" y="2076"/>
                  </a:lnTo>
                  <a:lnTo>
                    <a:pt x="1386" y="2078"/>
                  </a:lnTo>
                  <a:lnTo>
                    <a:pt x="1382" y="2080"/>
                  </a:lnTo>
                  <a:lnTo>
                    <a:pt x="1380" y="2082"/>
                  </a:lnTo>
                  <a:lnTo>
                    <a:pt x="1378" y="2082"/>
                  </a:lnTo>
                  <a:lnTo>
                    <a:pt x="1370" y="2082"/>
                  </a:lnTo>
                  <a:lnTo>
                    <a:pt x="1352" y="2088"/>
                  </a:lnTo>
                  <a:lnTo>
                    <a:pt x="1340" y="2092"/>
                  </a:lnTo>
                  <a:lnTo>
                    <a:pt x="1332" y="2094"/>
                  </a:lnTo>
                  <a:lnTo>
                    <a:pt x="1324" y="2092"/>
                  </a:lnTo>
                  <a:lnTo>
                    <a:pt x="1320" y="2088"/>
                  </a:lnTo>
                  <a:lnTo>
                    <a:pt x="1310" y="2080"/>
                  </a:lnTo>
                  <a:lnTo>
                    <a:pt x="1304" y="2076"/>
                  </a:lnTo>
                  <a:lnTo>
                    <a:pt x="1296" y="2076"/>
                  </a:lnTo>
                  <a:lnTo>
                    <a:pt x="1288" y="2074"/>
                  </a:lnTo>
                  <a:lnTo>
                    <a:pt x="1282" y="2072"/>
                  </a:lnTo>
                  <a:lnTo>
                    <a:pt x="1274" y="2066"/>
                  </a:lnTo>
                  <a:lnTo>
                    <a:pt x="1272" y="2064"/>
                  </a:lnTo>
                  <a:lnTo>
                    <a:pt x="1270" y="2064"/>
                  </a:lnTo>
                  <a:lnTo>
                    <a:pt x="1266" y="2078"/>
                  </a:lnTo>
                  <a:lnTo>
                    <a:pt x="1264" y="2086"/>
                  </a:lnTo>
                  <a:lnTo>
                    <a:pt x="1266" y="2094"/>
                  </a:lnTo>
                  <a:lnTo>
                    <a:pt x="1276" y="2118"/>
                  </a:lnTo>
                  <a:lnTo>
                    <a:pt x="1280" y="2130"/>
                  </a:lnTo>
                  <a:lnTo>
                    <a:pt x="1284" y="2134"/>
                  </a:lnTo>
                  <a:lnTo>
                    <a:pt x="1288" y="2136"/>
                  </a:lnTo>
                  <a:lnTo>
                    <a:pt x="1288" y="2144"/>
                  </a:lnTo>
                  <a:lnTo>
                    <a:pt x="1288" y="2158"/>
                  </a:lnTo>
                  <a:lnTo>
                    <a:pt x="1292" y="2174"/>
                  </a:lnTo>
                  <a:lnTo>
                    <a:pt x="1296" y="2186"/>
                  </a:lnTo>
                  <a:lnTo>
                    <a:pt x="1300" y="2192"/>
                  </a:lnTo>
                  <a:lnTo>
                    <a:pt x="1304" y="2198"/>
                  </a:lnTo>
                  <a:lnTo>
                    <a:pt x="1310" y="2202"/>
                  </a:lnTo>
                  <a:lnTo>
                    <a:pt x="1312" y="2206"/>
                  </a:lnTo>
                  <a:lnTo>
                    <a:pt x="1318" y="2216"/>
                  </a:lnTo>
                  <a:lnTo>
                    <a:pt x="1322" y="2224"/>
                  </a:lnTo>
                  <a:lnTo>
                    <a:pt x="1324" y="2226"/>
                  </a:lnTo>
                  <a:lnTo>
                    <a:pt x="1328" y="2226"/>
                  </a:lnTo>
                  <a:lnTo>
                    <a:pt x="1332" y="2226"/>
                  </a:lnTo>
                  <a:lnTo>
                    <a:pt x="1338" y="2226"/>
                  </a:lnTo>
                  <a:lnTo>
                    <a:pt x="1352" y="2230"/>
                  </a:lnTo>
                  <a:lnTo>
                    <a:pt x="1356" y="2232"/>
                  </a:lnTo>
                  <a:lnTo>
                    <a:pt x="1358" y="2230"/>
                  </a:lnTo>
                  <a:lnTo>
                    <a:pt x="1360" y="2226"/>
                  </a:lnTo>
                  <a:lnTo>
                    <a:pt x="1362" y="2220"/>
                  </a:lnTo>
                  <a:lnTo>
                    <a:pt x="1366" y="2214"/>
                  </a:lnTo>
                  <a:lnTo>
                    <a:pt x="1370" y="2212"/>
                  </a:lnTo>
                  <a:lnTo>
                    <a:pt x="1372" y="2208"/>
                  </a:lnTo>
                  <a:lnTo>
                    <a:pt x="1374" y="2200"/>
                  </a:lnTo>
                  <a:lnTo>
                    <a:pt x="1376" y="2194"/>
                  </a:lnTo>
                  <a:lnTo>
                    <a:pt x="1378" y="2194"/>
                  </a:lnTo>
                  <a:lnTo>
                    <a:pt x="1378" y="2196"/>
                  </a:lnTo>
                  <a:lnTo>
                    <a:pt x="1380" y="2198"/>
                  </a:lnTo>
                  <a:lnTo>
                    <a:pt x="1382" y="2198"/>
                  </a:lnTo>
                  <a:lnTo>
                    <a:pt x="1382" y="2194"/>
                  </a:lnTo>
                  <a:lnTo>
                    <a:pt x="1384" y="2190"/>
                  </a:lnTo>
                  <a:lnTo>
                    <a:pt x="1386" y="2188"/>
                  </a:lnTo>
                  <a:lnTo>
                    <a:pt x="1388" y="2188"/>
                  </a:lnTo>
                  <a:lnTo>
                    <a:pt x="1392" y="2192"/>
                  </a:lnTo>
                  <a:lnTo>
                    <a:pt x="1394" y="2194"/>
                  </a:lnTo>
                  <a:lnTo>
                    <a:pt x="1394" y="2196"/>
                  </a:lnTo>
                  <a:lnTo>
                    <a:pt x="1392" y="2196"/>
                  </a:lnTo>
                  <a:lnTo>
                    <a:pt x="1388" y="2198"/>
                  </a:lnTo>
                  <a:lnTo>
                    <a:pt x="1388" y="2202"/>
                  </a:lnTo>
                  <a:lnTo>
                    <a:pt x="1390" y="2206"/>
                  </a:lnTo>
                  <a:lnTo>
                    <a:pt x="1398" y="2210"/>
                  </a:lnTo>
                  <a:lnTo>
                    <a:pt x="1402" y="2208"/>
                  </a:lnTo>
                  <a:lnTo>
                    <a:pt x="1404" y="2206"/>
                  </a:lnTo>
                  <a:lnTo>
                    <a:pt x="1402" y="2194"/>
                  </a:lnTo>
                  <a:lnTo>
                    <a:pt x="1400" y="2180"/>
                  </a:lnTo>
                  <a:lnTo>
                    <a:pt x="1400" y="2174"/>
                  </a:lnTo>
                  <a:lnTo>
                    <a:pt x="1402" y="2170"/>
                  </a:lnTo>
                  <a:lnTo>
                    <a:pt x="1404" y="2168"/>
                  </a:lnTo>
                  <a:lnTo>
                    <a:pt x="1404" y="2166"/>
                  </a:lnTo>
                  <a:lnTo>
                    <a:pt x="1402" y="2160"/>
                  </a:lnTo>
                  <a:lnTo>
                    <a:pt x="1402" y="2152"/>
                  </a:lnTo>
                  <a:lnTo>
                    <a:pt x="1402" y="2150"/>
                  </a:lnTo>
                  <a:lnTo>
                    <a:pt x="1404" y="2146"/>
                  </a:lnTo>
                  <a:lnTo>
                    <a:pt x="1408" y="2144"/>
                  </a:lnTo>
                  <a:lnTo>
                    <a:pt x="1410" y="2144"/>
                  </a:lnTo>
                  <a:lnTo>
                    <a:pt x="1410" y="2150"/>
                  </a:lnTo>
                  <a:lnTo>
                    <a:pt x="1412" y="2154"/>
                  </a:lnTo>
                  <a:lnTo>
                    <a:pt x="1414" y="2152"/>
                  </a:lnTo>
                  <a:lnTo>
                    <a:pt x="1416" y="2148"/>
                  </a:lnTo>
                  <a:lnTo>
                    <a:pt x="1416" y="2146"/>
                  </a:lnTo>
                  <a:lnTo>
                    <a:pt x="1414" y="2140"/>
                  </a:lnTo>
                  <a:lnTo>
                    <a:pt x="1412" y="2132"/>
                  </a:lnTo>
                  <a:lnTo>
                    <a:pt x="1412" y="2124"/>
                  </a:lnTo>
                  <a:lnTo>
                    <a:pt x="1414" y="2116"/>
                  </a:lnTo>
                  <a:close/>
                  <a:moveTo>
                    <a:pt x="984" y="1792"/>
                  </a:moveTo>
                  <a:lnTo>
                    <a:pt x="984" y="1792"/>
                  </a:lnTo>
                  <a:lnTo>
                    <a:pt x="980" y="1788"/>
                  </a:lnTo>
                  <a:lnTo>
                    <a:pt x="974" y="1788"/>
                  </a:lnTo>
                  <a:lnTo>
                    <a:pt x="966" y="1788"/>
                  </a:lnTo>
                  <a:lnTo>
                    <a:pt x="958" y="1792"/>
                  </a:lnTo>
                  <a:lnTo>
                    <a:pt x="950" y="1794"/>
                  </a:lnTo>
                  <a:lnTo>
                    <a:pt x="944" y="1798"/>
                  </a:lnTo>
                  <a:lnTo>
                    <a:pt x="942" y="1804"/>
                  </a:lnTo>
                  <a:lnTo>
                    <a:pt x="940" y="1808"/>
                  </a:lnTo>
                  <a:lnTo>
                    <a:pt x="942" y="1810"/>
                  </a:lnTo>
                  <a:lnTo>
                    <a:pt x="948" y="1812"/>
                  </a:lnTo>
                  <a:lnTo>
                    <a:pt x="960" y="1814"/>
                  </a:lnTo>
                  <a:lnTo>
                    <a:pt x="974" y="1812"/>
                  </a:lnTo>
                  <a:lnTo>
                    <a:pt x="982" y="1810"/>
                  </a:lnTo>
                  <a:lnTo>
                    <a:pt x="990" y="1808"/>
                  </a:lnTo>
                  <a:lnTo>
                    <a:pt x="998" y="1808"/>
                  </a:lnTo>
                  <a:lnTo>
                    <a:pt x="1004" y="1806"/>
                  </a:lnTo>
                  <a:lnTo>
                    <a:pt x="1004" y="1804"/>
                  </a:lnTo>
                  <a:lnTo>
                    <a:pt x="1002" y="1800"/>
                  </a:lnTo>
                  <a:lnTo>
                    <a:pt x="1000" y="1798"/>
                  </a:lnTo>
                  <a:lnTo>
                    <a:pt x="994" y="1798"/>
                  </a:lnTo>
                  <a:lnTo>
                    <a:pt x="990" y="1796"/>
                  </a:lnTo>
                  <a:lnTo>
                    <a:pt x="984" y="1792"/>
                  </a:lnTo>
                  <a:close/>
                  <a:moveTo>
                    <a:pt x="2204" y="1064"/>
                  </a:moveTo>
                  <a:lnTo>
                    <a:pt x="2204" y="1064"/>
                  </a:lnTo>
                  <a:lnTo>
                    <a:pt x="2206" y="1066"/>
                  </a:lnTo>
                  <a:lnTo>
                    <a:pt x="2208" y="1066"/>
                  </a:lnTo>
                  <a:lnTo>
                    <a:pt x="2212" y="1066"/>
                  </a:lnTo>
                  <a:lnTo>
                    <a:pt x="2214" y="1060"/>
                  </a:lnTo>
                  <a:lnTo>
                    <a:pt x="2214" y="1058"/>
                  </a:lnTo>
                  <a:lnTo>
                    <a:pt x="2212" y="1054"/>
                  </a:lnTo>
                  <a:lnTo>
                    <a:pt x="2210" y="1050"/>
                  </a:lnTo>
                  <a:lnTo>
                    <a:pt x="2208" y="1048"/>
                  </a:lnTo>
                  <a:lnTo>
                    <a:pt x="2206" y="1048"/>
                  </a:lnTo>
                  <a:lnTo>
                    <a:pt x="2204" y="1050"/>
                  </a:lnTo>
                  <a:lnTo>
                    <a:pt x="2202" y="1054"/>
                  </a:lnTo>
                  <a:lnTo>
                    <a:pt x="2204" y="1064"/>
                  </a:lnTo>
                  <a:close/>
                  <a:moveTo>
                    <a:pt x="2218" y="862"/>
                  </a:moveTo>
                  <a:lnTo>
                    <a:pt x="2218" y="862"/>
                  </a:lnTo>
                  <a:lnTo>
                    <a:pt x="2216" y="866"/>
                  </a:lnTo>
                  <a:lnTo>
                    <a:pt x="2218" y="870"/>
                  </a:lnTo>
                  <a:lnTo>
                    <a:pt x="2222" y="872"/>
                  </a:lnTo>
                  <a:lnTo>
                    <a:pt x="2228" y="874"/>
                  </a:lnTo>
                  <a:lnTo>
                    <a:pt x="2230" y="872"/>
                  </a:lnTo>
                  <a:lnTo>
                    <a:pt x="2230" y="870"/>
                  </a:lnTo>
                  <a:lnTo>
                    <a:pt x="2228" y="864"/>
                  </a:lnTo>
                  <a:lnTo>
                    <a:pt x="2222" y="860"/>
                  </a:lnTo>
                  <a:lnTo>
                    <a:pt x="2220" y="860"/>
                  </a:lnTo>
                  <a:lnTo>
                    <a:pt x="2218" y="862"/>
                  </a:lnTo>
                  <a:close/>
                  <a:moveTo>
                    <a:pt x="2220" y="824"/>
                  </a:moveTo>
                  <a:lnTo>
                    <a:pt x="2220" y="824"/>
                  </a:lnTo>
                  <a:lnTo>
                    <a:pt x="2222" y="824"/>
                  </a:lnTo>
                  <a:lnTo>
                    <a:pt x="2222" y="822"/>
                  </a:lnTo>
                  <a:lnTo>
                    <a:pt x="2216" y="814"/>
                  </a:lnTo>
                  <a:lnTo>
                    <a:pt x="2216" y="812"/>
                  </a:lnTo>
                  <a:lnTo>
                    <a:pt x="2214" y="814"/>
                  </a:lnTo>
                  <a:lnTo>
                    <a:pt x="2212" y="816"/>
                  </a:lnTo>
                  <a:lnTo>
                    <a:pt x="2214" y="822"/>
                  </a:lnTo>
                  <a:lnTo>
                    <a:pt x="2216" y="822"/>
                  </a:lnTo>
                  <a:lnTo>
                    <a:pt x="2220" y="824"/>
                  </a:lnTo>
                  <a:close/>
                  <a:moveTo>
                    <a:pt x="2124" y="1064"/>
                  </a:moveTo>
                  <a:lnTo>
                    <a:pt x="2124" y="1064"/>
                  </a:lnTo>
                  <a:lnTo>
                    <a:pt x="2118" y="1060"/>
                  </a:lnTo>
                  <a:lnTo>
                    <a:pt x="2116" y="1060"/>
                  </a:lnTo>
                  <a:lnTo>
                    <a:pt x="2114" y="1062"/>
                  </a:lnTo>
                  <a:lnTo>
                    <a:pt x="2096" y="1042"/>
                  </a:lnTo>
                  <a:lnTo>
                    <a:pt x="2094" y="1038"/>
                  </a:lnTo>
                  <a:lnTo>
                    <a:pt x="2090" y="1032"/>
                  </a:lnTo>
                  <a:lnTo>
                    <a:pt x="2076" y="1018"/>
                  </a:lnTo>
                  <a:lnTo>
                    <a:pt x="2060" y="1008"/>
                  </a:lnTo>
                  <a:lnTo>
                    <a:pt x="2050" y="1000"/>
                  </a:lnTo>
                  <a:lnTo>
                    <a:pt x="2050" y="1004"/>
                  </a:lnTo>
                  <a:lnTo>
                    <a:pt x="2044" y="998"/>
                  </a:lnTo>
                  <a:lnTo>
                    <a:pt x="2040" y="994"/>
                  </a:lnTo>
                  <a:lnTo>
                    <a:pt x="2036" y="992"/>
                  </a:lnTo>
                  <a:lnTo>
                    <a:pt x="2040" y="1000"/>
                  </a:lnTo>
                  <a:lnTo>
                    <a:pt x="2050" y="1020"/>
                  </a:lnTo>
                  <a:lnTo>
                    <a:pt x="2052" y="1024"/>
                  </a:lnTo>
                  <a:lnTo>
                    <a:pt x="2052" y="1026"/>
                  </a:lnTo>
                  <a:lnTo>
                    <a:pt x="2064" y="1036"/>
                  </a:lnTo>
                  <a:lnTo>
                    <a:pt x="2070" y="1042"/>
                  </a:lnTo>
                  <a:lnTo>
                    <a:pt x="2076" y="1056"/>
                  </a:lnTo>
                  <a:lnTo>
                    <a:pt x="2076" y="1054"/>
                  </a:lnTo>
                  <a:lnTo>
                    <a:pt x="2078" y="1058"/>
                  </a:lnTo>
                  <a:lnTo>
                    <a:pt x="2082" y="1058"/>
                  </a:lnTo>
                  <a:lnTo>
                    <a:pt x="2088" y="1064"/>
                  </a:lnTo>
                  <a:lnTo>
                    <a:pt x="2094" y="1070"/>
                  </a:lnTo>
                  <a:lnTo>
                    <a:pt x="2102" y="1074"/>
                  </a:lnTo>
                  <a:lnTo>
                    <a:pt x="2110" y="1080"/>
                  </a:lnTo>
                  <a:lnTo>
                    <a:pt x="2116" y="1086"/>
                  </a:lnTo>
                  <a:lnTo>
                    <a:pt x="2136" y="1098"/>
                  </a:lnTo>
                  <a:lnTo>
                    <a:pt x="2136" y="1102"/>
                  </a:lnTo>
                  <a:lnTo>
                    <a:pt x="2136" y="1104"/>
                  </a:lnTo>
                  <a:lnTo>
                    <a:pt x="2154" y="1100"/>
                  </a:lnTo>
                  <a:lnTo>
                    <a:pt x="2158" y="1098"/>
                  </a:lnTo>
                  <a:lnTo>
                    <a:pt x="2158" y="1096"/>
                  </a:lnTo>
                  <a:lnTo>
                    <a:pt x="2148" y="1086"/>
                  </a:lnTo>
                  <a:lnTo>
                    <a:pt x="2124" y="1064"/>
                  </a:lnTo>
                  <a:close/>
                  <a:moveTo>
                    <a:pt x="2172" y="1036"/>
                  </a:moveTo>
                  <a:lnTo>
                    <a:pt x="2172" y="1036"/>
                  </a:lnTo>
                  <a:lnTo>
                    <a:pt x="2178" y="1038"/>
                  </a:lnTo>
                  <a:lnTo>
                    <a:pt x="2182" y="1040"/>
                  </a:lnTo>
                  <a:lnTo>
                    <a:pt x="2184" y="1038"/>
                  </a:lnTo>
                  <a:lnTo>
                    <a:pt x="2186" y="1036"/>
                  </a:lnTo>
                  <a:lnTo>
                    <a:pt x="2186" y="1030"/>
                  </a:lnTo>
                  <a:lnTo>
                    <a:pt x="2182" y="1024"/>
                  </a:lnTo>
                  <a:lnTo>
                    <a:pt x="2176" y="1018"/>
                  </a:lnTo>
                  <a:lnTo>
                    <a:pt x="2172" y="1016"/>
                  </a:lnTo>
                  <a:lnTo>
                    <a:pt x="2168" y="1018"/>
                  </a:lnTo>
                  <a:lnTo>
                    <a:pt x="2168" y="1020"/>
                  </a:lnTo>
                  <a:lnTo>
                    <a:pt x="2170" y="1020"/>
                  </a:lnTo>
                  <a:lnTo>
                    <a:pt x="2172" y="1022"/>
                  </a:lnTo>
                  <a:lnTo>
                    <a:pt x="2172" y="1024"/>
                  </a:lnTo>
                  <a:lnTo>
                    <a:pt x="2170" y="1028"/>
                  </a:lnTo>
                  <a:lnTo>
                    <a:pt x="2168" y="1032"/>
                  </a:lnTo>
                  <a:lnTo>
                    <a:pt x="2170" y="1034"/>
                  </a:lnTo>
                  <a:lnTo>
                    <a:pt x="2172" y="1036"/>
                  </a:lnTo>
                  <a:close/>
                  <a:moveTo>
                    <a:pt x="2152" y="752"/>
                  </a:moveTo>
                  <a:lnTo>
                    <a:pt x="2152" y="752"/>
                  </a:lnTo>
                  <a:lnTo>
                    <a:pt x="2154" y="760"/>
                  </a:lnTo>
                  <a:lnTo>
                    <a:pt x="2156" y="764"/>
                  </a:lnTo>
                  <a:lnTo>
                    <a:pt x="2160" y="766"/>
                  </a:lnTo>
                  <a:lnTo>
                    <a:pt x="2168" y="764"/>
                  </a:lnTo>
                  <a:lnTo>
                    <a:pt x="2172" y="762"/>
                  </a:lnTo>
                  <a:lnTo>
                    <a:pt x="2174" y="760"/>
                  </a:lnTo>
                  <a:lnTo>
                    <a:pt x="2176" y="758"/>
                  </a:lnTo>
                  <a:lnTo>
                    <a:pt x="2176" y="754"/>
                  </a:lnTo>
                  <a:lnTo>
                    <a:pt x="2174" y="746"/>
                  </a:lnTo>
                  <a:lnTo>
                    <a:pt x="2170" y="736"/>
                  </a:lnTo>
                  <a:lnTo>
                    <a:pt x="2168" y="732"/>
                  </a:lnTo>
                  <a:lnTo>
                    <a:pt x="2166" y="732"/>
                  </a:lnTo>
                  <a:lnTo>
                    <a:pt x="2164" y="734"/>
                  </a:lnTo>
                  <a:lnTo>
                    <a:pt x="2162" y="736"/>
                  </a:lnTo>
                  <a:lnTo>
                    <a:pt x="2158" y="730"/>
                  </a:lnTo>
                  <a:lnTo>
                    <a:pt x="2156" y="724"/>
                  </a:lnTo>
                  <a:lnTo>
                    <a:pt x="2154" y="718"/>
                  </a:lnTo>
                  <a:lnTo>
                    <a:pt x="2152" y="716"/>
                  </a:lnTo>
                  <a:lnTo>
                    <a:pt x="2148" y="716"/>
                  </a:lnTo>
                  <a:lnTo>
                    <a:pt x="2146" y="718"/>
                  </a:lnTo>
                  <a:lnTo>
                    <a:pt x="2146" y="722"/>
                  </a:lnTo>
                  <a:lnTo>
                    <a:pt x="2148" y="726"/>
                  </a:lnTo>
                  <a:lnTo>
                    <a:pt x="2152" y="736"/>
                  </a:lnTo>
                  <a:lnTo>
                    <a:pt x="2152" y="742"/>
                  </a:lnTo>
                  <a:lnTo>
                    <a:pt x="2152" y="746"/>
                  </a:lnTo>
                  <a:lnTo>
                    <a:pt x="2152" y="752"/>
                  </a:lnTo>
                  <a:close/>
                  <a:moveTo>
                    <a:pt x="2196" y="758"/>
                  </a:moveTo>
                  <a:lnTo>
                    <a:pt x="2196" y="758"/>
                  </a:lnTo>
                  <a:lnTo>
                    <a:pt x="2202" y="754"/>
                  </a:lnTo>
                  <a:lnTo>
                    <a:pt x="2206" y="750"/>
                  </a:lnTo>
                  <a:lnTo>
                    <a:pt x="2208" y="748"/>
                  </a:lnTo>
                  <a:lnTo>
                    <a:pt x="2206" y="746"/>
                  </a:lnTo>
                  <a:lnTo>
                    <a:pt x="2202" y="746"/>
                  </a:lnTo>
                  <a:lnTo>
                    <a:pt x="2198" y="748"/>
                  </a:lnTo>
                  <a:lnTo>
                    <a:pt x="2194" y="752"/>
                  </a:lnTo>
                  <a:lnTo>
                    <a:pt x="2194" y="754"/>
                  </a:lnTo>
                  <a:lnTo>
                    <a:pt x="2196" y="758"/>
                  </a:lnTo>
                  <a:close/>
                  <a:moveTo>
                    <a:pt x="2206" y="798"/>
                  </a:moveTo>
                  <a:lnTo>
                    <a:pt x="2206" y="798"/>
                  </a:lnTo>
                  <a:lnTo>
                    <a:pt x="2210" y="800"/>
                  </a:lnTo>
                  <a:lnTo>
                    <a:pt x="2214" y="800"/>
                  </a:lnTo>
                  <a:lnTo>
                    <a:pt x="2216" y="798"/>
                  </a:lnTo>
                  <a:lnTo>
                    <a:pt x="2216" y="792"/>
                  </a:lnTo>
                  <a:lnTo>
                    <a:pt x="2216" y="790"/>
                  </a:lnTo>
                  <a:lnTo>
                    <a:pt x="2214" y="788"/>
                  </a:lnTo>
                  <a:lnTo>
                    <a:pt x="2208" y="790"/>
                  </a:lnTo>
                  <a:lnTo>
                    <a:pt x="2204" y="794"/>
                  </a:lnTo>
                  <a:lnTo>
                    <a:pt x="2204" y="796"/>
                  </a:lnTo>
                  <a:lnTo>
                    <a:pt x="2206" y="798"/>
                  </a:lnTo>
                  <a:close/>
                  <a:moveTo>
                    <a:pt x="1762" y="382"/>
                  </a:moveTo>
                  <a:lnTo>
                    <a:pt x="1762" y="382"/>
                  </a:lnTo>
                  <a:lnTo>
                    <a:pt x="1762" y="386"/>
                  </a:lnTo>
                  <a:lnTo>
                    <a:pt x="1764" y="392"/>
                  </a:lnTo>
                  <a:lnTo>
                    <a:pt x="1768" y="394"/>
                  </a:lnTo>
                  <a:lnTo>
                    <a:pt x="1770" y="394"/>
                  </a:lnTo>
                  <a:lnTo>
                    <a:pt x="1772" y="392"/>
                  </a:lnTo>
                  <a:lnTo>
                    <a:pt x="1774" y="390"/>
                  </a:lnTo>
                  <a:lnTo>
                    <a:pt x="1772" y="386"/>
                  </a:lnTo>
                  <a:lnTo>
                    <a:pt x="1770" y="382"/>
                  </a:lnTo>
                  <a:lnTo>
                    <a:pt x="1766" y="378"/>
                  </a:lnTo>
                  <a:lnTo>
                    <a:pt x="1764" y="380"/>
                  </a:lnTo>
                  <a:lnTo>
                    <a:pt x="1762" y="382"/>
                  </a:lnTo>
                  <a:close/>
                  <a:moveTo>
                    <a:pt x="1786" y="386"/>
                  </a:moveTo>
                  <a:lnTo>
                    <a:pt x="1786" y="386"/>
                  </a:lnTo>
                  <a:lnTo>
                    <a:pt x="1784" y="386"/>
                  </a:lnTo>
                  <a:lnTo>
                    <a:pt x="1780" y="388"/>
                  </a:lnTo>
                  <a:lnTo>
                    <a:pt x="1776" y="396"/>
                  </a:lnTo>
                  <a:lnTo>
                    <a:pt x="1776" y="402"/>
                  </a:lnTo>
                  <a:lnTo>
                    <a:pt x="1778" y="404"/>
                  </a:lnTo>
                  <a:lnTo>
                    <a:pt x="1780" y="404"/>
                  </a:lnTo>
                  <a:lnTo>
                    <a:pt x="1784" y="402"/>
                  </a:lnTo>
                  <a:lnTo>
                    <a:pt x="1788" y="404"/>
                  </a:lnTo>
                  <a:lnTo>
                    <a:pt x="1790" y="410"/>
                  </a:lnTo>
                  <a:lnTo>
                    <a:pt x="1794" y="414"/>
                  </a:lnTo>
                  <a:lnTo>
                    <a:pt x="1796" y="416"/>
                  </a:lnTo>
                  <a:lnTo>
                    <a:pt x="1800" y="412"/>
                  </a:lnTo>
                  <a:lnTo>
                    <a:pt x="1798" y="408"/>
                  </a:lnTo>
                  <a:lnTo>
                    <a:pt x="1794" y="402"/>
                  </a:lnTo>
                  <a:lnTo>
                    <a:pt x="1790" y="396"/>
                  </a:lnTo>
                  <a:lnTo>
                    <a:pt x="1790" y="392"/>
                  </a:lnTo>
                  <a:lnTo>
                    <a:pt x="1790" y="390"/>
                  </a:lnTo>
                  <a:lnTo>
                    <a:pt x="1786" y="386"/>
                  </a:lnTo>
                  <a:close/>
                  <a:moveTo>
                    <a:pt x="1754" y="340"/>
                  </a:moveTo>
                  <a:lnTo>
                    <a:pt x="1754" y="340"/>
                  </a:lnTo>
                  <a:lnTo>
                    <a:pt x="1758" y="346"/>
                  </a:lnTo>
                  <a:lnTo>
                    <a:pt x="1766" y="354"/>
                  </a:lnTo>
                  <a:lnTo>
                    <a:pt x="1776" y="360"/>
                  </a:lnTo>
                  <a:lnTo>
                    <a:pt x="1780" y="360"/>
                  </a:lnTo>
                  <a:lnTo>
                    <a:pt x="1784" y="360"/>
                  </a:lnTo>
                  <a:lnTo>
                    <a:pt x="1788" y="358"/>
                  </a:lnTo>
                  <a:lnTo>
                    <a:pt x="1784" y="356"/>
                  </a:lnTo>
                  <a:lnTo>
                    <a:pt x="1776" y="352"/>
                  </a:lnTo>
                  <a:lnTo>
                    <a:pt x="1774" y="348"/>
                  </a:lnTo>
                  <a:lnTo>
                    <a:pt x="1772" y="344"/>
                  </a:lnTo>
                  <a:lnTo>
                    <a:pt x="1768" y="336"/>
                  </a:lnTo>
                  <a:lnTo>
                    <a:pt x="1764" y="332"/>
                  </a:lnTo>
                  <a:lnTo>
                    <a:pt x="1746" y="320"/>
                  </a:lnTo>
                  <a:lnTo>
                    <a:pt x="1742" y="318"/>
                  </a:lnTo>
                  <a:lnTo>
                    <a:pt x="1740" y="320"/>
                  </a:lnTo>
                  <a:lnTo>
                    <a:pt x="1742" y="328"/>
                  </a:lnTo>
                  <a:lnTo>
                    <a:pt x="1744" y="332"/>
                  </a:lnTo>
                  <a:lnTo>
                    <a:pt x="1748" y="334"/>
                  </a:lnTo>
                  <a:lnTo>
                    <a:pt x="1752" y="336"/>
                  </a:lnTo>
                  <a:lnTo>
                    <a:pt x="1754" y="340"/>
                  </a:lnTo>
                  <a:close/>
                  <a:moveTo>
                    <a:pt x="1744" y="368"/>
                  </a:moveTo>
                  <a:lnTo>
                    <a:pt x="1744" y="368"/>
                  </a:lnTo>
                  <a:lnTo>
                    <a:pt x="1744" y="374"/>
                  </a:lnTo>
                  <a:lnTo>
                    <a:pt x="1748" y="378"/>
                  </a:lnTo>
                  <a:lnTo>
                    <a:pt x="1752" y="382"/>
                  </a:lnTo>
                  <a:lnTo>
                    <a:pt x="1754" y="380"/>
                  </a:lnTo>
                  <a:lnTo>
                    <a:pt x="1756" y="380"/>
                  </a:lnTo>
                  <a:lnTo>
                    <a:pt x="1758" y="376"/>
                  </a:lnTo>
                  <a:lnTo>
                    <a:pt x="1758" y="374"/>
                  </a:lnTo>
                  <a:lnTo>
                    <a:pt x="1752" y="368"/>
                  </a:lnTo>
                  <a:lnTo>
                    <a:pt x="1746" y="366"/>
                  </a:lnTo>
                  <a:lnTo>
                    <a:pt x="1744" y="366"/>
                  </a:lnTo>
                  <a:lnTo>
                    <a:pt x="1744" y="368"/>
                  </a:lnTo>
                  <a:close/>
                  <a:moveTo>
                    <a:pt x="1802" y="416"/>
                  </a:moveTo>
                  <a:lnTo>
                    <a:pt x="1802" y="416"/>
                  </a:lnTo>
                  <a:lnTo>
                    <a:pt x="1800" y="420"/>
                  </a:lnTo>
                  <a:lnTo>
                    <a:pt x="1800" y="424"/>
                  </a:lnTo>
                  <a:lnTo>
                    <a:pt x="1804" y="426"/>
                  </a:lnTo>
                  <a:lnTo>
                    <a:pt x="1810" y="424"/>
                  </a:lnTo>
                  <a:lnTo>
                    <a:pt x="1810" y="422"/>
                  </a:lnTo>
                  <a:lnTo>
                    <a:pt x="1812" y="420"/>
                  </a:lnTo>
                  <a:lnTo>
                    <a:pt x="1810" y="416"/>
                  </a:lnTo>
                  <a:lnTo>
                    <a:pt x="1806" y="414"/>
                  </a:lnTo>
                  <a:lnTo>
                    <a:pt x="1804" y="414"/>
                  </a:lnTo>
                  <a:lnTo>
                    <a:pt x="1802" y="416"/>
                  </a:lnTo>
                  <a:close/>
                  <a:moveTo>
                    <a:pt x="1858" y="386"/>
                  </a:moveTo>
                  <a:lnTo>
                    <a:pt x="1858" y="386"/>
                  </a:lnTo>
                  <a:lnTo>
                    <a:pt x="1848" y="382"/>
                  </a:lnTo>
                  <a:lnTo>
                    <a:pt x="1844" y="378"/>
                  </a:lnTo>
                  <a:lnTo>
                    <a:pt x="1840" y="374"/>
                  </a:lnTo>
                  <a:lnTo>
                    <a:pt x="1832" y="368"/>
                  </a:lnTo>
                  <a:lnTo>
                    <a:pt x="1828" y="366"/>
                  </a:lnTo>
                  <a:lnTo>
                    <a:pt x="1826" y="368"/>
                  </a:lnTo>
                  <a:lnTo>
                    <a:pt x="1828" y="378"/>
                  </a:lnTo>
                  <a:lnTo>
                    <a:pt x="1830" y="382"/>
                  </a:lnTo>
                  <a:lnTo>
                    <a:pt x="1834" y="386"/>
                  </a:lnTo>
                  <a:lnTo>
                    <a:pt x="1848" y="394"/>
                  </a:lnTo>
                  <a:lnTo>
                    <a:pt x="1864" y="404"/>
                  </a:lnTo>
                  <a:lnTo>
                    <a:pt x="1878" y="414"/>
                  </a:lnTo>
                  <a:lnTo>
                    <a:pt x="1880" y="416"/>
                  </a:lnTo>
                  <a:lnTo>
                    <a:pt x="1882" y="416"/>
                  </a:lnTo>
                  <a:lnTo>
                    <a:pt x="1878" y="408"/>
                  </a:lnTo>
                  <a:lnTo>
                    <a:pt x="1870" y="396"/>
                  </a:lnTo>
                  <a:lnTo>
                    <a:pt x="1864" y="390"/>
                  </a:lnTo>
                  <a:lnTo>
                    <a:pt x="1858" y="386"/>
                  </a:lnTo>
                  <a:close/>
                  <a:moveTo>
                    <a:pt x="1882" y="456"/>
                  </a:moveTo>
                  <a:lnTo>
                    <a:pt x="1882" y="456"/>
                  </a:lnTo>
                  <a:lnTo>
                    <a:pt x="1876" y="450"/>
                  </a:lnTo>
                  <a:lnTo>
                    <a:pt x="1872" y="450"/>
                  </a:lnTo>
                  <a:lnTo>
                    <a:pt x="1870" y="454"/>
                  </a:lnTo>
                  <a:lnTo>
                    <a:pt x="1870" y="462"/>
                  </a:lnTo>
                  <a:lnTo>
                    <a:pt x="1870" y="468"/>
                  </a:lnTo>
                  <a:lnTo>
                    <a:pt x="1876" y="474"/>
                  </a:lnTo>
                  <a:lnTo>
                    <a:pt x="1882" y="478"/>
                  </a:lnTo>
                  <a:lnTo>
                    <a:pt x="1892" y="478"/>
                  </a:lnTo>
                  <a:lnTo>
                    <a:pt x="1900" y="476"/>
                  </a:lnTo>
                  <a:lnTo>
                    <a:pt x="1900" y="478"/>
                  </a:lnTo>
                  <a:lnTo>
                    <a:pt x="1902" y="480"/>
                  </a:lnTo>
                  <a:lnTo>
                    <a:pt x="1912" y="482"/>
                  </a:lnTo>
                  <a:lnTo>
                    <a:pt x="1916" y="482"/>
                  </a:lnTo>
                  <a:lnTo>
                    <a:pt x="1920" y="482"/>
                  </a:lnTo>
                  <a:lnTo>
                    <a:pt x="1920" y="480"/>
                  </a:lnTo>
                  <a:lnTo>
                    <a:pt x="1918" y="476"/>
                  </a:lnTo>
                  <a:lnTo>
                    <a:pt x="1914" y="468"/>
                  </a:lnTo>
                  <a:lnTo>
                    <a:pt x="1906" y="460"/>
                  </a:lnTo>
                  <a:lnTo>
                    <a:pt x="1902" y="458"/>
                  </a:lnTo>
                  <a:lnTo>
                    <a:pt x="1900" y="456"/>
                  </a:lnTo>
                  <a:lnTo>
                    <a:pt x="1892" y="456"/>
                  </a:lnTo>
                  <a:lnTo>
                    <a:pt x="1886" y="458"/>
                  </a:lnTo>
                  <a:lnTo>
                    <a:pt x="1884" y="456"/>
                  </a:lnTo>
                  <a:lnTo>
                    <a:pt x="1882" y="456"/>
                  </a:lnTo>
                  <a:close/>
                  <a:moveTo>
                    <a:pt x="1884" y="560"/>
                  </a:moveTo>
                  <a:lnTo>
                    <a:pt x="1884" y="560"/>
                  </a:lnTo>
                  <a:lnTo>
                    <a:pt x="1886" y="564"/>
                  </a:lnTo>
                  <a:lnTo>
                    <a:pt x="1894" y="570"/>
                  </a:lnTo>
                  <a:lnTo>
                    <a:pt x="1902" y="576"/>
                  </a:lnTo>
                  <a:lnTo>
                    <a:pt x="1906" y="576"/>
                  </a:lnTo>
                  <a:lnTo>
                    <a:pt x="1910" y="576"/>
                  </a:lnTo>
                  <a:lnTo>
                    <a:pt x="1910" y="574"/>
                  </a:lnTo>
                  <a:lnTo>
                    <a:pt x="1908" y="570"/>
                  </a:lnTo>
                  <a:lnTo>
                    <a:pt x="1900" y="562"/>
                  </a:lnTo>
                  <a:lnTo>
                    <a:pt x="1890" y="558"/>
                  </a:lnTo>
                  <a:lnTo>
                    <a:pt x="1886" y="558"/>
                  </a:lnTo>
                  <a:lnTo>
                    <a:pt x="1884" y="560"/>
                  </a:lnTo>
                  <a:close/>
                  <a:moveTo>
                    <a:pt x="1966" y="508"/>
                  </a:moveTo>
                  <a:lnTo>
                    <a:pt x="1966" y="508"/>
                  </a:lnTo>
                  <a:lnTo>
                    <a:pt x="1958" y="506"/>
                  </a:lnTo>
                  <a:lnTo>
                    <a:pt x="1950" y="502"/>
                  </a:lnTo>
                  <a:lnTo>
                    <a:pt x="1942" y="498"/>
                  </a:lnTo>
                  <a:lnTo>
                    <a:pt x="1938" y="498"/>
                  </a:lnTo>
                  <a:lnTo>
                    <a:pt x="1936" y="500"/>
                  </a:lnTo>
                  <a:lnTo>
                    <a:pt x="1934" y="500"/>
                  </a:lnTo>
                  <a:lnTo>
                    <a:pt x="1934" y="502"/>
                  </a:lnTo>
                  <a:lnTo>
                    <a:pt x="1938" y="504"/>
                  </a:lnTo>
                  <a:lnTo>
                    <a:pt x="1942" y="506"/>
                  </a:lnTo>
                  <a:lnTo>
                    <a:pt x="1944" y="510"/>
                  </a:lnTo>
                  <a:lnTo>
                    <a:pt x="1944" y="512"/>
                  </a:lnTo>
                  <a:lnTo>
                    <a:pt x="1946" y="516"/>
                  </a:lnTo>
                  <a:lnTo>
                    <a:pt x="1948" y="518"/>
                  </a:lnTo>
                  <a:lnTo>
                    <a:pt x="1956" y="524"/>
                  </a:lnTo>
                  <a:lnTo>
                    <a:pt x="1966" y="528"/>
                  </a:lnTo>
                  <a:lnTo>
                    <a:pt x="1974" y="528"/>
                  </a:lnTo>
                  <a:lnTo>
                    <a:pt x="1976" y="528"/>
                  </a:lnTo>
                  <a:lnTo>
                    <a:pt x="1978" y="526"/>
                  </a:lnTo>
                  <a:lnTo>
                    <a:pt x="1976" y="518"/>
                  </a:lnTo>
                  <a:lnTo>
                    <a:pt x="1972" y="512"/>
                  </a:lnTo>
                  <a:lnTo>
                    <a:pt x="1968" y="510"/>
                  </a:lnTo>
                  <a:lnTo>
                    <a:pt x="1966" y="508"/>
                  </a:lnTo>
                  <a:close/>
                  <a:moveTo>
                    <a:pt x="2174" y="784"/>
                  </a:moveTo>
                  <a:lnTo>
                    <a:pt x="2174" y="784"/>
                  </a:lnTo>
                  <a:lnTo>
                    <a:pt x="2174" y="788"/>
                  </a:lnTo>
                  <a:lnTo>
                    <a:pt x="2180" y="792"/>
                  </a:lnTo>
                  <a:lnTo>
                    <a:pt x="2182" y="794"/>
                  </a:lnTo>
                  <a:lnTo>
                    <a:pt x="2184" y="798"/>
                  </a:lnTo>
                  <a:lnTo>
                    <a:pt x="2186" y="804"/>
                  </a:lnTo>
                  <a:lnTo>
                    <a:pt x="2188" y="808"/>
                  </a:lnTo>
                  <a:lnTo>
                    <a:pt x="2192" y="808"/>
                  </a:lnTo>
                  <a:lnTo>
                    <a:pt x="2196" y="808"/>
                  </a:lnTo>
                  <a:lnTo>
                    <a:pt x="2198" y="806"/>
                  </a:lnTo>
                  <a:lnTo>
                    <a:pt x="2198" y="800"/>
                  </a:lnTo>
                  <a:lnTo>
                    <a:pt x="2196" y="794"/>
                  </a:lnTo>
                  <a:lnTo>
                    <a:pt x="2190" y="788"/>
                  </a:lnTo>
                  <a:lnTo>
                    <a:pt x="2186" y="784"/>
                  </a:lnTo>
                  <a:lnTo>
                    <a:pt x="2180" y="780"/>
                  </a:lnTo>
                  <a:lnTo>
                    <a:pt x="2176" y="780"/>
                  </a:lnTo>
                  <a:lnTo>
                    <a:pt x="2174" y="784"/>
                  </a:lnTo>
                  <a:close/>
                  <a:moveTo>
                    <a:pt x="1938" y="458"/>
                  </a:moveTo>
                  <a:lnTo>
                    <a:pt x="1938" y="458"/>
                  </a:lnTo>
                  <a:lnTo>
                    <a:pt x="1938" y="454"/>
                  </a:lnTo>
                  <a:lnTo>
                    <a:pt x="1938" y="448"/>
                  </a:lnTo>
                  <a:lnTo>
                    <a:pt x="1936" y="444"/>
                  </a:lnTo>
                  <a:lnTo>
                    <a:pt x="1930" y="438"/>
                  </a:lnTo>
                  <a:lnTo>
                    <a:pt x="1928" y="434"/>
                  </a:lnTo>
                  <a:lnTo>
                    <a:pt x="1926" y="428"/>
                  </a:lnTo>
                  <a:lnTo>
                    <a:pt x="1922" y="420"/>
                  </a:lnTo>
                  <a:lnTo>
                    <a:pt x="1920" y="410"/>
                  </a:lnTo>
                  <a:lnTo>
                    <a:pt x="1916" y="408"/>
                  </a:lnTo>
                  <a:lnTo>
                    <a:pt x="1910" y="406"/>
                  </a:lnTo>
                  <a:lnTo>
                    <a:pt x="1908" y="404"/>
                  </a:lnTo>
                  <a:lnTo>
                    <a:pt x="1906" y="406"/>
                  </a:lnTo>
                  <a:lnTo>
                    <a:pt x="1906" y="412"/>
                  </a:lnTo>
                  <a:lnTo>
                    <a:pt x="1912" y="422"/>
                  </a:lnTo>
                  <a:lnTo>
                    <a:pt x="1916" y="440"/>
                  </a:lnTo>
                  <a:lnTo>
                    <a:pt x="1918" y="446"/>
                  </a:lnTo>
                  <a:lnTo>
                    <a:pt x="1920" y="448"/>
                  </a:lnTo>
                  <a:lnTo>
                    <a:pt x="1926" y="452"/>
                  </a:lnTo>
                  <a:lnTo>
                    <a:pt x="1930" y="460"/>
                  </a:lnTo>
                  <a:lnTo>
                    <a:pt x="1936" y="466"/>
                  </a:lnTo>
                  <a:lnTo>
                    <a:pt x="1940" y="470"/>
                  </a:lnTo>
                  <a:lnTo>
                    <a:pt x="1942" y="468"/>
                  </a:lnTo>
                  <a:lnTo>
                    <a:pt x="1938" y="458"/>
                  </a:lnTo>
                  <a:close/>
                  <a:moveTo>
                    <a:pt x="2456" y="2102"/>
                  </a:moveTo>
                  <a:lnTo>
                    <a:pt x="2456" y="2102"/>
                  </a:lnTo>
                  <a:lnTo>
                    <a:pt x="2460" y="2096"/>
                  </a:lnTo>
                  <a:lnTo>
                    <a:pt x="2460" y="2090"/>
                  </a:lnTo>
                  <a:lnTo>
                    <a:pt x="2458" y="2084"/>
                  </a:lnTo>
                  <a:lnTo>
                    <a:pt x="2456" y="2082"/>
                  </a:lnTo>
                  <a:lnTo>
                    <a:pt x="2450" y="2082"/>
                  </a:lnTo>
                  <a:lnTo>
                    <a:pt x="2442" y="2084"/>
                  </a:lnTo>
                  <a:lnTo>
                    <a:pt x="2434" y="2088"/>
                  </a:lnTo>
                  <a:lnTo>
                    <a:pt x="2426" y="2094"/>
                  </a:lnTo>
                  <a:lnTo>
                    <a:pt x="2418" y="2100"/>
                  </a:lnTo>
                  <a:lnTo>
                    <a:pt x="2412" y="2100"/>
                  </a:lnTo>
                  <a:lnTo>
                    <a:pt x="2410" y="2098"/>
                  </a:lnTo>
                  <a:lnTo>
                    <a:pt x="2410" y="2094"/>
                  </a:lnTo>
                  <a:lnTo>
                    <a:pt x="2410" y="2080"/>
                  </a:lnTo>
                  <a:lnTo>
                    <a:pt x="2410" y="2076"/>
                  </a:lnTo>
                  <a:lnTo>
                    <a:pt x="2408" y="2074"/>
                  </a:lnTo>
                  <a:lnTo>
                    <a:pt x="2400" y="2072"/>
                  </a:lnTo>
                  <a:lnTo>
                    <a:pt x="2398" y="2070"/>
                  </a:lnTo>
                  <a:lnTo>
                    <a:pt x="2398" y="2068"/>
                  </a:lnTo>
                  <a:lnTo>
                    <a:pt x="2404" y="2064"/>
                  </a:lnTo>
                  <a:lnTo>
                    <a:pt x="2408" y="2062"/>
                  </a:lnTo>
                  <a:lnTo>
                    <a:pt x="2408" y="2058"/>
                  </a:lnTo>
                  <a:lnTo>
                    <a:pt x="2408" y="2056"/>
                  </a:lnTo>
                  <a:lnTo>
                    <a:pt x="2404" y="2054"/>
                  </a:lnTo>
                  <a:lnTo>
                    <a:pt x="2400" y="2054"/>
                  </a:lnTo>
                  <a:lnTo>
                    <a:pt x="2396" y="2056"/>
                  </a:lnTo>
                  <a:lnTo>
                    <a:pt x="2388" y="2060"/>
                  </a:lnTo>
                  <a:lnTo>
                    <a:pt x="2380" y="2068"/>
                  </a:lnTo>
                  <a:lnTo>
                    <a:pt x="2376" y="2074"/>
                  </a:lnTo>
                  <a:lnTo>
                    <a:pt x="2374" y="2080"/>
                  </a:lnTo>
                  <a:lnTo>
                    <a:pt x="2374" y="2096"/>
                  </a:lnTo>
                  <a:lnTo>
                    <a:pt x="2372" y="2104"/>
                  </a:lnTo>
                  <a:lnTo>
                    <a:pt x="2370" y="2110"/>
                  </a:lnTo>
                  <a:lnTo>
                    <a:pt x="2366" y="2116"/>
                  </a:lnTo>
                  <a:lnTo>
                    <a:pt x="2358" y="2120"/>
                  </a:lnTo>
                  <a:lnTo>
                    <a:pt x="2352" y="2126"/>
                  </a:lnTo>
                  <a:lnTo>
                    <a:pt x="2346" y="2134"/>
                  </a:lnTo>
                  <a:lnTo>
                    <a:pt x="2336" y="2156"/>
                  </a:lnTo>
                  <a:lnTo>
                    <a:pt x="2324" y="2180"/>
                  </a:lnTo>
                  <a:lnTo>
                    <a:pt x="2318" y="2190"/>
                  </a:lnTo>
                  <a:lnTo>
                    <a:pt x="2310" y="2196"/>
                  </a:lnTo>
                  <a:lnTo>
                    <a:pt x="2298" y="2206"/>
                  </a:lnTo>
                  <a:lnTo>
                    <a:pt x="2286" y="2218"/>
                  </a:lnTo>
                  <a:lnTo>
                    <a:pt x="2274" y="2228"/>
                  </a:lnTo>
                  <a:lnTo>
                    <a:pt x="2270" y="2230"/>
                  </a:lnTo>
                  <a:lnTo>
                    <a:pt x="2264" y="2232"/>
                  </a:lnTo>
                  <a:lnTo>
                    <a:pt x="2260" y="2234"/>
                  </a:lnTo>
                  <a:lnTo>
                    <a:pt x="2256" y="2236"/>
                  </a:lnTo>
                  <a:lnTo>
                    <a:pt x="2250" y="2242"/>
                  </a:lnTo>
                  <a:lnTo>
                    <a:pt x="2246" y="2248"/>
                  </a:lnTo>
                  <a:lnTo>
                    <a:pt x="2242" y="2250"/>
                  </a:lnTo>
                  <a:lnTo>
                    <a:pt x="2236" y="2250"/>
                  </a:lnTo>
                  <a:lnTo>
                    <a:pt x="2228" y="2250"/>
                  </a:lnTo>
                  <a:lnTo>
                    <a:pt x="2222" y="2254"/>
                  </a:lnTo>
                  <a:lnTo>
                    <a:pt x="2216" y="2260"/>
                  </a:lnTo>
                  <a:lnTo>
                    <a:pt x="2210" y="2266"/>
                  </a:lnTo>
                  <a:lnTo>
                    <a:pt x="2200" y="2282"/>
                  </a:lnTo>
                  <a:lnTo>
                    <a:pt x="2186" y="2298"/>
                  </a:lnTo>
                  <a:lnTo>
                    <a:pt x="2174" y="2310"/>
                  </a:lnTo>
                  <a:lnTo>
                    <a:pt x="2162" y="2322"/>
                  </a:lnTo>
                  <a:lnTo>
                    <a:pt x="2160" y="2328"/>
                  </a:lnTo>
                  <a:lnTo>
                    <a:pt x="2156" y="2334"/>
                  </a:lnTo>
                  <a:lnTo>
                    <a:pt x="2156" y="2338"/>
                  </a:lnTo>
                  <a:lnTo>
                    <a:pt x="2158" y="2344"/>
                  </a:lnTo>
                  <a:lnTo>
                    <a:pt x="2160" y="2348"/>
                  </a:lnTo>
                  <a:lnTo>
                    <a:pt x="2158" y="2352"/>
                  </a:lnTo>
                  <a:lnTo>
                    <a:pt x="2152" y="2356"/>
                  </a:lnTo>
                  <a:lnTo>
                    <a:pt x="2146" y="2360"/>
                  </a:lnTo>
                  <a:lnTo>
                    <a:pt x="2146" y="2362"/>
                  </a:lnTo>
                  <a:lnTo>
                    <a:pt x="2146" y="2368"/>
                  </a:lnTo>
                  <a:lnTo>
                    <a:pt x="2152" y="2376"/>
                  </a:lnTo>
                  <a:lnTo>
                    <a:pt x="2162" y="2382"/>
                  </a:lnTo>
                  <a:lnTo>
                    <a:pt x="2168" y="2384"/>
                  </a:lnTo>
                  <a:lnTo>
                    <a:pt x="2172" y="2384"/>
                  </a:lnTo>
                  <a:lnTo>
                    <a:pt x="2178" y="2382"/>
                  </a:lnTo>
                  <a:lnTo>
                    <a:pt x="2184" y="2378"/>
                  </a:lnTo>
                  <a:lnTo>
                    <a:pt x="2190" y="2376"/>
                  </a:lnTo>
                  <a:lnTo>
                    <a:pt x="2192" y="2374"/>
                  </a:lnTo>
                  <a:lnTo>
                    <a:pt x="2194" y="2376"/>
                  </a:lnTo>
                  <a:lnTo>
                    <a:pt x="2196" y="2378"/>
                  </a:lnTo>
                  <a:lnTo>
                    <a:pt x="2200" y="2384"/>
                  </a:lnTo>
                  <a:lnTo>
                    <a:pt x="2202" y="2386"/>
                  </a:lnTo>
                  <a:lnTo>
                    <a:pt x="2208" y="2386"/>
                  </a:lnTo>
                  <a:lnTo>
                    <a:pt x="2212" y="2386"/>
                  </a:lnTo>
                  <a:lnTo>
                    <a:pt x="2216" y="2388"/>
                  </a:lnTo>
                  <a:lnTo>
                    <a:pt x="2218" y="2392"/>
                  </a:lnTo>
                  <a:lnTo>
                    <a:pt x="2218" y="2396"/>
                  </a:lnTo>
                  <a:lnTo>
                    <a:pt x="2220" y="2398"/>
                  </a:lnTo>
                  <a:lnTo>
                    <a:pt x="2224" y="2402"/>
                  </a:lnTo>
                  <a:lnTo>
                    <a:pt x="2232" y="2402"/>
                  </a:lnTo>
                  <a:lnTo>
                    <a:pt x="2248" y="2404"/>
                  </a:lnTo>
                  <a:lnTo>
                    <a:pt x="2256" y="2404"/>
                  </a:lnTo>
                  <a:lnTo>
                    <a:pt x="2262" y="2404"/>
                  </a:lnTo>
                  <a:lnTo>
                    <a:pt x="2268" y="2402"/>
                  </a:lnTo>
                  <a:lnTo>
                    <a:pt x="2276" y="2398"/>
                  </a:lnTo>
                  <a:lnTo>
                    <a:pt x="2282" y="2390"/>
                  </a:lnTo>
                  <a:lnTo>
                    <a:pt x="2288" y="2380"/>
                  </a:lnTo>
                  <a:lnTo>
                    <a:pt x="2296" y="2372"/>
                  </a:lnTo>
                  <a:lnTo>
                    <a:pt x="2302" y="2366"/>
                  </a:lnTo>
                  <a:lnTo>
                    <a:pt x="2308" y="2362"/>
                  </a:lnTo>
                  <a:lnTo>
                    <a:pt x="2314" y="2360"/>
                  </a:lnTo>
                  <a:lnTo>
                    <a:pt x="2320" y="2358"/>
                  </a:lnTo>
                  <a:lnTo>
                    <a:pt x="2320" y="2356"/>
                  </a:lnTo>
                  <a:lnTo>
                    <a:pt x="2318" y="2352"/>
                  </a:lnTo>
                  <a:lnTo>
                    <a:pt x="2318" y="2346"/>
                  </a:lnTo>
                  <a:lnTo>
                    <a:pt x="2318" y="2340"/>
                  </a:lnTo>
                  <a:lnTo>
                    <a:pt x="2324" y="2328"/>
                  </a:lnTo>
                  <a:lnTo>
                    <a:pt x="2332" y="2312"/>
                  </a:lnTo>
                  <a:lnTo>
                    <a:pt x="2336" y="2300"/>
                  </a:lnTo>
                  <a:lnTo>
                    <a:pt x="2336" y="2288"/>
                  </a:lnTo>
                  <a:lnTo>
                    <a:pt x="2340" y="2276"/>
                  </a:lnTo>
                  <a:lnTo>
                    <a:pt x="2346" y="2266"/>
                  </a:lnTo>
                  <a:lnTo>
                    <a:pt x="2354" y="2258"/>
                  </a:lnTo>
                  <a:lnTo>
                    <a:pt x="2364" y="2252"/>
                  </a:lnTo>
                  <a:lnTo>
                    <a:pt x="2376" y="2248"/>
                  </a:lnTo>
                  <a:lnTo>
                    <a:pt x="2386" y="2246"/>
                  </a:lnTo>
                  <a:lnTo>
                    <a:pt x="2394" y="2244"/>
                  </a:lnTo>
                  <a:lnTo>
                    <a:pt x="2400" y="2246"/>
                  </a:lnTo>
                  <a:lnTo>
                    <a:pt x="2406" y="2246"/>
                  </a:lnTo>
                  <a:lnTo>
                    <a:pt x="2410" y="2246"/>
                  </a:lnTo>
                  <a:lnTo>
                    <a:pt x="2414" y="2244"/>
                  </a:lnTo>
                  <a:lnTo>
                    <a:pt x="2416" y="2242"/>
                  </a:lnTo>
                  <a:lnTo>
                    <a:pt x="2418" y="2238"/>
                  </a:lnTo>
                  <a:lnTo>
                    <a:pt x="2418" y="2236"/>
                  </a:lnTo>
                  <a:lnTo>
                    <a:pt x="2416" y="2232"/>
                  </a:lnTo>
                  <a:lnTo>
                    <a:pt x="2410" y="2230"/>
                  </a:lnTo>
                  <a:lnTo>
                    <a:pt x="2404" y="2228"/>
                  </a:lnTo>
                  <a:lnTo>
                    <a:pt x="2402" y="2224"/>
                  </a:lnTo>
                  <a:lnTo>
                    <a:pt x="2400" y="2218"/>
                  </a:lnTo>
                  <a:lnTo>
                    <a:pt x="2400" y="2214"/>
                  </a:lnTo>
                  <a:lnTo>
                    <a:pt x="2400" y="2208"/>
                  </a:lnTo>
                  <a:lnTo>
                    <a:pt x="2402" y="2204"/>
                  </a:lnTo>
                  <a:lnTo>
                    <a:pt x="2406" y="2200"/>
                  </a:lnTo>
                  <a:lnTo>
                    <a:pt x="2410" y="2198"/>
                  </a:lnTo>
                  <a:lnTo>
                    <a:pt x="2416" y="2196"/>
                  </a:lnTo>
                  <a:lnTo>
                    <a:pt x="2420" y="2192"/>
                  </a:lnTo>
                  <a:lnTo>
                    <a:pt x="2430" y="2178"/>
                  </a:lnTo>
                  <a:lnTo>
                    <a:pt x="2440" y="2160"/>
                  </a:lnTo>
                  <a:lnTo>
                    <a:pt x="2454" y="2138"/>
                  </a:lnTo>
                  <a:lnTo>
                    <a:pt x="2460" y="2130"/>
                  </a:lnTo>
                  <a:lnTo>
                    <a:pt x="2462" y="2124"/>
                  </a:lnTo>
                  <a:lnTo>
                    <a:pt x="2462" y="2120"/>
                  </a:lnTo>
                  <a:lnTo>
                    <a:pt x="2460" y="2118"/>
                  </a:lnTo>
                  <a:lnTo>
                    <a:pt x="2456" y="2116"/>
                  </a:lnTo>
                  <a:lnTo>
                    <a:pt x="2454" y="2114"/>
                  </a:lnTo>
                  <a:lnTo>
                    <a:pt x="2454" y="2110"/>
                  </a:lnTo>
                  <a:lnTo>
                    <a:pt x="2456" y="2102"/>
                  </a:lnTo>
                  <a:close/>
                  <a:moveTo>
                    <a:pt x="2684" y="808"/>
                  </a:moveTo>
                  <a:lnTo>
                    <a:pt x="2684" y="808"/>
                  </a:lnTo>
                  <a:lnTo>
                    <a:pt x="2680" y="812"/>
                  </a:lnTo>
                  <a:lnTo>
                    <a:pt x="2678" y="810"/>
                  </a:lnTo>
                  <a:lnTo>
                    <a:pt x="2682" y="802"/>
                  </a:lnTo>
                  <a:lnTo>
                    <a:pt x="2688" y="794"/>
                  </a:lnTo>
                  <a:lnTo>
                    <a:pt x="2690" y="792"/>
                  </a:lnTo>
                  <a:lnTo>
                    <a:pt x="2690" y="790"/>
                  </a:lnTo>
                  <a:lnTo>
                    <a:pt x="2688" y="788"/>
                  </a:lnTo>
                  <a:lnTo>
                    <a:pt x="2684" y="790"/>
                  </a:lnTo>
                  <a:lnTo>
                    <a:pt x="2676" y="794"/>
                  </a:lnTo>
                  <a:lnTo>
                    <a:pt x="2664" y="800"/>
                  </a:lnTo>
                  <a:lnTo>
                    <a:pt x="2658" y="804"/>
                  </a:lnTo>
                  <a:lnTo>
                    <a:pt x="2652" y="806"/>
                  </a:lnTo>
                  <a:lnTo>
                    <a:pt x="2648" y="806"/>
                  </a:lnTo>
                  <a:lnTo>
                    <a:pt x="2646" y="812"/>
                  </a:lnTo>
                  <a:lnTo>
                    <a:pt x="2644" y="814"/>
                  </a:lnTo>
                  <a:lnTo>
                    <a:pt x="2642" y="816"/>
                  </a:lnTo>
                  <a:lnTo>
                    <a:pt x="2636" y="814"/>
                  </a:lnTo>
                  <a:lnTo>
                    <a:pt x="2634" y="814"/>
                  </a:lnTo>
                  <a:lnTo>
                    <a:pt x="2634" y="816"/>
                  </a:lnTo>
                  <a:lnTo>
                    <a:pt x="2636" y="826"/>
                  </a:lnTo>
                  <a:lnTo>
                    <a:pt x="2640" y="832"/>
                  </a:lnTo>
                  <a:lnTo>
                    <a:pt x="2642" y="832"/>
                  </a:lnTo>
                  <a:lnTo>
                    <a:pt x="2656" y="822"/>
                  </a:lnTo>
                  <a:lnTo>
                    <a:pt x="2660" y="820"/>
                  </a:lnTo>
                  <a:lnTo>
                    <a:pt x="2662" y="820"/>
                  </a:lnTo>
                  <a:lnTo>
                    <a:pt x="2664" y="820"/>
                  </a:lnTo>
                  <a:lnTo>
                    <a:pt x="2666" y="822"/>
                  </a:lnTo>
                  <a:lnTo>
                    <a:pt x="2666" y="824"/>
                  </a:lnTo>
                  <a:lnTo>
                    <a:pt x="2668" y="824"/>
                  </a:lnTo>
                  <a:lnTo>
                    <a:pt x="2670" y="824"/>
                  </a:lnTo>
                  <a:lnTo>
                    <a:pt x="2678" y="820"/>
                  </a:lnTo>
                  <a:lnTo>
                    <a:pt x="2684" y="820"/>
                  </a:lnTo>
                  <a:lnTo>
                    <a:pt x="2690" y="820"/>
                  </a:lnTo>
                  <a:lnTo>
                    <a:pt x="2688" y="816"/>
                  </a:lnTo>
                  <a:lnTo>
                    <a:pt x="2688" y="810"/>
                  </a:lnTo>
                  <a:lnTo>
                    <a:pt x="2688" y="806"/>
                  </a:lnTo>
                  <a:lnTo>
                    <a:pt x="2684" y="808"/>
                  </a:lnTo>
                  <a:close/>
                  <a:moveTo>
                    <a:pt x="2600" y="1904"/>
                  </a:moveTo>
                  <a:lnTo>
                    <a:pt x="2600" y="1904"/>
                  </a:lnTo>
                  <a:lnTo>
                    <a:pt x="2596" y="1910"/>
                  </a:lnTo>
                  <a:lnTo>
                    <a:pt x="2592" y="1916"/>
                  </a:lnTo>
                  <a:lnTo>
                    <a:pt x="2586" y="1918"/>
                  </a:lnTo>
                  <a:lnTo>
                    <a:pt x="2580" y="1918"/>
                  </a:lnTo>
                  <a:lnTo>
                    <a:pt x="2574" y="1918"/>
                  </a:lnTo>
                  <a:lnTo>
                    <a:pt x="2566" y="1914"/>
                  </a:lnTo>
                  <a:lnTo>
                    <a:pt x="2548" y="1906"/>
                  </a:lnTo>
                  <a:lnTo>
                    <a:pt x="2540" y="1900"/>
                  </a:lnTo>
                  <a:lnTo>
                    <a:pt x="2534" y="1892"/>
                  </a:lnTo>
                  <a:lnTo>
                    <a:pt x="2530" y="1884"/>
                  </a:lnTo>
                  <a:lnTo>
                    <a:pt x="2528" y="1876"/>
                  </a:lnTo>
                  <a:lnTo>
                    <a:pt x="2522" y="1856"/>
                  </a:lnTo>
                  <a:lnTo>
                    <a:pt x="2518" y="1848"/>
                  </a:lnTo>
                  <a:lnTo>
                    <a:pt x="2514" y="1840"/>
                  </a:lnTo>
                  <a:lnTo>
                    <a:pt x="2508" y="1834"/>
                  </a:lnTo>
                  <a:lnTo>
                    <a:pt x="2504" y="1832"/>
                  </a:lnTo>
                  <a:lnTo>
                    <a:pt x="2504" y="1834"/>
                  </a:lnTo>
                  <a:lnTo>
                    <a:pt x="2504" y="1838"/>
                  </a:lnTo>
                  <a:lnTo>
                    <a:pt x="2506" y="1850"/>
                  </a:lnTo>
                  <a:lnTo>
                    <a:pt x="2512" y="1868"/>
                  </a:lnTo>
                  <a:lnTo>
                    <a:pt x="2514" y="1874"/>
                  </a:lnTo>
                  <a:lnTo>
                    <a:pt x="2512" y="1876"/>
                  </a:lnTo>
                  <a:lnTo>
                    <a:pt x="2506" y="1874"/>
                  </a:lnTo>
                  <a:lnTo>
                    <a:pt x="2498" y="1868"/>
                  </a:lnTo>
                  <a:lnTo>
                    <a:pt x="2490" y="1862"/>
                  </a:lnTo>
                  <a:lnTo>
                    <a:pt x="2484" y="1854"/>
                  </a:lnTo>
                  <a:lnTo>
                    <a:pt x="2482" y="1844"/>
                  </a:lnTo>
                  <a:lnTo>
                    <a:pt x="2482" y="1836"/>
                  </a:lnTo>
                  <a:lnTo>
                    <a:pt x="2482" y="1830"/>
                  </a:lnTo>
                  <a:lnTo>
                    <a:pt x="2482" y="1826"/>
                  </a:lnTo>
                  <a:lnTo>
                    <a:pt x="2478" y="1818"/>
                  </a:lnTo>
                  <a:lnTo>
                    <a:pt x="2474" y="1810"/>
                  </a:lnTo>
                  <a:lnTo>
                    <a:pt x="2472" y="1806"/>
                  </a:lnTo>
                  <a:lnTo>
                    <a:pt x="2472" y="1802"/>
                  </a:lnTo>
                  <a:lnTo>
                    <a:pt x="2472" y="1792"/>
                  </a:lnTo>
                  <a:lnTo>
                    <a:pt x="2470" y="1786"/>
                  </a:lnTo>
                  <a:lnTo>
                    <a:pt x="2466" y="1780"/>
                  </a:lnTo>
                  <a:lnTo>
                    <a:pt x="2462" y="1770"/>
                  </a:lnTo>
                  <a:lnTo>
                    <a:pt x="2454" y="1762"/>
                  </a:lnTo>
                  <a:lnTo>
                    <a:pt x="2448" y="1758"/>
                  </a:lnTo>
                  <a:lnTo>
                    <a:pt x="2440" y="1754"/>
                  </a:lnTo>
                  <a:lnTo>
                    <a:pt x="2428" y="1752"/>
                  </a:lnTo>
                  <a:lnTo>
                    <a:pt x="2424" y="1750"/>
                  </a:lnTo>
                  <a:lnTo>
                    <a:pt x="2422" y="1748"/>
                  </a:lnTo>
                  <a:lnTo>
                    <a:pt x="2418" y="1738"/>
                  </a:lnTo>
                  <a:lnTo>
                    <a:pt x="2412" y="1730"/>
                  </a:lnTo>
                  <a:lnTo>
                    <a:pt x="2408" y="1726"/>
                  </a:lnTo>
                  <a:lnTo>
                    <a:pt x="2402" y="1726"/>
                  </a:lnTo>
                  <a:lnTo>
                    <a:pt x="2394" y="1726"/>
                  </a:lnTo>
                  <a:lnTo>
                    <a:pt x="2394" y="1728"/>
                  </a:lnTo>
                  <a:lnTo>
                    <a:pt x="2394" y="1730"/>
                  </a:lnTo>
                  <a:lnTo>
                    <a:pt x="2400" y="1736"/>
                  </a:lnTo>
                  <a:lnTo>
                    <a:pt x="2410" y="1748"/>
                  </a:lnTo>
                  <a:lnTo>
                    <a:pt x="2414" y="1754"/>
                  </a:lnTo>
                  <a:lnTo>
                    <a:pt x="2416" y="1758"/>
                  </a:lnTo>
                  <a:lnTo>
                    <a:pt x="2416" y="1762"/>
                  </a:lnTo>
                  <a:lnTo>
                    <a:pt x="2416" y="1764"/>
                  </a:lnTo>
                  <a:lnTo>
                    <a:pt x="2414" y="1768"/>
                  </a:lnTo>
                  <a:lnTo>
                    <a:pt x="2420" y="1776"/>
                  </a:lnTo>
                  <a:lnTo>
                    <a:pt x="2426" y="1784"/>
                  </a:lnTo>
                  <a:lnTo>
                    <a:pt x="2430" y="1794"/>
                  </a:lnTo>
                  <a:lnTo>
                    <a:pt x="2440" y="1814"/>
                  </a:lnTo>
                  <a:lnTo>
                    <a:pt x="2444" y="1822"/>
                  </a:lnTo>
                  <a:lnTo>
                    <a:pt x="2448" y="1828"/>
                  </a:lnTo>
                  <a:lnTo>
                    <a:pt x="2452" y="1830"/>
                  </a:lnTo>
                  <a:lnTo>
                    <a:pt x="2454" y="1826"/>
                  </a:lnTo>
                  <a:lnTo>
                    <a:pt x="2456" y="1822"/>
                  </a:lnTo>
                  <a:lnTo>
                    <a:pt x="2460" y="1822"/>
                  </a:lnTo>
                  <a:lnTo>
                    <a:pt x="2464" y="1830"/>
                  </a:lnTo>
                  <a:lnTo>
                    <a:pt x="2466" y="1840"/>
                  </a:lnTo>
                  <a:lnTo>
                    <a:pt x="2466" y="1842"/>
                  </a:lnTo>
                  <a:lnTo>
                    <a:pt x="2464" y="1842"/>
                  </a:lnTo>
                  <a:lnTo>
                    <a:pt x="2458" y="1838"/>
                  </a:lnTo>
                  <a:lnTo>
                    <a:pt x="2458" y="1842"/>
                  </a:lnTo>
                  <a:lnTo>
                    <a:pt x="2474" y="1878"/>
                  </a:lnTo>
                  <a:lnTo>
                    <a:pt x="2480" y="1892"/>
                  </a:lnTo>
                  <a:lnTo>
                    <a:pt x="2482" y="1902"/>
                  </a:lnTo>
                  <a:lnTo>
                    <a:pt x="2482" y="1910"/>
                  </a:lnTo>
                  <a:lnTo>
                    <a:pt x="2482" y="1916"/>
                  </a:lnTo>
                  <a:lnTo>
                    <a:pt x="2478" y="1928"/>
                  </a:lnTo>
                  <a:lnTo>
                    <a:pt x="2476" y="1936"/>
                  </a:lnTo>
                  <a:lnTo>
                    <a:pt x="2476" y="1946"/>
                  </a:lnTo>
                  <a:lnTo>
                    <a:pt x="2476" y="1954"/>
                  </a:lnTo>
                  <a:lnTo>
                    <a:pt x="2472" y="1962"/>
                  </a:lnTo>
                  <a:lnTo>
                    <a:pt x="2466" y="1968"/>
                  </a:lnTo>
                  <a:lnTo>
                    <a:pt x="2460" y="1972"/>
                  </a:lnTo>
                  <a:lnTo>
                    <a:pt x="2446" y="1980"/>
                  </a:lnTo>
                  <a:lnTo>
                    <a:pt x="2442" y="1984"/>
                  </a:lnTo>
                  <a:lnTo>
                    <a:pt x="2440" y="1988"/>
                  </a:lnTo>
                  <a:lnTo>
                    <a:pt x="2440" y="1994"/>
                  </a:lnTo>
                  <a:lnTo>
                    <a:pt x="2444" y="2000"/>
                  </a:lnTo>
                  <a:lnTo>
                    <a:pt x="2456" y="2010"/>
                  </a:lnTo>
                  <a:lnTo>
                    <a:pt x="2474" y="2020"/>
                  </a:lnTo>
                  <a:lnTo>
                    <a:pt x="2488" y="2028"/>
                  </a:lnTo>
                  <a:lnTo>
                    <a:pt x="2494" y="2032"/>
                  </a:lnTo>
                  <a:lnTo>
                    <a:pt x="2496" y="2040"/>
                  </a:lnTo>
                  <a:lnTo>
                    <a:pt x="2498" y="2048"/>
                  </a:lnTo>
                  <a:lnTo>
                    <a:pt x="2496" y="2058"/>
                  </a:lnTo>
                  <a:lnTo>
                    <a:pt x="2492" y="2076"/>
                  </a:lnTo>
                  <a:lnTo>
                    <a:pt x="2488" y="2082"/>
                  </a:lnTo>
                  <a:lnTo>
                    <a:pt x="2484" y="2088"/>
                  </a:lnTo>
                  <a:lnTo>
                    <a:pt x="2478" y="2092"/>
                  </a:lnTo>
                  <a:lnTo>
                    <a:pt x="2474" y="2098"/>
                  </a:lnTo>
                  <a:lnTo>
                    <a:pt x="2474" y="2100"/>
                  </a:lnTo>
                  <a:lnTo>
                    <a:pt x="2476" y="2100"/>
                  </a:lnTo>
                  <a:lnTo>
                    <a:pt x="2488" y="2106"/>
                  </a:lnTo>
                  <a:lnTo>
                    <a:pt x="2492" y="2108"/>
                  </a:lnTo>
                  <a:lnTo>
                    <a:pt x="2494" y="2110"/>
                  </a:lnTo>
                  <a:lnTo>
                    <a:pt x="2498" y="2116"/>
                  </a:lnTo>
                  <a:lnTo>
                    <a:pt x="2498" y="2120"/>
                  </a:lnTo>
                  <a:lnTo>
                    <a:pt x="2502" y="2120"/>
                  </a:lnTo>
                  <a:lnTo>
                    <a:pt x="2506" y="2118"/>
                  </a:lnTo>
                  <a:lnTo>
                    <a:pt x="2512" y="2114"/>
                  </a:lnTo>
                  <a:lnTo>
                    <a:pt x="2520" y="2108"/>
                  </a:lnTo>
                  <a:lnTo>
                    <a:pt x="2530" y="2094"/>
                  </a:lnTo>
                  <a:lnTo>
                    <a:pt x="2552" y="2062"/>
                  </a:lnTo>
                  <a:lnTo>
                    <a:pt x="2560" y="2044"/>
                  </a:lnTo>
                  <a:lnTo>
                    <a:pt x="2568" y="2028"/>
                  </a:lnTo>
                  <a:lnTo>
                    <a:pt x="2570" y="2016"/>
                  </a:lnTo>
                  <a:lnTo>
                    <a:pt x="2570" y="2010"/>
                  </a:lnTo>
                  <a:lnTo>
                    <a:pt x="2568" y="2006"/>
                  </a:lnTo>
                  <a:lnTo>
                    <a:pt x="2566" y="2002"/>
                  </a:lnTo>
                  <a:lnTo>
                    <a:pt x="2568" y="1998"/>
                  </a:lnTo>
                  <a:lnTo>
                    <a:pt x="2570" y="1992"/>
                  </a:lnTo>
                  <a:lnTo>
                    <a:pt x="2574" y="1986"/>
                  </a:lnTo>
                  <a:lnTo>
                    <a:pt x="2580" y="1982"/>
                  </a:lnTo>
                  <a:lnTo>
                    <a:pt x="2586" y="1980"/>
                  </a:lnTo>
                  <a:lnTo>
                    <a:pt x="2594" y="1982"/>
                  </a:lnTo>
                  <a:lnTo>
                    <a:pt x="2602" y="1986"/>
                  </a:lnTo>
                  <a:lnTo>
                    <a:pt x="2608" y="1990"/>
                  </a:lnTo>
                  <a:lnTo>
                    <a:pt x="2610" y="1990"/>
                  </a:lnTo>
                  <a:lnTo>
                    <a:pt x="2612" y="1988"/>
                  </a:lnTo>
                  <a:lnTo>
                    <a:pt x="2612" y="1984"/>
                  </a:lnTo>
                  <a:lnTo>
                    <a:pt x="2610" y="1978"/>
                  </a:lnTo>
                  <a:lnTo>
                    <a:pt x="2608" y="1970"/>
                  </a:lnTo>
                  <a:lnTo>
                    <a:pt x="2608" y="1964"/>
                  </a:lnTo>
                  <a:lnTo>
                    <a:pt x="2610" y="1958"/>
                  </a:lnTo>
                  <a:lnTo>
                    <a:pt x="2612" y="1956"/>
                  </a:lnTo>
                  <a:lnTo>
                    <a:pt x="2614" y="1954"/>
                  </a:lnTo>
                  <a:lnTo>
                    <a:pt x="2620" y="1952"/>
                  </a:lnTo>
                  <a:lnTo>
                    <a:pt x="2624" y="1948"/>
                  </a:lnTo>
                  <a:lnTo>
                    <a:pt x="2626" y="1942"/>
                  </a:lnTo>
                  <a:lnTo>
                    <a:pt x="2626" y="1934"/>
                  </a:lnTo>
                  <a:lnTo>
                    <a:pt x="2628" y="1920"/>
                  </a:lnTo>
                  <a:lnTo>
                    <a:pt x="2628" y="1912"/>
                  </a:lnTo>
                  <a:lnTo>
                    <a:pt x="2630" y="1908"/>
                  </a:lnTo>
                  <a:lnTo>
                    <a:pt x="2632" y="1904"/>
                  </a:lnTo>
                  <a:lnTo>
                    <a:pt x="2630" y="1900"/>
                  </a:lnTo>
                  <a:lnTo>
                    <a:pt x="2626" y="1896"/>
                  </a:lnTo>
                  <a:lnTo>
                    <a:pt x="2620" y="1894"/>
                  </a:lnTo>
                  <a:lnTo>
                    <a:pt x="2614" y="1894"/>
                  </a:lnTo>
                  <a:lnTo>
                    <a:pt x="2608" y="1896"/>
                  </a:lnTo>
                  <a:lnTo>
                    <a:pt x="2604" y="1900"/>
                  </a:lnTo>
                  <a:lnTo>
                    <a:pt x="2600" y="1904"/>
                  </a:lnTo>
                  <a:close/>
                  <a:moveTo>
                    <a:pt x="2636" y="868"/>
                  </a:moveTo>
                  <a:lnTo>
                    <a:pt x="2636" y="868"/>
                  </a:lnTo>
                  <a:lnTo>
                    <a:pt x="2636" y="864"/>
                  </a:lnTo>
                  <a:lnTo>
                    <a:pt x="2634" y="860"/>
                  </a:lnTo>
                  <a:lnTo>
                    <a:pt x="2630" y="856"/>
                  </a:lnTo>
                  <a:lnTo>
                    <a:pt x="2626" y="854"/>
                  </a:lnTo>
                  <a:lnTo>
                    <a:pt x="2616" y="850"/>
                  </a:lnTo>
                  <a:lnTo>
                    <a:pt x="2606" y="852"/>
                  </a:lnTo>
                  <a:lnTo>
                    <a:pt x="2596" y="858"/>
                  </a:lnTo>
                  <a:lnTo>
                    <a:pt x="2588" y="864"/>
                  </a:lnTo>
                  <a:lnTo>
                    <a:pt x="2582" y="870"/>
                  </a:lnTo>
                  <a:lnTo>
                    <a:pt x="2580" y="876"/>
                  </a:lnTo>
                  <a:lnTo>
                    <a:pt x="2580" y="880"/>
                  </a:lnTo>
                  <a:lnTo>
                    <a:pt x="2580" y="882"/>
                  </a:lnTo>
                  <a:lnTo>
                    <a:pt x="2582" y="886"/>
                  </a:lnTo>
                  <a:lnTo>
                    <a:pt x="2586" y="888"/>
                  </a:lnTo>
                  <a:lnTo>
                    <a:pt x="2600" y="892"/>
                  </a:lnTo>
                  <a:lnTo>
                    <a:pt x="2610" y="896"/>
                  </a:lnTo>
                  <a:lnTo>
                    <a:pt x="2616" y="894"/>
                  </a:lnTo>
                  <a:lnTo>
                    <a:pt x="2620" y="890"/>
                  </a:lnTo>
                  <a:lnTo>
                    <a:pt x="2624" y="888"/>
                  </a:lnTo>
                  <a:lnTo>
                    <a:pt x="2626" y="886"/>
                  </a:lnTo>
                  <a:lnTo>
                    <a:pt x="2630" y="888"/>
                  </a:lnTo>
                  <a:lnTo>
                    <a:pt x="2636" y="890"/>
                  </a:lnTo>
                  <a:lnTo>
                    <a:pt x="2638" y="890"/>
                  </a:lnTo>
                  <a:lnTo>
                    <a:pt x="2640" y="888"/>
                  </a:lnTo>
                  <a:lnTo>
                    <a:pt x="2642" y="886"/>
                  </a:lnTo>
                  <a:lnTo>
                    <a:pt x="2640" y="882"/>
                  </a:lnTo>
                  <a:lnTo>
                    <a:pt x="2636" y="876"/>
                  </a:lnTo>
                  <a:lnTo>
                    <a:pt x="2636" y="872"/>
                  </a:lnTo>
                  <a:lnTo>
                    <a:pt x="2636" y="868"/>
                  </a:lnTo>
                  <a:close/>
                  <a:moveTo>
                    <a:pt x="2260" y="930"/>
                  </a:moveTo>
                  <a:lnTo>
                    <a:pt x="2260" y="930"/>
                  </a:lnTo>
                  <a:lnTo>
                    <a:pt x="2260" y="928"/>
                  </a:lnTo>
                  <a:lnTo>
                    <a:pt x="2262" y="924"/>
                  </a:lnTo>
                  <a:lnTo>
                    <a:pt x="2258" y="918"/>
                  </a:lnTo>
                  <a:lnTo>
                    <a:pt x="2254" y="912"/>
                  </a:lnTo>
                  <a:lnTo>
                    <a:pt x="2252" y="912"/>
                  </a:lnTo>
                  <a:lnTo>
                    <a:pt x="2248" y="914"/>
                  </a:lnTo>
                  <a:lnTo>
                    <a:pt x="2248" y="918"/>
                  </a:lnTo>
                  <a:lnTo>
                    <a:pt x="2248" y="920"/>
                  </a:lnTo>
                  <a:lnTo>
                    <a:pt x="2250" y="926"/>
                  </a:lnTo>
                  <a:lnTo>
                    <a:pt x="2256" y="930"/>
                  </a:lnTo>
                  <a:lnTo>
                    <a:pt x="2258" y="930"/>
                  </a:lnTo>
                  <a:lnTo>
                    <a:pt x="2260" y="930"/>
                  </a:lnTo>
                  <a:close/>
                  <a:moveTo>
                    <a:pt x="2258" y="948"/>
                  </a:moveTo>
                  <a:lnTo>
                    <a:pt x="2258" y="948"/>
                  </a:lnTo>
                  <a:lnTo>
                    <a:pt x="2256" y="950"/>
                  </a:lnTo>
                  <a:lnTo>
                    <a:pt x="2256" y="954"/>
                  </a:lnTo>
                  <a:lnTo>
                    <a:pt x="2258" y="960"/>
                  </a:lnTo>
                  <a:lnTo>
                    <a:pt x="2262" y="964"/>
                  </a:lnTo>
                  <a:lnTo>
                    <a:pt x="2266" y="966"/>
                  </a:lnTo>
                  <a:lnTo>
                    <a:pt x="2268" y="964"/>
                  </a:lnTo>
                  <a:lnTo>
                    <a:pt x="2268" y="962"/>
                  </a:lnTo>
                  <a:lnTo>
                    <a:pt x="2266" y="954"/>
                  </a:lnTo>
                  <a:lnTo>
                    <a:pt x="2262" y="948"/>
                  </a:lnTo>
                  <a:lnTo>
                    <a:pt x="2260" y="948"/>
                  </a:lnTo>
                  <a:lnTo>
                    <a:pt x="2258" y="948"/>
                  </a:lnTo>
                  <a:close/>
                  <a:moveTo>
                    <a:pt x="1490" y="460"/>
                  </a:moveTo>
                  <a:lnTo>
                    <a:pt x="1490" y="460"/>
                  </a:lnTo>
                  <a:lnTo>
                    <a:pt x="1492" y="462"/>
                  </a:lnTo>
                  <a:lnTo>
                    <a:pt x="1494" y="464"/>
                  </a:lnTo>
                  <a:lnTo>
                    <a:pt x="1496" y="462"/>
                  </a:lnTo>
                  <a:lnTo>
                    <a:pt x="1496" y="460"/>
                  </a:lnTo>
                  <a:lnTo>
                    <a:pt x="1496" y="454"/>
                  </a:lnTo>
                  <a:lnTo>
                    <a:pt x="1494" y="448"/>
                  </a:lnTo>
                  <a:lnTo>
                    <a:pt x="1490" y="446"/>
                  </a:lnTo>
                  <a:lnTo>
                    <a:pt x="1486" y="448"/>
                  </a:lnTo>
                  <a:lnTo>
                    <a:pt x="1486" y="452"/>
                  </a:lnTo>
                  <a:lnTo>
                    <a:pt x="1490" y="460"/>
                  </a:lnTo>
                  <a:close/>
                  <a:moveTo>
                    <a:pt x="1532" y="492"/>
                  </a:moveTo>
                  <a:lnTo>
                    <a:pt x="1532" y="492"/>
                  </a:lnTo>
                  <a:lnTo>
                    <a:pt x="1534" y="486"/>
                  </a:lnTo>
                  <a:lnTo>
                    <a:pt x="1534" y="482"/>
                  </a:lnTo>
                  <a:lnTo>
                    <a:pt x="1532" y="482"/>
                  </a:lnTo>
                  <a:lnTo>
                    <a:pt x="1530" y="482"/>
                  </a:lnTo>
                  <a:lnTo>
                    <a:pt x="1528" y="484"/>
                  </a:lnTo>
                  <a:lnTo>
                    <a:pt x="1526" y="484"/>
                  </a:lnTo>
                  <a:lnTo>
                    <a:pt x="1522" y="480"/>
                  </a:lnTo>
                  <a:lnTo>
                    <a:pt x="1518" y="478"/>
                  </a:lnTo>
                  <a:lnTo>
                    <a:pt x="1516" y="478"/>
                  </a:lnTo>
                  <a:lnTo>
                    <a:pt x="1518" y="486"/>
                  </a:lnTo>
                  <a:lnTo>
                    <a:pt x="1522" y="492"/>
                  </a:lnTo>
                  <a:lnTo>
                    <a:pt x="1528" y="496"/>
                  </a:lnTo>
                  <a:lnTo>
                    <a:pt x="1532" y="496"/>
                  </a:lnTo>
                  <a:lnTo>
                    <a:pt x="1532" y="492"/>
                  </a:lnTo>
                  <a:close/>
                  <a:moveTo>
                    <a:pt x="1520" y="466"/>
                  </a:moveTo>
                  <a:lnTo>
                    <a:pt x="1520" y="466"/>
                  </a:lnTo>
                  <a:lnTo>
                    <a:pt x="1516" y="458"/>
                  </a:lnTo>
                  <a:lnTo>
                    <a:pt x="1512" y="454"/>
                  </a:lnTo>
                  <a:lnTo>
                    <a:pt x="1508" y="454"/>
                  </a:lnTo>
                  <a:lnTo>
                    <a:pt x="1506" y="454"/>
                  </a:lnTo>
                  <a:lnTo>
                    <a:pt x="1504" y="456"/>
                  </a:lnTo>
                  <a:lnTo>
                    <a:pt x="1502" y="460"/>
                  </a:lnTo>
                  <a:lnTo>
                    <a:pt x="1500" y="468"/>
                  </a:lnTo>
                  <a:lnTo>
                    <a:pt x="1500" y="470"/>
                  </a:lnTo>
                  <a:lnTo>
                    <a:pt x="1504" y="470"/>
                  </a:lnTo>
                  <a:lnTo>
                    <a:pt x="1514" y="472"/>
                  </a:lnTo>
                  <a:lnTo>
                    <a:pt x="1518" y="470"/>
                  </a:lnTo>
                  <a:lnTo>
                    <a:pt x="1520" y="466"/>
                  </a:lnTo>
                  <a:close/>
                  <a:moveTo>
                    <a:pt x="1400" y="268"/>
                  </a:moveTo>
                  <a:lnTo>
                    <a:pt x="1400" y="268"/>
                  </a:lnTo>
                  <a:lnTo>
                    <a:pt x="1394" y="264"/>
                  </a:lnTo>
                  <a:lnTo>
                    <a:pt x="1392" y="264"/>
                  </a:lnTo>
                  <a:lnTo>
                    <a:pt x="1390" y="266"/>
                  </a:lnTo>
                  <a:lnTo>
                    <a:pt x="1392" y="272"/>
                  </a:lnTo>
                  <a:lnTo>
                    <a:pt x="1396" y="280"/>
                  </a:lnTo>
                  <a:lnTo>
                    <a:pt x="1398" y="282"/>
                  </a:lnTo>
                  <a:lnTo>
                    <a:pt x="1400" y="284"/>
                  </a:lnTo>
                  <a:lnTo>
                    <a:pt x="1402" y="282"/>
                  </a:lnTo>
                  <a:lnTo>
                    <a:pt x="1404" y="280"/>
                  </a:lnTo>
                  <a:lnTo>
                    <a:pt x="1404" y="274"/>
                  </a:lnTo>
                  <a:lnTo>
                    <a:pt x="1402" y="272"/>
                  </a:lnTo>
                  <a:lnTo>
                    <a:pt x="1400" y="268"/>
                  </a:lnTo>
                  <a:close/>
                  <a:moveTo>
                    <a:pt x="1360" y="254"/>
                  </a:moveTo>
                  <a:lnTo>
                    <a:pt x="1360" y="254"/>
                  </a:lnTo>
                  <a:lnTo>
                    <a:pt x="1360" y="256"/>
                  </a:lnTo>
                  <a:lnTo>
                    <a:pt x="1360" y="260"/>
                  </a:lnTo>
                  <a:lnTo>
                    <a:pt x="1362" y="264"/>
                  </a:lnTo>
                  <a:lnTo>
                    <a:pt x="1368" y="266"/>
                  </a:lnTo>
                  <a:lnTo>
                    <a:pt x="1372" y="264"/>
                  </a:lnTo>
                  <a:lnTo>
                    <a:pt x="1372" y="262"/>
                  </a:lnTo>
                  <a:lnTo>
                    <a:pt x="1372" y="260"/>
                  </a:lnTo>
                  <a:lnTo>
                    <a:pt x="1370" y="254"/>
                  </a:lnTo>
                  <a:lnTo>
                    <a:pt x="1366" y="252"/>
                  </a:lnTo>
                  <a:lnTo>
                    <a:pt x="1364" y="252"/>
                  </a:lnTo>
                  <a:lnTo>
                    <a:pt x="1360" y="254"/>
                  </a:lnTo>
                  <a:close/>
                  <a:moveTo>
                    <a:pt x="1320" y="218"/>
                  </a:moveTo>
                  <a:lnTo>
                    <a:pt x="1320" y="218"/>
                  </a:lnTo>
                  <a:lnTo>
                    <a:pt x="1318" y="216"/>
                  </a:lnTo>
                  <a:lnTo>
                    <a:pt x="1316" y="218"/>
                  </a:lnTo>
                  <a:lnTo>
                    <a:pt x="1314" y="220"/>
                  </a:lnTo>
                  <a:lnTo>
                    <a:pt x="1314" y="226"/>
                  </a:lnTo>
                  <a:lnTo>
                    <a:pt x="1316" y="232"/>
                  </a:lnTo>
                  <a:lnTo>
                    <a:pt x="1318" y="232"/>
                  </a:lnTo>
                  <a:lnTo>
                    <a:pt x="1320" y="232"/>
                  </a:lnTo>
                  <a:lnTo>
                    <a:pt x="1324" y="228"/>
                  </a:lnTo>
                  <a:lnTo>
                    <a:pt x="1324" y="224"/>
                  </a:lnTo>
                  <a:lnTo>
                    <a:pt x="1324" y="220"/>
                  </a:lnTo>
                  <a:lnTo>
                    <a:pt x="1320" y="218"/>
                  </a:lnTo>
                  <a:close/>
                  <a:moveTo>
                    <a:pt x="1360" y="106"/>
                  </a:moveTo>
                  <a:lnTo>
                    <a:pt x="1360" y="106"/>
                  </a:lnTo>
                  <a:lnTo>
                    <a:pt x="1370" y="106"/>
                  </a:lnTo>
                  <a:lnTo>
                    <a:pt x="1376" y="102"/>
                  </a:lnTo>
                  <a:lnTo>
                    <a:pt x="1376" y="100"/>
                  </a:lnTo>
                  <a:lnTo>
                    <a:pt x="1376" y="98"/>
                  </a:lnTo>
                  <a:lnTo>
                    <a:pt x="1374" y="98"/>
                  </a:lnTo>
                  <a:lnTo>
                    <a:pt x="1370" y="96"/>
                  </a:lnTo>
                  <a:lnTo>
                    <a:pt x="1362" y="94"/>
                  </a:lnTo>
                  <a:lnTo>
                    <a:pt x="1352" y="94"/>
                  </a:lnTo>
                  <a:lnTo>
                    <a:pt x="1344" y="96"/>
                  </a:lnTo>
                  <a:lnTo>
                    <a:pt x="1342" y="100"/>
                  </a:lnTo>
                  <a:lnTo>
                    <a:pt x="1340" y="102"/>
                  </a:lnTo>
                  <a:lnTo>
                    <a:pt x="1340" y="108"/>
                  </a:lnTo>
                  <a:lnTo>
                    <a:pt x="1344" y="108"/>
                  </a:lnTo>
                  <a:lnTo>
                    <a:pt x="1352" y="108"/>
                  </a:lnTo>
                  <a:lnTo>
                    <a:pt x="1360" y="106"/>
                  </a:lnTo>
                  <a:close/>
                  <a:moveTo>
                    <a:pt x="918" y="88"/>
                  </a:moveTo>
                  <a:lnTo>
                    <a:pt x="918" y="88"/>
                  </a:lnTo>
                  <a:lnTo>
                    <a:pt x="922" y="90"/>
                  </a:lnTo>
                  <a:lnTo>
                    <a:pt x="926" y="92"/>
                  </a:lnTo>
                  <a:lnTo>
                    <a:pt x="948" y="88"/>
                  </a:lnTo>
                  <a:lnTo>
                    <a:pt x="958" y="84"/>
                  </a:lnTo>
                  <a:lnTo>
                    <a:pt x="954" y="82"/>
                  </a:lnTo>
                  <a:lnTo>
                    <a:pt x="920" y="78"/>
                  </a:lnTo>
                  <a:lnTo>
                    <a:pt x="906" y="76"/>
                  </a:lnTo>
                  <a:lnTo>
                    <a:pt x="902" y="78"/>
                  </a:lnTo>
                  <a:lnTo>
                    <a:pt x="908" y="80"/>
                  </a:lnTo>
                  <a:lnTo>
                    <a:pt x="918" y="88"/>
                  </a:lnTo>
                  <a:close/>
                  <a:moveTo>
                    <a:pt x="910" y="44"/>
                  </a:moveTo>
                  <a:lnTo>
                    <a:pt x="910" y="44"/>
                  </a:lnTo>
                  <a:lnTo>
                    <a:pt x="912" y="46"/>
                  </a:lnTo>
                  <a:lnTo>
                    <a:pt x="914" y="48"/>
                  </a:lnTo>
                  <a:lnTo>
                    <a:pt x="914" y="54"/>
                  </a:lnTo>
                  <a:lnTo>
                    <a:pt x="916" y="56"/>
                  </a:lnTo>
                  <a:lnTo>
                    <a:pt x="918" y="56"/>
                  </a:lnTo>
                  <a:lnTo>
                    <a:pt x="922" y="58"/>
                  </a:lnTo>
                  <a:lnTo>
                    <a:pt x="930" y="56"/>
                  </a:lnTo>
                  <a:lnTo>
                    <a:pt x="936" y="54"/>
                  </a:lnTo>
                  <a:lnTo>
                    <a:pt x="938" y="52"/>
                  </a:lnTo>
                  <a:lnTo>
                    <a:pt x="936" y="50"/>
                  </a:lnTo>
                  <a:lnTo>
                    <a:pt x="928" y="46"/>
                  </a:lnTo>
                  <a:lnTo>
                    <a:pt x="924" y="44"/>
                  </a:lnTo>
                  <a:lnTo>
                    <a:pt x="920" y="38"/>
                  </a:lnTo>
                  <a:lnTo>
                    <a:pt x="916" y="34"/>
                  </a:lnTo>
                  <a:lnTo>
                    <a:pt x="906" y="30"/>
                  </a:lnTo>
                  <a:lnTo>
                    <a:pt x="896" y="30"/>
                  </a:lnTo>
                  <a:lnTo>
                    <a:pt x="894" y="30"/>
                  </a:lnTo>
                  <a:lnTo>
                    <a:pt x="896" y="32"/>
                  </a:lnTo>
                  <a:lnTo>
                    <a:pt x="902" y="38"/>
                  </a:lnTo>
                  <a:lnTo>
                    <a:pt x="910" y="44"/>
                  </a:lnTo>
                  <a:close/>
                  <a:moveTo>
                    <a:pt x="868" y="284"/>
                  </a:moveTo>
                  <a:lnTo>
                    <a:pt x="868" y="284"/>
                  </a:lnTo>
                  <a:lnTo>
                    <a:pt x="866" y="272"/>
                  </a:lnTo>
                  <a:lnTo>
                    <a:pt x="862" y="266"/>
                  </a:lnTo>
                  <a:lnTo>
                    <a:pt x="860" y="264"/>
                  </a:lnTo>
                  <a:lnTo>
                    <a:pt x="858" y="264"/>
                  </a:lnTo>
                  <a:lnTo>
                    <a:pt x="856" y="270"/>
                  </a:lnTo>
                  <a:lnTo>
                    <a:pt x="852" y="276"/>
                  </a:lnTo>
                  <a:lnTo>
                    <a:pt x="850" y="276"/>
                  </a:lnTo>
                  <a:lnTo>
                    <a:pt x="848" y="276"/>
                  </a:lnTo>
                  <a:lnTo>
                    <a:pt x="846" y="278"/>
                  </a:lnTo>
                  <a:lnTo>
                    <a:pt x="848" y="280"/>
                  </a:lnTo>
                  <a:lnTo>
                    <a:pt x="848" y="282"/>
                  </a:lnTo>
                  <a:lnTo>
                    <a:pt x="850" y="284"/>
                  </a:lnTo>
                  <a:lnTo>
                    <a:pt x="850" y="288"/>
                  </a:lnTo>
                  <a:lnTo>
                    <a:pt x="850" y="296"/>
                  </a:lnTo>
                  <a:lnTo>
                    <a:pt x="852" y="300"/>
                  </a:lnTo>
                  <a:lnTo>
                    <a:pt x="860" y="308"/>
                  </a:lnTo>
                  <a:lnTo>
                    <a:pt x="864" y="310"/>
                  </a:lnTo>
                  <a:lnTo>
                    <a:pt x="866" y="306"/>
                  </a:lnTo>
                  <a:lnTo>
                    <a:pt x="868" y="298"/>
                  </a:lnTo>
                  <a:lnTo>
                    <a:pt x="868" y="284"/>
                  </a:lnTo>
                  <a:close/>
                  <a:moveTo>
                    <a:pt x="852" y="306"/>
                  </a:moveTo>
                  <a:lnTo>
                    <a:pt x="852" y="306"/>
                  </a:lnTo>
                  <a:lnTo>
                    <a:pt x="848" y="302"/>
                  </a:lnTo>
                  <a:lnTo>
                    <a:pt x="846" y="298"/>
                  </a:lnTo>
                  <a:lnTo>
                    <a:pt x="844" y="296"/>
                  </a:lnTo>
                  <a:lnTo>
                    <a:pt x="844" y="302"/>
                  </a:lnTo>
                  <a:lnTo>
                    <a:pt x="846" y="304"/>
                  </a:lnTo>
                  <a:lnTo>
                    <a:pt x="852" y="310"/>
                  </a:lnTo>
                  <a:lnTo>
                    <a:pt x="858" y="318"/>
                  </a:lnTo>
                  <a:lnTo>
                    <a:pt x="858" y="314"/>
                  </a:lnTo>
                  <a:lnTo>
                    <a:pt x="856" y="310"/>
                  </a:lnTo>
                  <a:lnTo>
                    <a:pt x="852" y="306"/>
                  </a:lnTo>
                  <a:close/>
                  <a:moveTo>
                    <a:pt x="1028" y="396"/>
                  </a:moveTo>
                  <a:lnTo>
                    <a:pt x="1028" y="396"/>
                  </a:lnTo>
                  <a:lnTo>
                    <a:pt x="1032" y="394"/>
                  </a:lnTo>
                  <a:lnTo>
                    <a:pt x="1032" y="392"/>
                  </a:lnTo>
                  <a:lnTo>
                    <a:pt x="1036" y="380"/>
                  </a:lnTo>
                  <a:lnTo>
                    <a:pt x="1040" y="372"/>
                  </a:lnTo>
                  <a:lnTo>
                    <a:pt x="1040" y="370"/>
                  </a:lnTo>
                  <a:lnTo>
                    <a:pt x="1036" y="368"/>
                  </a:lnTo>
                  <a:lnTo>
                    <a:pt x="1034" y="366"/>
                  </a:lnTo>
                  <a:lnTo>
                    <a:pt x="1032" y="364"/>
                  </a:lnTo>
                  <a:lnTo>
                    <a:pt x="1032" y="362"/>
                  </a:lnTo>
                  <a:lnTo>
                    <a:pt x="1028" y="360"/>
                  </a:lnTo>
                  <a:lnTo>
                    <a:pt x="1024" y="358"/>
                  </a:lnTo>
                  <a:lnTo>
                    <a:pt x="1018" y="360"/>
                  </a:lnTo>
                  <a:lnTo>
                    <a:pt x="1008" y="366"/>
                  </a:lnTo>
                  <a:lnTo>
                    <a:pt x="998" y="374"/>
                  </a:lnTo>
                  <a:lnTo>
                    <a:pt x="994" y="378"/>
                  </a:lnTo>
                  <a:lnTo>
                    <a:pt x="994" y="384"/>
                  </a:lnTo>
                  <a:lnTo>
                    <a:pt x="992" y="388"/>
                  </a:lnTo>
                  <a:lnTo>
                    <a:pt x="988" y="396"/>
                  </a:lnTo>
                  <a:lnTo>
                    <a:pt x="984" y="402"/>
                  </a:lnTo>
                  <a:lnTo>
                    <a:pt x="984" y="408"/>
                  </a:lnTo>
                  <a:lnTo>
                    <a:pt x="984" y="410"/>
                  </a:lnTo>
                  <a:lnTo>
                    <a:pt x="984" y="412"/>
                  </a:lnTo>
                  <a:lnTo>
                    <a:pt x="988" y="410"/>
                  </a:lnTo>
                  <a:lnTo>
                    <a:pt x="996" y="408"/>
                  </a:lnTo>
                  <a:lnTo>
                    <a:pt x="1000" y="408"/>
                  </a:lnTo>
                  <a:lnTo>
                    <a:pt x="1006" y="410"/>
                  </a:lnTo>
                  <a:lnTo>
                    <a:pt x="1012" y="410"/>
                  </a:lnTo>
                  <a:lnTo>
                    <a:pt x="1016" y="410"/>
                  </a:lnTo>
                  <a:lnTo>
                    <a:pt x="1020" y="406"/>
                  </a:lnTo>
                  <a:lnTo>
                    <a:pt x="1024" y="400"/>
                  </a:lnTo>
                  <a:lnTo>
                    <a:pt x="1028" y="396"/>
                  </a:lnTo>
                  <a:close/>
                  <a:moveTo>
                    <a:pt x="1032" y="410"/>
                  </a:moveTo>
                  <a:lnTo>
                    <a:pt x="1032" y="410"/>
                  </a:lnTo>
                  <a:lnTo>
                    <a:pt x="1036" y="410"/>
                  </a:lnTo>
                  <a:lnTo>
                    <a:pt x="1036" y="406"/>
                  </a:lnTo>
                  <a:lnTo>
                    <a:pt x="1034" y="402"/>
                  </a:lnTo>
                  <a:lnTo>
                    <a:pt x="1032" y="400"/>
                  </a:lnTo>
                  <a:lnTo>
                    <a:pt x="1032" y="398"/>
                  </a:lnTo>
                  <a:lnTo>
                    <a:pt x="1030" y="398"/>
                  </a:lnTo>
                  <a:lnTo>
                    <a:pt x="1026" y="400"/>
                  </a:lnTo>
                  <a:lnTo>
                    <a:pt x="1024" y="404"/>
                  </a:lnTo>
                  <a:lnTo>
                    <a:pt x="1024" y="408"/>
                  </a:lnTo>
                  <a:lnTo>
                    <a:pt x="1024" y="410"/>
                  </a:lnTo>
                  <a:lnTo>
                    <a:pt x="1032" y="410"/>
                  </a:lnTo>
                  <a:close/>
                  <a:moveTo>
                    <a:pt x="1044" y="820"/>
                  </a:moveTo>
                  <a:lnTo>
                    <a:pt x="1044" y="820"/>
                  </a:lnTo>
                  <a:lnTo>
                    <a:pt x="1046" y="820"/>
                  </a:lnTo>
                  <a:lnTo>
                    <a:pt x="1050" y="820"/>
                  </a:lnTo>
                  <a:lnTo>
                    <a:pt x="1054" y="816"/>
                  </a:lnTo>
                  <a:lnTo>
                    <a:pt x="1056" y="812"/>
                  </a:lnTo>
                  <a:lnTo>
                    <a:pt x="1060" y="812"/>
                  </a:lnTo>
                  <a:lnTo>
                    <a:pt x="1064" y="810"/>
                  </a:lnTo>
                  <a:lnTo>
                    <a:pt x="1068" y="808"/>
                  </a:lnTo>
                  <a:lnTo>
                    <a:pt x="1068" y="806"/>
                  </a:lnTo>
                  <a:lnTo>
                    <a:pt x="1066" y="804"/>
                  </a:lnTo>
                  <a:lnTo>
                    <a:pt x="1064" y="802"/>
                  </a:lnTo>
                  <a:lnTo>
                    <a:pt x="1060" y="804"/>
                  </a:lnTo>
                  <a:lnTo>
                    <a:pt x="1052" y="808"/>
                  </a:lnTo>
                  <a:lnTo>
                    <a:pt x="1046" y="814"/>
                  </a:lnTo>
                  <a:lnTo>
                    <a:pt x="1044" y="818"/>
                  </a:lnTo>
                  <a:lnTo>
                    <a:pt x="1044" y="820"/>
                  </a:lnTo>
                  <a:close/>
                  <a:moveTo>
                    <a:pt x="844" y="336"/>
                  </a:moveTo>
                  <a:lnTo>
                    <a:pt x="844" y="336"/>
                  </a:lnTo>
                  <a:lnTo>
                    <a:pt x="852" y="332"/>
                  </a:lnTo>
                  <a:lnTo>
                    <a:pt x="856" y="326"/>
                  </a:lnTo>
                  <a:lnTo>
                    <a:pt x="854" y="320"/>
                  </a:lnTo>
                  <a:lnTo>
                    <a:pt x="850" y="312"/>
                  </a:lnTo>
                  <a:lnTo>
                    <a:pt x="846" y="306"/>
                  </a:lnTo>
                  <a:lnTo>
                    <a:pt x="842" y="306"/>
                  </a:lnTo>
                  <a:lnTo>
                    <a:pt x="840" y="310"/>
                  </a:lnTo>
                  <a:lnTo>
                    <a:pt x="840" y="316"/>
                  </a:lnTo>
                  <a:lnTo>
                    <a:pt x="840" y="330"/>
                  </a:lnTo>
                  <a:lnTo>
                    <a:pt x="842" y="336"/>
                  </a:lnTo>
                  <a:lnTo>
                    <a:pt x="844" y="336"/>
                  </a:lnTo>
                  <a:close/>
                  <a:moveTo>
                    <a:pt x="794" y="292"/>
                  </a:moveTo>
                  <a:lnTo>
                    <a:pt x="794" y="292"/>
                  </a:lnTo>
                  <a:lnTo>
                    <a:pt x="800" y="276"/>
                  </a:lnTo>
                  <a:lnTo>
                    <a:pt x="804" y="264"/>
                  </a:lnTo>
                  <a:lnTo>
                    <a:pt x="806" y="256"/>
                  </a:lnTo>
                  <a:lnTo>
                    <a:pt x="804" y="256"/>
                  </a:lnTo>
                  <a:lnTo>
                    <a:pt x="798" y="264"/>
                  </a:lnTo>
                  <a:lnTo>
                    <a:pt x="794" y="278"/>
                  </a:lnTo>
                  <a:lnTo>
                    <a:pt x="794" y="292"/>
                  </a:lnTo>
                  <a:close/>
                  <a:moveTo>
                    <a:pt x="1118" y="446"/>
                  </a:moveTo>
                  <a:lnTo>
                    <a:pt x="1118" y="446"/>
                  </a:lnTo>
                  <a:lnTo>
                    <a:pt x="1122" y="448"/>
                  </a:lnTo>
                  <a:lnTo>
                    <a:pt x="1128" y="450"/>
                  </a:lnTo>
                  <a:lnTo>
                    <a:pt x="1142" y="448"/>
                  </a:lnTo>
                  <a:lnTo>
                    <a:pt x="1158" y="448"/>
                  </a:lnTo>
                  <a:lnTo>
                    <a:pt x="1166" y="450"/>
                  </a:lnTo>
                  <a:lnTo>
                    <a:pt x="1172" y="452"/>
                  </a:lnTo>
                  <a:lnTo>
                    <a:pt x="1180" y="454"/>
                  </a:lnTo>
                  <a:lnTo>
                    <a:pt x="1186" y="454"/>
                  </a:lnTo>
                  <a:lnTo>
                    <a:pt x="1190" y="452"/>
                  </a:lnTo>
                  <a:lnTo>
                    <a:pt x="1194" y="450"/>
                  </a:lnTo>
                  <a:lnTo>
                    <a:pt x="1204" y="442"/>
                  </a:lnTo>
                  <a:lnTo>
                    <a:pt x="1208" y="440"/>
                  </a:lnTo>
                  <a:lnTo>
                    <a:pt x="1212" y="440"/>
                  </a:lnTo>
                  <a:lnTo>
                    <a:pt x="1216" y="440"/>
                  </a:lnTo>
                  <a:lnTo>
                    <a:pt x="1218" y="438"/>
                  </a:lnTo>
                  <a:lnTo>
                    <a:pt x="1218" y="434"/>
                  </a:lnTo>
                  <a:lnTo>
                    <a:pt x="1218" y="430"/>
                  </a:lnTo>
                  <a:lnTo>
                    <a:pt x="1214" y="420"/>
                  </a:lnTo>
                  <a:lnTo>
                    <a:pt x="1206" y="414"/>
                  </a:lnTo>
                  <a:lnTo>
                    <a:pt x="1200" y="410"/>
                  </a:lnTo>
                  <a:lnTo>
                    <a:pt x="1198" y="406"/>
                  </a:lnTo>
                  <a:lnTo>
                    <a:pt x="1200" y="406"/>
                  </a:lnTo>
                  <a:lnTo>
                    <a:pt x="1206" y="404"/>
                  </a:lnTo>
                  <a:lnTo>
                    <a:pt x="1218" y="402"/>
                  </a:lnTo>
                  <a:lnTo>
                    <a:pt x="1222" y="398"/>
                  </a:lnTo>
                  <a:lnTo>
                    <a:pt x="1222" y="394"/>
                  </a:lnTo>
                  <a:lnTo>
                    <a:pt x="1222" y="392"/>
                  </a:lnTo>
                  <a:lnTo>
                    <a:pt x="1224" y="390"/>
                  </a:lnTo>
                  <a:lnTo>
                    <a:pt x="1230" y="388"/>
                  </a:lnTo>
                  <a:lnTo>
                    <a:pt x="1232" y="388"/>
                  </a:lnTo>
                  <a:lnTo>
                    <a:pt x="1232" y="384"/>
                  </a:lnTo>
                  <a:lnTo>
                    <a:pt x="1232" y="376"/>
                  </a:lnTo>
                  <a:lnTo>
                    <a:pt x="1228" y="364"/>
                  </a:lnTo>
                  <a:lnTo>
                    <a:pt x="1234" y="372"/>
                  </a:lnTo>
                  <a:lnTo>
                    <a:pt x="1240" y="376"/>
                  </a:lnTo>
                  <a:lnTo>
                    <a:pt x="1246" y="378"/>
                  </a:lnTo>
                  <a:lnTo>
                    <a:pt x="1256" y="376"/>
                  </a:lnTo>
                  <a:lnTo>
                    <a:pt x="1268" y="372"/>
                  </a:lnTo>
                  <a:lnTo>
                    <a:pt x="1272" y="374"/>
                  </a:lnTo>
                  <a:lnTo>
                    <a:pt x="1272" y="376"/>
                  </a:lnTo>
                  <a:lnTo>
                    <a:pt x="1274" y="378"/>
                  </a:lnTo>
                  <a:lnTo>
                    <a:pt x="1278" y="382"/>
                  </a:lnTo>
                  <a:lnTo>
                    <a:pt x="1284" y="384"/>
                  </a:lnTo>
                  <a:lnTo>
                    <a:pt x="1296" y="386"/>
                  </a:lnTo>
                  <a:lnTo>
                    <a:pt x="1308" y="388"/>
                  </a:lnTo>
                  <a:lnTo>
                    <a:pt x="1316" y="392"/>
                  </a:lnTo>
                  <a:lnTo>
                    <a:pt x="1324" y="398"/>
                  </a:lnTo>
                  <a:lnTo>
                    <a:pt x="1330" y="406"/>
                  </a:lnTo>
                  <a:lnTo>
                    <a:pt x="1340" y="426"/>
                  </a:lnTo>
                  <a:lnTo>
                    <a:pt x="1348" y="438"/>
                  </a:lnTo>
                  <a:lnTo>
                    <a:pt x="1358" y="450"/>
                  </a:lnTo>
                  <a:lnTo>
                    <a:pt x="1374" y="472"/>
                  </a:lnTo>
                  <a:lnTo>
                    <a:pt x="1380" y="480"/>
                  </a:lnTo>
                  <a:lnTo>
                    <a:pt x="1384" y="486"/>
                  </a:lnTo>
                  <a:lnTo>
                    <a:pt x="1392" y="488"/>
                  </a:lnTo>
                  <a:lnTo>
                    <a:pt x="1400" y="492"/>
                  </a:lnTo>
                  <a:lnTo>
                    <a:pt x="1432" y="498"/>
                  </a:lnTo>
                  <a:lnTo>
                    <a:pt x="1450" y="502"/>
                  </a:lnTo>
                  <a:lnTo>
                    <a:pt x="1462" y="506"/>
                  </a:lnTo>
                  <a:lnTo>
                    <a:pt x="1470" y="510"/>
                  </a:lnTo>
                  <a:lnTo>
                    <a:pt x="1476" y="512"/>
                  </a:lnTo>
                  <a:lnTo>
                    <a:pt x="1482" y="518"/>
                  </a:lnTo>
                  <a:lnTo>
                    <a:pt x="1488" y="520"/>
                  </a:lnTo>
                  <a:lnTo>
                    <a:pt x="1492" y="520"/>
                  </a:lnTo>
                  <a:lnTo>
                    <a:pt x="1500" y="520"/>
                  </a:lnTo>
                  <a:lnTo>
                    <a:pt x="1506" y="518"/>
                  </a:lnTo>
                  <a:lnTo>
                    <a:pt x="1512" y="514"/>
                  </a:lnTo>
                  <a:lnTo>
                    <a:pt x="1514" y="510"/>
                  </a:lnTo>
                  <a:lnTo>
                    <a:pt x="1514" y="506"/>
                  </a:lnTo>
                  <a:lnTo>
                    <a:pt x="1512" y="502"/>
                  </a:lnTo>
                  <a:lnTo>
                    <a:pt x="1508" y="498"/>
                  </a:lnTo>
                  <a:lnTo>
                    <a:pt x="1498" y="494"/>
                  </a:lnTo>
                  <a:lnTo>
                    <a:pt x="1482" y="490"/>
                  </a:lnTo>
                  <a:lnTo>
                    <a:pt x="1474" y="484"/>
                  </a:lnTo>
                  <a:lnTo>
                    <a:pt x="1472" y="482"/>
                  </a:lnTo>
                  <a:lnTo>
                    <a:pt x="1472" y="480"/>
                  </a:lnTo>
                  <a:lnTo>
                    <a:pt x="1474" y="476"/>
                  </a:lnTo>
                  <a:lnTo>
                    <a:pt x="1478" y="472"/>
                  </a:lnTo>
                  <a:lnTo>
                    <a:pt x="1478" y="470"/>
                  </a:lnTo>
                  <a:lnTo>
                    <a:pt x="1476" y="468"/>
                  </a:lnTo>
                  <a:lnTo>
                    <a:pt x="1464" y="466"/>
                  </a:lnTo>
                  <a:lnTo>
                    <a:pt x="1454" y="464"/>
                  </a:lnTo>
                  <a:lnTo>
                    <a:pt x="1450" y="462"/>
                  </a:lnTo>
                  <a:lnTo>
                    <a:pt x="1448" y="458"/>
                  </a:lnTo>
                  <a:lnTo>
                    <a:pt x="1448" y="454"/>
                  </a:lnTo>
                  <a:lnTo>
                    <a:pt x="1450" y="448"/>
                  </a:lnTo>
                  <a:lnTo>
                    <a:pt x="1454" y="442"/>
                  </a:lnTo>
                  <a:lnTo>
                    <a:pt x="1454" y="438"/>
                  </a:lnTo>
                  <a:lnTo>
                    <a:pt x="1448" y="438"/>
                  </a:lnTo>
                  <a:lnTo>
                    <a:pt x="1436" y="440"/>
                  </a:lnTo>
                  <a:lnTo>
                    <a:pt x="1432" y="440"/>
                  </a:lnTo>
                  <a:lnTo>
                    <a:pt x="1428" y="440"/>
                  </a:lnTo>
                  <a:lnTo>
                    <a:pt x="1422" y="436"/>
                  </a:lnTo>
                  <a:lnTo>
                    <a:pt x="1416" y="428"/>
                  </a:lnTo>
                  <a:lnTo>
                    <a:pt x="1412" y="420"/>
                  </a:lnTo>
                  <a:lnTo>
                    <a:pt x="1408" y="400"/>
                  </a:lnTo>
                  <a:lnTo>
                    <a:pt x="1404" y="394"/>
                  </a:lnTo>
                  <a:lnTo>
                    <a:pt x="1400" y="390"/>
                  </a:lnTo>
                  <a:lnTo>
                    <a:pt x="1394" y="386"/>
                  </a:lnTo>
                  <a:lnTo>
                    <a:pt x="1386" y="378"/>
                  </a:lnTo>
                  <a:lnTo>
                    <a:pt x="1370" y="360"/>
                  </a:lnTo>
                  <a:lnTo>
                    <a:pt x="1364" y="350"/>
                  </a:lnTo>
                  <a:lnTo>
                    <a:pt x="1358" y="340"/>
                  </a:lnTo>
                  <a:lnTo>
                    <a:pt x="1356" y="334"/>
                  </a:lnTo>
                  <a:lnTo>
                    <a:pt x="1356" y="332"/>
                  </a:lnTo>
                  <a:lnTo>
                    <a:pt x="1358" y="330"/>
                  </a:lnTo>
                  <a:lnTo>
                    <a:pt x="1362" y="328"/>
                  </a:lnTo>
                  <a:lnTo>
                    <a:pt x="1366" y="326"/>
                  </a:lnTo>
                  <a:lnTo>
                    <a:pt x="1376" y="328"/>
                  </a:lnTo>
                  <a:lnTo>
                    <a:pt x="1388" y="328"/>
                  </a:lnTo>
                  <a:lnTo>
                    <a:pt x="1392" y="326"/>
                  </a:lnTo>
                  <a:lnTo>
                    <a:pt x="1394" y="324"/>
                  </a:lnTo>
                  <a:lnTo>
                    <a:pt x="1396" y="320"/>
                  </a:lnTo>
                  <a:lnTo>
                    <a:pt x="1396" y="314"/>
                  </a:lnTo>
                  <a:lnTo>
                    <a:pt x="1390" y="302"/>
                  </a:lnTo>
                  <a:lnTo>
                    <a:pt x="1386" y="296"/>
                  </a:lnTo>
                  <a:lnTo>
                    <a:pt x="1380" y="292"/>
                  </a:lnTo>
                  <a:lnTo>
                    <a:pt x="1374" y="290"/>
                  </a:lnTo>
                  <a:lnTo>
                    <a:pt x="1370" y="290"/>
                  </a:lnTo>
                  <a:lnTo>
                    <a:pt x="1364" y="290"/>
                  </a:lnTo>
                  <a:lnTo>
                    <a:pt x="1360" y="290"/>
                  </a:lnTo>
                  <a:lnTo>
                    <a:pt x="1354" y="284"/>
                  </a:lnTo>
                  <a:lnTo>
                    <a:pt x="1344" y="276"/>
                  </a:lnTo>
                  <a:lnTo>
                    <a:pt x="1338" y="272"/>
                  </a:lnTo>
                  <a:lnTo>
                    <a:pt x="1328" y="270"/>
                  </a:lnTo>
                  <a:lnTo>
                    <a:pt x="1312" y="264"/>
                  </a:lnTo>
                  <a:lnTo>
                    <a:pt x="1310" y="262"/>
                  </a:lnTo>
                  <a:lnTo>
                    <a:pt x="1308" y="260"/>
                  </a:lnTo>
                  <a:lnTo>
                    <a:pt x="1310" y="256"/>
                  </a:lnTo>
                  <a:lnTo>
                    <a:pt x="1312" y="246"/>
                  </a:lnTo>
                  <a:lnTo>
                    <a:pt x="1312" y="238"/>
                  </a:lnTo>
                  <a:lnTo>
                    <a:pt x="1306" y="230"/>
                  </a:lnTo>
                  <a:lnTo>
                    <a:pt x="1298" y="220"/>
                  </a:lnTo>
                  <a:lnTo>
                    <a:pt x="1288" y="210"/>
                  </a:lnTo>
                  <a:lnTo>
                    <a:pt x="1278" y="200"/>
                  </a:lnTo>
                  <a:lnTo>
                    <a:pt x="1266" y="192"/>
                  </a:lnTo>
                  <a:lnTo>
                    <a:pt x="1256" y="188"/>
                  </a:lnTo>
                  <a:lnTo>
                    <a:pt x="1248" y="186"/>
                  </a:lnTo>
                  <a:lnTo>
                    <a:pt x="1242" y="186"/>
                  </a:lnTo>
                  <a:lnTo>
                    <a:pt x="1238" y="184"/>
                  </a:lnTo>
                  <a:lnTo>
                    <a:pt x="1230" y="178"/>
                  </a:lnTo>
                  <a:lnTo>
                    <a:pt x="1220" y="170"/>
                  </a:lnTo>
                  <a:lnTo>
                    <a:pt x="1214" y="166"/>
                  </a:lnTo>
                  <a:lnTo>
                    <a:pt x="1202" y="162"/>
                  </a:lnTo>
                  <a:lnTo>
                    <a:pt x="1190" y="158"/>
                  </a:lnTo>
                  <a:lnTo>
                    <a:pt x="1174" y="152"/>
                  </a:lnTo>
                  <a:lnTo>
                    <a:pt x="1140" y="134"/>
                  </a:lnTo>
                  <a:lnTo>
                    <a:pt x="1106" y="120"/>
                  </a:lnTo>
                  <a:lnTo>
                    <a:pt x="1092" y="116"/>
                  </a:lnTo>
                  <a:lnTo>
                    <a:pt x="1078" y="116"/>
                  </a:lnTo>
                  <a:lnTo>
                    <a:pt x="1080" y="404"/>
                  </a:lnTo>
                  <a:lnTo>
                    <a:pt x="1094" y="414"/>
                  </a:lnTo>
                  <a:lnTo>
                    <a:pt x="1104" y="426"/>
                  </a:lnTo>
                  <a:lnTo>
                    <a:pt x="1118" y="446"/>
                  </a:lnTo>
                  <a:close/>
                  <a:moveTo>
                    <a:pt x="784" y="288"/>
                  </a:moveTo>
                  <a:lnTo>
                    <a:pt x="784" y="288"/>
                  </a:lnTo>
                  <a:lnTo>
                    <a:pt x="786" y="290"/>
                  </a:lnTo>
                  <a:lnTo>
                    <a:pt x="788" y="288"/>
                  </a:lnTo>
                  <a:lnTo>
                    <a:pt x="790" y="286"/>
                  </a:lnTo>
                  <a:lnTo>
                    <a:pt x="790" y="282"/>
                  </a:lnTo>
                  <a:lnTo>
                    <a:pt x="788" y="278"/>
                  </a:lnTo>
                  <a:lnTo>
                    <a:pt x="784" y="274"/>
                  </a:lnTo>
                  <a:lnTo>
                    <a:pt x="782" y="276"/>
                  </a:lnTo>
                  <a:lnTo>
                    <a:pt x="784" y="288"/>
                  </a:lnTo>
                  <a:close/>
                  <a:moveTo>
                    <a:pt x="1474" y="80"/>
                  </a:moveTo>
                  <a:lnTo>
                    <a:pt x="1474" y="80"/>
                  </a:lnTo>
                  <a:lnTo>
                    <a:pt x="1476" y="80"/>
                  </a:lnTo>
                  <a:lnTo>
                    <a:pt x="1476" y="78"/>
                  </a:lnTo>
                  <a:lnTo>
                    <a:pt x="1474" y="72"/>
                  </a:lnTo>
                  <a:lnTo>
                    <a:pt x="1468" y="68"/>
                  </a:lnTo>
                  <a:lnTo>
                    <a:pt x="1466" y="68"/>
                  </a:lnTo>
                  <a:lnTo>
                    <a:pt x="1464" y="68"/>
                  </a:lnTo>
                  <a:lnTo>
                    <a:pt x="1464" y="72"/>
                  </a:lnTo>
                  <a:lnTo>
                    <a:pt x="1464" y="76"/>
                  </a:lnTo>
                  <a:lnTo>
                    <a:pt x="1468" y="78"/>
                  </a:lnTo>
                  <a:lnTo>
                    <a:pt x="1474" y="80"/>
                  </a:lnTo>
                  <a:close/>
                  <a:moveTo>
                    <a:pt x="1436" y="292"/>
                  </a:moveTo>
                  <a:lnTo>
                    <a:pt x="1436" y="292"/>
                  </a:lnTo>
                  <a:lnTo>
                    <a:pt x="1442" y="296"/>
                  </a:lnTo>
                  <a:lnTo>
                    <a:pt x="1446" y="298"/>
                  </a:lnTo>
                  <a:lnTo>
                    <a:pt x="1448" y="298"/>
                  </a:lnTo>
                  <a:lnTo>
                    <a:pt x="1450" y="298"/>
                  </a:lnTo>
                  <a:lnTo>
                    <a:pt x="1452" y="296"/>
                  </a:lnTo>
                  <a:lnTo>
                    <a:pt x="1454" y="296"/>
                  </a:lnTo>
                  <a:lnTo>
                    <a:pt x="1458" y="298"/>
                  </a:lnTo>
                  <a:lnTo>
                    <a:pt x="1462" y="302"/>
                  </a:lnTo>
                  <a:lnTo>
                    <a:pt x="1468" y="306"/>
                  </a:lnTo>
                  <a:lnTo>
                    <a:pt x="1478" y="308"/>
                  </a:lnTo>
                  <a:lnTo>
                    <a:pt x="1490" y="306"/>
                  </a:lnTo>
                  <a:lnTo>
                    <a:pt x="1502" y="302"/>
                  </a:lnTo>
                  <a:lnTo>
                    <a:pt x="1514" y="298"/>
                  </a:lnTo>
                  <a:lnTo>
                    <a:pt x="1524" y="292"/>
                  </a:lnTo>
                  <a:lnTo>
                    <a:pt x="1534" y="284"/>
                  </a:lnTo>
                  <a:lnTo>
                    <a:pt x="1538" y="278"/>
                  </a:lnTo>
                  <a:lnTo>
                    <a:pt x="1542" y="272"/>
                  </a:lnTo>
                  <a:lnTo>
                    <a:pt x="1544" y="270"/>
                  </a:lnTo>
                  <a:lnTo>
                    <a:pt x="1548" y="270"/>
                  </a:lnTo>
                  <a:lnTo>
                    <a:pt x="1550" y="270"/>
                  </a:lnTo>
                  <a:lnTo>
                    <a:pt x="1556" y="272"/>
                  </a:lnTo>
                  <a:lnTo>
                    <a:pt x="1560" y="270"/>
                  </a:lnTo>
                  <a:lnTo>
                    <a:pt x="1566" y="268"/>
                  </a:lnTo>
                  <a:lnTo>
                    <a:pt x="1568" y="264"/>
                  </a:lnTo>
                  <a:lnTo>
                    <a:pt x="1570" y="260"/>
                  </a:lnTo>
                  <a:lnTo>
                    <a:pt x="1566" y="252"/>
                  </a:lnTo>
                  <a:lnTo>
                    <a:pt x="1564" y="246"/>
                  </a:lnTo>
                  <a:lnTo>
                    <a:pt x="1564" y="244"/>
                  </a:lnTo>
                  <a:lnTo>
                    <a:pt x="1566" y="242"/>
                  </a:lnTo>
                  <a:lnTo>
                    <a:pt x="1572" y="240"/>
                  </a:lnTo>
                  <a:lnTo>
                    <a:pt x="1574" y="238"/>
                  </a:lnTo>
                  <a:lnTo>
                    <a:pt x="1580" y="228"/>
                  </a:lnTo>
                  <a:lnTo>
                    <a:pt x="1580" y="216"/>
                  </a:lnTo>
                  <a:lnTo>
                    <a:pt x="1578" y="212"/>
                  </a:lnTo>
                  <a:lnTo>
                    <a:pt x="1576" y="208"/>
                  </a:lnTo>
                  <a:lnTo>
                    <a:pt x="1572" y="202"/>
                  </a:lnTo>
                  <a:lnTo>
                    <a:pt x="1566" y="202"/>
                  </a:lnTo>
                  <a:lnTo>
                    <a:pt x="1548" y="202"/>
                  </a:lnTo>
                  <a:lnTo>
                    <a:pt x="1546" y="204"/>
                  </a:lnTo>
                  <a:lnTo>
                    <a:pt x="1544" y="206"/>
                  </a:lnTo>
                  <a:lnTo>
                    <a:pt x="1542" y="210"/>
                  </a:lnTo>
                  <a:lnTo>
                    <a:pt x="1546" y="224"/>
                  </a:lnTo>
                  <a:lnTo>
                    <a:pt x="1550" y="236"/>
                  </a:lnTo>
                  <a:lnTo>
                    <a:pt x="1548" y="240"/>
                  </a:lnTo>
                  <a:lnTo>
                    <a:pt x="1542" y="240"/>
                  </a:lnTo>
                  <a:lnTo>
                    <a:pt x="1536" y="238"/>
                  </a:lnTo>
                  <a:lnTo>
                    <a:pt x="1530" y="242"/>
                  </a:lnTo>
                  <a:lnTo>
                    <a:pt x="1526" y="248"/>
                  </a:lnTo>
                  <a:lnTo>
                    <a:pt x="1522" y="254"/>
                  </a:lnTo>
                  <a:lnTo>
                    <a:pt x="1518" y="262"/>
                  </a:lnTo>
                  <a:lnTo>
                    <a:pt x="1514" y="266"/>
                  </a:lnTo>
                  <a:lnTo>
                    <a:pt x="1510" y="268"/>
                  </a:lnTo>
                  <a:lnTo>
                    <a:pt x="1504" y="266"/>
                  </a:lnTo>
                  <a:lnTo>
                    <a:pt x="1500" y="264"/>
                  </a:lnTo>
                  <a:lnTo>
                    <a:pt x="1498" y="264"/>
                  </a:lnTo>
                  <a:lnTo>
                    <a:pt x="1494" y="268"/>
                  </a:lnTo>
                  <a:lnTo>
                    <a:pt x="1490" y="270"/>
                  </a:lnTo>
                  <a:lnTo>
                    <a:pt x="1488" y="264"/>
                  </a:lnTo>
                  <a:lnTo>
                    <a:pt x="1486" y="256"/>
                  </a:lnTo>
                  <a:lnTo>
                    <a:pt x="1488" y="250"/>
                  </a:lnTo>
                  <a:lnTo>
                    <a:pt x="1490" y="248"/>
                  </a:lnTo>
                  <a:lnTo>
                    <a:pt x="1490" y="244"/>
                  </a:lnTo>
                  <a:lnTo>
                    <a:pt x="1488" y="242"/>
                  </a:lnTo>
                  <a:lnTo>
                    <a:pt x="1484" y="244"/>
                  </a:lnTo>
                  <a:lnTo>
                    <a:pt x="1480" y="250"/>
                  </a:lnTo>
                  <a:lnTo>
                    <a:pt x="1480" y="262"/>
                  </a:lnTo>
                  <a:lnTo>
                    <a:pt x="1478" y="266"/>
                  </a:lnTo>
                  <a:lnTo>
                    <a:pt x="1476" y="268"/>
                  </a:lnTo>
                  <a:lnTo>
                    <a:pt x="1470" y="270"/>
                  </a:lnTo>
                  <a:lnTo>
                    <a:pt x="1460" y="268"/>
                  </a:lnTo>
                  <a:lnTo>
                    <a:pt x="1448" y="266"/>
                  </a:lnTo>
                  <a:lnTo>
                    <a:pt x="1434" y="266"/>
                  </a:lnTo>
                  <a:lnTo>
                    <a:pt x="1424" y="264"/>
                  </a:lnTo>
                  <a:lnTo>
                    <a:pt x="1416" y="266"/>
                  </a:lnTo>
                  <a:lnTo>
                    <a:pt x="1414" y="268"/>
                  </a:lnTo>
                  <a:lnTo>
                    <a:pt x="1414" y="270"/>
                  </a:lnTo>
                  <a:lnTo>
                    <a:pt x="1416" y="278"/>
                  </a:lnTo>
                  <a:lnTo>
                    <a:pt x="1420" y="280"/>
                  </a:lnTo>
                  <a:lnTo>
                    <a:pt x="1428" y="284"/>
                  </a:lnTo>
                  <a:lnTo>
                    <a:pt x="1436" y="292"/>
                  </a:lnTo>
                  <a:close/>
                  <a:moveTo>
                    <a:pt x="1546" y="156"/>
                  </a:moveTo>
                  <a:lnTo>
                    <a:pt x="1546" y="156"/>
                  </a:lnTo>
                  <a:lnTo>
                    <a:pt x="1552" y="162"/>
                  </a:lnTo>
                  <a:lnTo>
                    <a:pt x="1562" y="170"/>
                  </a:lnTo>
                  <a:lnTo>
                    <a:pt x="1572" y="178"/>
                  </a:lnTo>
                  <a:lnTo>
                    <a:pt x="1582" y="190"/>
                  </a:lnTo>
                  <a:lnTo>
                    <a:pt x="1586" y="196"/>
                  </a:lnTo>
                  <a:lnTo>
                    <a:pt x="1588" y="202"/>
                  </a:lnTo>
                  <a:lnTo>
                    <a:pt x="1590" y="210"/>
                  </a:lnTo>
                  <a:lnTo>
                    <a:pt x="1590" y="220"/>
                  </a:lnTo>
                  <a:lnTo>
                    <a:pt x="1592" y="224"/>
                  </a:lnTo>
                  <a:lnTo>
                    <a:pt x="1594" y="232"/>
                  </a:lnTo>
                  <a:lnTo>
                    <a:pt x="1598" y="236"/>
                  </a:lnTo>
                  <a:lnTo>
                    <a:pt x="1602" y="234"/>
                  </a:lnTo>
                  <a:lnTo>
                    <a:pt x="1604" y="230"/>
                  </a:lnTo>
                  <a:lnTo>
                    <a:pt x="1608" y="222"/>
                  </a:lnTo>
                  <a:lnTo>
                    <a:pt x="1608" y="214"/>
                  </a:lnTo>
                  <a:lnTo>
                    <a:pt x="1608" y="206"/>
                  </a:lnTo>
                  <a:lnTo>
                    <a:pt x="1604" y="196"/>
                  </a:lnTo>
                  <a:lnTo>
                    <a:pt x="1596" y="190"/>
                  </a:lnTo>
                  <a:lnTo>
                    <a:pt x="1582" y="178"/>
                  </a:lnTo>
                  <a:lnTo>
                    <a:pt x="1574" y="168"/>
                  </a:lnTo>
                  <a:lnTo>
                    <a:pt x="1566" y="160"/>
                  </a:lnTo>
                  <a:lnTo>
                    <a:pt x="1556" y="154"/>
                  </a:lnTo>
                  <a:lnTo>
                    <a:pt x="1538" y="142"/>
                  </a:lnTo>
                  <a:lnTo>
                    <a:pt x="1526" y="132"/>
                  </a:lnTo>
                  <a:lnTo>
                    <a:pt x="1518" y="126"/>
                  </a:lnTo>
                  <a:lnTo>
                    <a:pt x="1516" y="126"/>
                  </a:lnTo>
                  <a:lnTo>
                    <a:pt x="1514" y="128"/>
                  </a:lnTo>
                  <a:lnTo>
                    <a:pt x="1510" y="132"/>
                  </a:lnTo>
                  <a:lnTo>
                    <a:pt x="1508" y="134"/>
                  </a:lnTo>
                  <a:lnTo>
                    <a:pt x="1510" y="136"/>
                  </a:lnTo>
                  <a:lnTo>
                    <a:pt x="1516" y="138"/>
                  </a:lnTo>
                  <a:lnTo>
                    <a:pt x="1530" y="144"/>
                  </a:lnTo>
                  <a:lnTo>
                    <a:pt x="1538" y="150"/>
                  </a:lnTo>
                  <a:lnTo>
                    <a:pt x="1546" y="156"/>
                  </a:lnTo>
                  <a:close/>
                  <a:moveTo>
                    <a:pt x="1500" y="128"/>
                  </a:moveTo>
                  <a:lnTo>
                    <a:pt x="1500" y="128"/>
                  </a:lnTo>
                  <a:lnTo>
                    <a:pt x="1502" y="126"/>
                  </a:lnTo>
                  <a:lnTo>
                    <a:pt x="1502" y="122"/>
                  </a:lnTo>
                  <a:lnTo>
                    <a:pt x="1496" y="116"/>
                  </a:lnTo>
                  <a:lnTo>
                    <a:pt x="1492" y="114"/>
                  </a:lnTo>
                  <a:lnTo>
                    <a:pt x="1490" y="114"/>
                  </a:lnTo>
                  <a:lnTo>
                    <a:pt x="1486" y="114"/>
                  </a:lnTo>
                  <a:lnTo>
                    <a:pt x="1484" y="118"/>
                  </a:lnTo>
                  <a:lnTo>
                    <a:pt x="1484" y="120"/>
                  </a:lnTo>
                  <a:lnTo>
                    <a:pt x="1484" y="124"/>
                  </a:lnTo>
                  <a:lnTo>
                    <a:pt x="1488" y="128"/>
                  </a:lnTo>
                  <a:lnTo>
                    <a:pt x="1494" y="130"/>
                  </a:lnTo>
                  <a:lnTo>
                    <a:pt x="1498" y="130"/>
                  </a:lnTo>
                  <a:lnTo>
                    <a:pt x="1500" y="128"/>
                  </a:lnTo>
                  <a:close/>
                  <a:moveTo>
                    <a:pt x="726" y="46"/>
                  </a:moveTo>
                  <a:lnTo>
                    <a:pt x="726" y="46"/>
                  </a:lnTo>
                  <a:lnTo>
                    <a:pt x="726" y="50"/>
                  </a:lnTo>
                  <a:lnTo>
                    <a:pt x="724" y="54"/>
                  </a:lnTo>
                  <a:lnTo>
                    <a:pt x="716" y="62"/>
                  </a:lnTo>
                  <a:lnTo>
                    <a:pt x="714" y="66"/>
                  </a:lnTo>
                  <a:lnTo>
                    <a:pt x="716" y="70"/>
                  </a:lnTo>
                  <a:lnTo>
                    <a:pt x="718" y="72"/>
                  </a:lnTo>
                  <a:lnTo>
                    <a:pt x="726" y="72"/>
                  </a:lnTo>
                  <a:lnTo>
                    <a:pt x="738" y="72"/>
                  </a:lnTo>
                  <a:lnTo>
                    <a:pt x="742" y="74"/>
                  </a:lnTo>
                  <a:lnTo>
                    <a:pt x="746" y="78"/>
                  </a:lnTo>
                  <a:lnTo>
                    <a:pt x="752" y="88"/>
                  </a:lnTo>
                  <a:lnTo>
                    <a:pt x="758" y="104"/>
                  </a:lnTo>
                  <a:lnTo>
                    <a:pt x="762" y="106"/>
                  </a:lnTo>
                  <a:lnTo>
                    <a:pt x="764" y="108"/>
                  </a:lnTo>
                  <a:lnTo>
                    <a:pt x="774" y="110"/>
                  </a:lnTo>
                  <a:lnTo>
                    <a:pt x="786" y="110"/>
                  </a:lnTo>
                  <a:lnTo>
                    <a:pt x="798" y="110"/>
                  </a:lnTo>
                  <a:lnTo>
                    <a:pt x="810" y="108"/>
                  </a:lnTo>
                  <a:lnTo>
                    <a:pt x="820" y="108"/>
                  </a:lnTo>
                  <a:lnTo>
                    <a:pt x="828" y="110"/>
                  </a:lnTo>
                  <a:lnTo>
                    <a:pt x="830" y="112"/>
                  </a:lnTo>
                  <a:lnTo>
                    <a:pt x="830" y="114"/>
                  </a:lnTo>
                  <a:lnTo>
                    <a:pt x="830" y="120"/>
                  </a:lnTo>
                  <a:lnTo>
                    <a:pt x="826" y="122"/>
                  </a:lnTo>
                  <a:lnTo>
                    <a:pt x="822" y="122"/>
                  </a:lnTo>
                  <a:lnTo>
                    <a:pt x="816" y="120"/>
                  </a:lnTo>
                  <a:lnTo>
                    <a:pt x="808" y="120"/>
                  </a:lnTo>
                  <a:lnTo>
                    <a:pt x="802" y="118"/>
                  </a:lnTo>
                  <a:lnTo>
                    <a:pt x="798" y="120"/>
                  </a:lnTo>
                  <a:lnTo>
                    <a:pt x="794" y="124"/>
                  </a:lnTo>
                  <a:lnTo>
                    <a:pt x="790" y="130"/>
                  </a:lnTo>
                  <a:lnTo>
                    <a:pt x="784" y="134"/>
                  </a:lnTo>
                  <a:lnTo>
                    <a:pt x="778" y="134"/>
                  </a:lnTo>
                  <a:lnTo>
                    <a:pt x="772" y="132"/>
                  </a:lnTo>
                  <a:lnTo>
                    <a:pt x="766" y="130"/>
                  </a:lnTo>
                  <a:lnTo>
                    <a:pt x="760" y="130"/>
                  </a:lnTo>
                  <a:lnTo>
                    <a:pt x="756" y="132"/>
                  </a:lnTo>
                  <a:lnTo>
                    <a:pt x="756" y="138"/>
                  </a:lnTo>
                  <a:lnTo>
                    <a:pt x="756" y="142"/>
                  </a:lnTo>
                  <a:lnTo>
                    <a:pt x="760" y="144"/>
                  </a:lnTo>
                  <a:lnTo>
                    <a:pt x="768" y="146"/>
                  </a:lnTo>
                  <a:lnTo>
                    <a:pt x="780" y="156"/>
                  </a:lnTo>
                  <a:lnTo>
                    <a:pt x="786" y="164"/>
                  </a:lnTo>
                  <a:lnTo>
                    <a:pt x="790" y="170"/>
                  </a:lnTo>
                  <a:lnTo>
                    <a:pt x="790" y="174"/>
                  </a:lnTo>
                  <a:lnTo>
                    <a:pt x="788" y="176"/>
                  </a:lnTo>
                  <a:lnTo>
                    <a:pt x="784" y="180"/>
                  </a:lnTo>
                  <a:lnTo>
                    <a:pt x="784" y="184"/>
                  </a:lnTo>
                  <a:lnTo>
                    <a:pt x="784" y="188"/>
                  </a:lnTo>
                  <a:lnTo>
                    <a:pt x="788" y="194"/>
                  </a:lnTo>
                  <a:lnTo>
                    <a:pt x="792" y="196"/>
                  </a:lnTo>
                  <a:lnTo>
                    <a:pt x="796" y="198"/>
                  </a:lnTo>
                  <a:lnTo>
                    <a:pt x="802" y="198"/>
                  </a:lnTo>
                  <a:lnTo>
                    <a:pt x="806" y="196"/>
                  </a:lnTo>
                  <a:lnTo>
                    <a:pt x="810" y="192"/>
                  </a:lnTo>
                  <a:lnTo>
                    <a:pt x="814" y="186"/>
                  </a:lnTo>
                  <a:lnTo>
                    <a:pt x="816" y="178"/>
                  </a:lnTo>
                  <a:lnTo>
                    <a:pt x="822" y="158"/>
                  </a:lnTo>
                  <a:lnTo>
                    <a:pt x="826" y="150"/>
                  </a:lnTo>
                  <a:lnTo>
                    <a:pt x="828" y="150"/>
                  </a:lnTo>
                  <a:lnTo>
                    <a:pt x="828" y="154"/>
                  </a:lnTo>
                  <a:lnTo>
                    <a:pt x="824" y="168"/>
                  </a:lnTo>
                  <a:lnTo>
                    <a:pt x="824" y="174"/>
                  </a:lnTo>
                  <a:lnTo>
                    <a:pt x="824" y="178"/>
                  </a:lnTo>
                  <a:lnTo>
                    <a:pt x="828" y="180"/>
                  </a:lnTo>
                  <a:lnTo>
                    <a:pt x="832" y="184"/>
                  </a:lnTo>
                  <a:lnTo>
                    <a:pt x="844" y="188"/>
                  </a:lnTo>
                  <a:lnTo>
                    <a:pt x="852" y="192"/>
                  </a:lnTo>
                  <a:lnTo>
                    <a:pt x="860" y="198"/>
                  </a:lnTo>
                  <a:lnTo>
                    <a:pt x="870" y="206"/>
                  </a:lnTo>
                  <a:lnTo>
                    <a:pt x="878" y="212"/>
                  </a:lnTo>
                  <a:lnTo>
                    <a:pt x="886" y="214"/>
                  </a:lnTo>
                  <a:lnTo>
                    <a:pt x="892" y="216"/>
                  </a:lnTo>
                  <a:lnTo>
                    <a:pt x="906" y="218"/>
                  </a:lnTo>
                  <a:lnTo>
                    <a:pt x="916" y="220"/>
                  </a:lnTo>
                  <a:lnTo>
                    <a:pt x="926" y="226"/>
                  </a:lnTo>
                  <a:lnTo>
                    <a:pt x="940" y="232"/>
                  </a:lnTo>
                  <a:lnTo>
                    <a:pt x="954" y="238"/>
                  </a:lnTo>
                  <a:lnTo>
                    <a:pt x="966" y="242"/>
                  </a:lnTo>
                  <a:lnTo>
                    <a:pt x="980" y="252"/>
                  </a:lnTo>
                  <a:lnTo>
                    <a:pt x="988" y="258"/>
                  </a:lnTo>
                  <a:lnTo>
                    <a:pt x="994" y="266"/>
                  </a:lnTo>
                  <a:lnTo>
                    <a:pt x="1004" y="284"/>
                  </a:lnTo>
                  <a:lnTo>
                    <a:pt x="1014" y="302"/>
                  </a:lnTo>
                  <a:lnTo>
                    <a:pt x="1024" y="318"/>
                  </a:lnTo>
                  <a:lnTo>
                    <a:pt x="1028" y="324"/>
                  </a:lnTo>
                  <a:lnTo>
                    <a:pt x="1030" y="328"/>
                  </a:lnTo>
                  <a:lnTo>
                    <a:pt x="1028" y="330"/>
                  </a:lnTo>
                  <a:lnTo>
                    <a:pt x="1026" y="332"/>
                  </a:lnTo>
                  <a:lnTo>
                    <a:pt x="1022" y="336"/>
                  </a:lnTo>
                  <a:lnTo>
                    <a:pt x="1020" y="338"/>
                  </a:lnTo>
                  <a:lnTo>
                    <a:pt x="1020" y="344"/>
                  </a:lnTo>
                  <a:lnTo>
                    <a:pt x="1024" y="350"/>
                  </a:lnTo>
                  <a:lnTo>
                    <a:pt x="1028" y="354"/>
                  </a:lnTo>
                  <a:lnTo>
                    <a:pt x="1036" y="360"/>
                  </a:lnTo>
                  <a:lnTo>
                    <a:pt x="1040" y="364"/>
                  </a:lnTo>
                  <a:lnTo>
                    <a:pt x="1044" y="368"/>
                  </a:lnTo>
                  <a:lnTo>
                    <a:pt x="1044" y="372"/>
                  </a:lnTo>
                  <a:lnTo>
                    <a:pt x="1040" y="380"/>
                  </a:lnTo>
                  <a:lnTo>
                    <a:pt x="1036" y="394"/>
                  </a:lnTo>
                  <a:lnTo>
                    <a:pt x="1036" y="396"/>
                  </a:lnTo>
                  <a:lnTo>
                    <a:pt x="1038" y="398"/>
                  </a:lnTo>
                  <a:lnTo>
                    <a:pt x="1044" y="396"/>
                  </a:lnTo>
                  <a:lnTo>
                    <a:pt x="1046" y="396"/>
                  </a:lnTo>
                  <a:lnTo>
                    <a:pt x="1050" y="396"/>
                  </a:lnTo>
                  <a:lnTo>
                    <a:pt x="1052" y="398"/>
                  </a:lnTo>
                  <a:lnTo>
                    <a:pt x="1054" y="398"/>
                  </a:lnTo>
                  <a:lnTo>
                    <a:pt x="1060" y="398"/>
                  </a:lnTo>
                  <a:lnTo>
                    <a:pt x="1068" y="398"/>
                  </a:lnTo>
                  <a:lnTo>
                    <a:pt x="1074" y="400"/>
                  </a:lnTo>
                  <a:lnTo>
                    <a:pt x="1080" y="404"/>
                  </a:lnTo>
                  <a:lnTo>
                    <a:pt x="1078" y="116"/>
                  </a:lnTo>
                  <a:lnTo>
                    <a:pt x="1070" y="114"/>
                  </a:lnTo>
                  <a:lnTo>
                    <a:pt x="1060" y="110"/>
                  </a:lnTo>
                  <a:lnTo>
                    <a:pt x="1038" y="100"/>
                  </a:lnTo>
                  <a:lnTo>
                    <a:pt x="1002" y="76"/>
                  </a:lnTo>
                  <a:lnTo>
                    <a:pt x="996" y="72"/>
                  </a:lnTo>
                  <a:lnTo>
                    <a:pt x="988" y="72"/>
                  </a:lnTo>
                  <a:lnTo>
                    <a:pt x="982" y="74"/>
                  </a:lnTo>
                  <a:lnTo>
                    <a:pt x="976" y="76"/>
                  </a:lnTo>
                  <a:lnTo>
                    <a:pt x="970" y="80"/>
                  </a:lnTo>
                  <a:lnTo>
                    <a:pt x="966" y="84"/>
                  </a:lnTo>
                  <a:lnTo>
                    <a:pt x="964" y="88"/>
                  </a:lnTo>
                  <a:lnTo>
                    <a:pt x="964" y="92"/>
                  </a:lnTo>
                  <a:lnTo>
                    <a:pt x="966" y="96"/>
                  </a:lnTo>
                  <a:lnTo>
                    <a:pt x="964" y="100"/>
                  </a:lnTo>
                  <a:lnTo>
                    <a:pt x="956" y="106"/>
                  </a:lnTo>
                  <a:lnTo>
                    <a:pt x="946" y="110"/>
                  </a:lnTo>
                  <a:lnTo>
                    <a:pt x="942" y="110"/>
                  </a:lnTo>
                  <a:lnTo>
                    <a:pt x="938" y="108"/>
                  </a:lnTo>
                  <a:lnTo>
                    <a:pt x="936" y="108"/>
                  </a:lnTo>
                  <a:lnTo>
                    <a:pt x="934" y="110"/>
                  </a:lnTo>
                  <a:lnTo>
                    <a:pt x="928" y="116"/>
                  </a:lnTo>
                  <a:lnTo>
                    <a:pt x="914" y="138"/>
                  </a:lnTo>
                  <a:lnTo>
                    <a:pt x="906" y="148"/>
                  </a:lnTo>
                  <a:lnTo>
                    <a:pt x="898" y="158"/>
                  </a:lnTo>
                  <a:lnTo>
                    <a:pt x="890" y="164"/>
                  </a:lnTo>
                  <a:lnTo>
                    <a:pt x="886" y="164"/>
                  </a:lnTo>
                  <a:lnTo>
                    <a:pt x="882" y="164"/>
                  </a:lnTo>
                  <a:lnTo>
                    <a:pt x="876" y="160"/>
                  </a:lnTo>
                  <a:lnTo>
                    <a:pt x="872" y="156"/>
                  </a:lnTo>
                  <a:lnTo>
                    <a:pt x="870" y="150"/>
                  </a:lnTo>
                  <a:lnTo>
                    <a:pt x="868" y="144"/>
                  </a:lnTo>
                  <a:lnTo>
                    <a:pt x="864" y="132"/>
                  </a:lnTo>
                  <a:lnTo>
                    <a:pt x="862" y="126"/>
                  </a:lnTo>
                  <a:lnTo>
                    <a:pt x="860" y="120"/>
                  </a:lnTo>
                  <a:lnTo>
                    <a:pt x="856" y="118"/>
                  </a:lnTo>
                  <a:lnTo>
                    <a:pt x="854" y="118"/>
                  </a:lnTo>
                  <a:lnTo>
                    <a:pt x="852" y="124"/>
                  </a:lnTo>
                  <a:lnTo>
                    <a:pt x="852" y="126"/>
                  </a:lnTo>
                  <a:lnTo>
                    <a:pt x="846" y="114"/>
                  </a:lnTo>
                  <a:lnTo>
                    <a:pt x="842" y="102"/>
                  </a:lnTo>
                  <a:lnTo>
                    <a:pt x="842" y="94"/>
                  </a:lnTo>
                  <a:lnTo>
                    <a:pt x="842" y="86"/>
                  </a:lnTo>
                  <a:lnTo>
                    <a:pt x="844" y="80"/>
                  </a:lnTo>
                  <a:lnTo>
                    <a:pt x="846" y="66"/>
                  </a:lnTo>
                  <a:lnTo>
                    <a:pt x="846" y="58"/>
                  </a:lnTo>
                  <a:lnTo>
                    <a:pt x="844" y="48"/>
                  </a:lnTo>
                  <a:lnTo>
                    <a:pt x="840" y="40"/>
                  </a:lnTo>
                  <a:lnTo>
                    <a:pt x="838" y="36"/>
                  </a:lnTo>
                  <a:lnTo>
                    <a:pt x="834" y="36"/>
                  </a:lnTo>
                  <a:lnTo>
                    <a:pt x="830" y="36"/>
                  </a:lnTo>
                  <a:lnTo>
                    <a:pt x="826" y="36"/>
                  </a:lnTo>
                  <a:lnTo>
                    <a:pt x="818" y="36"/>
                  </a:lnTo>
                  <a:lnTo>
                    <a:pt x="810" y="32"/>
                  </a:lnTo>
                  <a:lnTo>
                    <a:pt x="798" y="26"/>
                  </a:lnTo>
                  <a:lnTo>
                    <a:pt x="786" y="18"/>
                  </a:lnTo>
                  <a:lnTo>
                    <a:pt x="776" y="16"/>
                  </a:lnTo>
                  <a:lnTo>
                    <a:pt x="770" y="16"/>
                  </a:lnTo>
                  <a:lnTo>
                    <a:pt x="764" y="20"/>
                  </a:lnTo>
                  <a:lnTo>
                    <a:pt x="756" y="28"/>
                  </a:lnTo>
                  <a:lnTo>
                    <a:pt x="752" y="32"/>
                  </a:lnTo>
                  <a:lnTo>
                    <a:pt x="748" y="34"/>
                  </a:lnTo>
                  <a:lnTo>
                    <a:pt x="740" y="36"/>
                  </a:lnTo>
                  <a:lnTo>
                    <a:pt x="732" y="38"/>
                  </a:lnTo>
                  <a:lnTo>
                    <a:pt x="728" y="40"/>
                  </a:lnTo>
                  <a:lnTo>
                    <a:pt x="726" y="42"/>
                  </a:lnTo>
                  <a:lnTo>
                    <a:pt x="726" y="46"/>
                  </a:lnTo>
                  <a:close/>
                  <a:moveTo>
                    <a:pt x="1600" y="438"/>
                  </a:moveTo>
                  <a:lnTo>
                    <a:pt x="1600" y="438"/>
                  </a:lnTo>
                  <a:lnTo>
                    <a:pt x="1594" y="436"/>
                  </a:lnTo>
                  <a:lnTo>
                    <a:pt x="1588" y="434"/>
                  </a:lnTo>
                  <a:lnTo>
                    <a:pt x="1586" y="436"/>
                  </a:lnTo>
                  <a:lnTo>
                    <a:pt x="1588" y="438"/>
                  </a:lnTo>
                  <a:lnTo>
                    <a:pt x="1590" y="442"/>
                  </a:lnTo>
                  <a:lnTo>
                    <a:pt x="1590" y="444"/>
                  </a:lnTo>
                  <a:lnTo>
                    <a:pt x="1592" y="446"/>
                  </a:lnTo>
                  <a:lnTo>
                    <a:pt x="1596" y="448"/>
                  </a:lnTo>
                  <a:lnTo>
                    <a:pt x="1600" y="448"/>
                  </a:lnTo>
                  <a:lnTo>
                    <a:pt x="1604" y="446"/>
                  </a:lnTo>
                  <a:lnTo>
                    <a:pt x="1604" y="444"/>
                  </a:lnTo>
                  <a:lnTo>
                    <a:pt x="1600" y="438"/>
                  </a:lnTo>
                  <a:close/>
                  <a:moveTo>
                    <a:pt x="1606" y="1248"/>
                  </a:moveTo>
                  <a:lnTo>
                    <a:pt x="1606" y="1248"/>
                  </a:lnTo>
                  <a:lnTo>
                    <a:pt x="1606" y="1252"/>
                  </a:lnTo>
                  <a:lnTo>
                    <a:pt x="1604" y="1260"/>
                  </a:lnTo>
                  <a:lnTo>
                    <a:pt x="1604" y="1268"/>
                  </a:lnTo>
                  <a:lnTo>
                    <a:pt x="1604" y="1272"/>
                  </a:lnTo>
                  <a:lnTo>
                    <a:pt x="1606" y="1274"/>
                  </a:lnTo>
                  <a:lnTo>
                    <a:pt x="1608" y="1274"/>
                  </a:lnTo>
                  <a:lnTo>
                    <a:pt x="1610" y="1270"/>
                  </a:lnTo>
                  <a:lnTo>
                    <a:pt x="1610" y="1260"/>
                  </a:lnTo>
                  <a:lnTo>
                    <a:pt x="1614" y="1250"/>
                  </a:lnTo>
                  <a:lnTo>
                    <a:pt x="1620" y="1240"/>
                  </a:lnTo>
                  <a:lnTo>
                    <a:pt x="1620" y="1236"/>
                  </a:lnTo>
                  <a:lnTo>
                    <a:pt x="1618" y="1232"/>
                  </a:lnTo>
                  <a:lnTo>
                    <a:pt x="1618" y="1228"/>
                  </a:lnTo>
                  <a:lnTo>
                    <a:pt x="1616" y="1224"/>
                  </a:lnTo>
                  <a:lnTo>
                    <a:pt x="1616" y="1220"/>
                  </a:lnTo>
                  <a:lnTo>
                    <a:pt x="1614" y="1220"/>
                  </a:lnTo>
                  <a:lnTo>
                    <a:pt x="1612" y="1224"/>
                  </a:lnTo>
                  <a:lnTo>
                    <a:pt x="1612" y="1230"/>
                  </a:lnTo>
                  <a:lnTo>
                    <a:pt x="1612" y="1234"/>
                  </a:lnTo>
                  <a:lnTo>
                    <a:pt x="1612" y="1236"/>
                  </a:lnTo>
                  <a:lnTo>
                    <a:pt x="1608" y="1240"/>
                  </a:lnTo>
                  <a:lnTo>
                    <a:pt x="1606" y="1244"/>
                  </a:lnTo>
                  <a:lnTo>
                    <a:pt x="1604" y="1246"/>
                  </a:lnTo>
                  <a:lnTo>
                    <a:pt x="1606" y="1248"/>
                  </a:lnTo>
                  <a:close/>
                </a:path>
              </a:pathLst>
            </a:custGeom>
            <a:grpFill/>
            <a:ln w="6350">
              <a:noFill/>
              <a:round/>
              <a:headEnd/>
              <a:tailEnd/>
            </a:ln>
          </p:spPr>
          <p:txBody>
            <a:bodyPr/>
            <a:lstStyle/>
            <a:p>
              <a:endParaRPr lang="en-US" b="1" dirty="0"/>
            </a:p>
          </p:txBody>
        </p:sp>
        <p:sp>
          <p:nvSpPr>
            <p:cNvPr id="109" name="Freeform 6153">
              <a:extLst>
                <a:ext uri="{FF2B5EF4-FFF2-40B4-BE49-F238E27FC236}">
                  <a16:creationId xmlns:a16="http://schemas.microsoft.com/office/drawing/2014/main" id="{64D7FC5D-636D-44AE-8FF5-6FEDD8DCFBF3}"/>
                </a:ext>
              </a:extLst>
            </p:cNvPr>
            <p:cNvSpPr>
              <a:spLocks noEditPoints="1"/>
            </p:cNvSpPr>
            <p:nvPr/>
          </p:nvSpPr>
          <p:spPr bwMode="auto">
            <a:xfrm>
              <a:off x="3915668" y="3671184"/>
              <a:ext cx="1239013" cy="1462182"/>
            </a:xfrm>
            <a:custGeom>
              <a:avLst/>
              <a:gdLst>
                <a:gd name="T0" fmla="*/ 1666909 w 2776"/>
                <a:gd name="T1" fmla="*/ 1643154 h 3628"/>
                <a:gd name="T2" fmla="*/ 1572963 w 2776"/>
                <a:gd name="T3" fmla="*/ 1734581 h 3628"/>
                <a:gd name="T4" fmla="*/ 1567885 w 2776"/>
                <a:gd name="T5" fmla="*/ 1859024 h 3628"/>
                <a:gd name="T6" fmla="*/ 1595815 w 2776"/>
                <a:gd name="T7" fmla="*/ 1991086 h 3628"/>
                <a:gd name="T8" fmla="*/ 1712613 w 2776"/>
                <a:gd name="T9" fmla="*/ 1728232 h 3628"/>
                <a:gd name="T10" fmla="*/ 1736734 w 2776"/>
                <a:gd name="T11" fmla="*/ 1666011 h 3628"/>
                <a:gd name="T12" fmla="*/ 1698648 w 2776"/>
                <a:gd name="T13" fmla="*/ 844434 h 3628"/>
                <a:gd name="T14" fmla="*/ 1576772 w 2776"/>
                <a:gd name="T15" fmla="*/ 868560 h 3628"/>
                <a:gd name="T16" fmla="*/ 1533607 w 2776"/>
                <a:gd name="T17" fmla="*/ 784752 h 3628"/>
                <a:gd name="T18" fmla="*/ 1484095 w 2776"/>
                <a:gd name="T19" fmla="*/ 730150 h 3628"/>
                <a:gd name="T20" fmla="*/ 1434583 w 2776"/>
                <a:gd name="T21" fmla="*/ 633643 h 3628"/>
                <a:gd name="T22" fmla="*/ 1401575 w 2776"/>
                <a:gd name="T23" fmla="*/ 539676 h 3628"/>
                <a:gd name="T24" fmla="*/ 1353332 w 2776"/>
                <a:gd name="T25" fmla="*/ 454597 h 3628"/>
                <a:gd name="T26" fmla="*/ 1301281 w 2776"/>
                <a:gd name="T27" fmla="*/ 313647 h 3628"/>
                <a:gd name="T28" fmla="*/ 1263195 w 2776"/>
                <a:gd name="T29" fmla="*/ 199363 h 3628"/>
                <a:gd name="T30" fmla="*/ 1197179 w 2776"/>
                <a:gd name="T31" fmla="*/ 219680 h 3628"/>
                <a:gd name="T32" fmla="*/ 1090537 w 2776"/>
                <a:gd name="T33" fmla="*/ 195553 h 3628"/>
                <a:gd name="T34" fmla="*/ 983895 w 2776"/>
                <a:gd name="T35" fmla="*/ 156189 h 3628"/>
                <a:gd name="T36" fmla="*/ 873445 w 2776"/>
                <a:gd name="T37" fmla="*/ 208251 h 3628"/>
                <a:gd name="T38" fmla="*/ 743952 w 2776"/>
                <a:gd name="T39" fmla="*/ 142220 h 3628"/>
                <a:gd name="T40" fmla="*/ 731256 w 2776"/>
                <a:gd name="T41" fmla="*/ 69840 h 3628"/>
                <a:gd name="T42" fmla="*/ 712213 w 2776"/>
                <a:gd name="T43" fmla="*/ 20317 h 3628"/>
                <a:gd name="T44" fmla="*/ 633502 w 2776"/>
                <a:gd name="T45" fmla="*/ 8889 h 3628"/>
                <a:gd name="T46" fmla="*/ 534477 w 2776"/>
                <a:gd name="T47" fmla="*/ 17778 h 3628"/>
                <a:gd name="T48" fmla="*/ 424027 w 2776"/>
                <a:gd name="T49" fmla="*/ 54602 h 3628"/>
                <a:gd name="T50" fmla="*/ 344046 w 2776"/>
                <a:gd name="T51" fmla="*/ 72380 h 3628"/>
                <a:gd name="T52" fmla="*/ 210744 w 2776"/>
                <a:gd name="T53" fmla="*/ 162538 h 3628"/>
                <a:gd name="T54" fmla="*/ 124415 w 2776"/>
                <a:gd name="T55" fmla="*/ 312377 h 3628"/>
                <a:gd name="T56" fmla="*/ 38086 w 2776"/>
                <a:gd name="T57" fmla="*/ 453328 h 3628"/>
                <a:gd name="T58" fmla="*/ 15235 w 2776"/>
                <a:gd name="T59" fmla="*/ 537136 h 3628"/>
                <a:gd name="T60" fmla="*/ 38086 w 2776"/>
                <a:gd name="T61" fmla="*/ 626024 h 3628"/>
                <a:gd name="T62" fmla="*/ 25391 w 2776"/>
                <a:gd name="T63" fmla="*/ 775863 h 3628"/>
                <a:gd name="T64" fmla="*/ 34278 w 2776"/>
                <a:gd name="T65" fmla="*/ 802530 h 3628"/>
                <a:gd name="T66" fmla="*/ 34278 w 2776"/>
                <a:gd name="T67" fmla="*/ 825386 h 3628"/>
                <a:gd name="T68" fmla="*/ 54590 w 2776"/>
                <a:gd name="T69" fmla="*/ 848243 h 3628"/>
                <a:gd name="T70" fmla="*/ 71094 w 2776"/>
                <a:gd name="T71" fmla="*/ 863481 h 3628"/>
                <a:gd name="T72" fmla="*/ 106642 w 2776"/>
                <a:gd name="T73" fmla="*/ 909195 h 3628"/>
                <a:gd name="T74" fmla="*/ 115528 w 2776"/>
                <a:gd name="T75" fmla="*/ 940941 h 3628"/>
                <a:gd name="T76" fmla="*/ 171388 w 2776"/>
                <a:gd name="T77" fmla="*/ 996813 h 3628"/>
                <a:gd name="T78" fmla="*/ 319925 w 2776"/>
                <a:gd name="T79" fmla="*/ 1036177 h 3628"/>
                <a:gd name="T80" fmla="*/ 411332 w 2776"/>
                <a:gd name="T81" fmla="*/ 1038717 h 3628"/>
                <a:gd name="T82" fmla="*/ 535747 w 2776"/>
                <a:gd name="T83" fmla="*/ 993003 h 3628"/>
                <a:gd name="T84" fmla="*/ 632232 w 2776"/>
                <a:gd name="T85" fmla="*/ 1052685 h 3628"/>
                <a:gd name="T86" fmla="*/ 690631 w 2776"/>
                <a:gd name="T87" fmla="*/ 1069193 h 3628"/>
                <a:gd name="T88" fmla="*/ 686822 w 2776"/>
                <a:gd name="T89" fmla="*/ 1158081 h 3628"/>
                <a:gd name="T90" fmla="*/ 700787 w 2776"/>
                <a:gd name="T91" fmla="*/ 1193636 h 3628"/>
                <a:gd name="T92" fmla="*/ 690631 w 2776"/>
                <a:gd name="T93" fmla="*/ 1262206 h 3628"/>
                <a:gd name="T94" fmla="*/ 766804 w 2776"/>
                <a:gd name="T95" fmla="*/ 1376491 h 3628"/>
                <a:gd name="T96" fmla="*/ 797273 w 2776"/>
                <a:gd name="T97" fmla="*/ 1521251 h 3628"/>
                <a:gd name="T98" fmla="*/ 746491 w 2776"/>
                <a:gd name="T99" fmla="*/ 1737121 h 3628"/>
                <a:gd name="T100" fmla="*/ 846785 w 2776"/>
                <a:gd name="T101" fmla="*/ 2073625 h 3628"/>
                <a:gd name="T102" fmla="*/ 903914 w 2776"/>
                <a:gd name="T103" fmla="*/ 2242511 h 3628"/>
                <a:gd name="T104" fmla="*/ 934383 w 2776"/>
                <a:gd name="T105" fmla="*/ 2289495 h 3628"/>
                <a:gd name="T106" fmla="*/ 1009286 w 2776"/>
                <a:gd name="T107" fmla="*/ 2284416 h 3628"/>
                <a:gd name="T108" fmla="*/ 1104502 w 2776"/>
                <a:gd name="T109" fmla="*/ 2269178 h 3628"/>
                <a:gd name="T110" fmla="*/ 1280968 w 2776"/>
                <a:gd name="T111" fmla="*/ 2079974 h 3628"/>
                <a:gd name="T112" fmla="*/ 1354602 w 2776"/>
                <a:gd name="T113" fmla="*/ 1940293 h 3628"/>
                <a:gd name="T114" fmla="*/ 1338098 w 2776"/>
                <a:gd name="T115" fmla="*/ 1812041 h 3628"/>
                <a:gd name="T116" fmla="*/ 1482826 w 2776"/>
                <a:gd name="T117" fmla="*/ 1673630 h 3628"/>
                <a:gd name="T118" fmla="*/ 1475208 w 2776"/>
                <a:gd name="T119" fmla="*/ 1513632 h 3628"/>
                <a:gd name="T120" fmla="*/ 1448548 w 2776"/>
                <a:gd name="T121" fmla="*/ 1400617 h 3628"/>
                <a:gd name="T122" fmla="*/ 1491712 w 2776"/>
                <a:gd name="T123" fmla="*/ 1268555 h 3628"/>
                <a:gd name="T124" fmla="*/ 1679605 w 2776"/>
                <a:gd name="T125" fmla="*/ 1045066 h 3628"/>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2776"/>
                <a:gd name="T190" fmla="*/ 0 h 3628"/>
                <a:gd name="T191" fmla="*/ 2776 w 2776"/>
                <a:gd name="T192" fmla="*/ 3628 h 3628"/>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2776" h="3628">
                  <a:moveTo>
                    <a:pt x="2710" y="2504"/>
                  </a:moveTo>
                  <a:lnTo>
                    <a:pt x="2710" y="2504"/>
                  </a:lnTo>
                  <a:lnTo>
                    <a:pt x="2706" y="2498"/>
                  </a:lnTo>
                  <a:lnTo>
                    <a:pt x="2702" y="2492"/>
                  </a:lnTo>
                  <a:lnTo>
                    <a:pt x="2698" y="2476"/>
                  </a:lnTo>
                  <a:lnTo>
                    <a:pt x="2696" y="2470"/>
                  </a:lnTo>
                  <a:lnTo>
                    <a:pt x="2692" y="2466"/>
                  </a:lnTo>
                  <a:lnTo>
                    <a:pt x="2690" y="2468"/>
                  </a:lnTo>
                  <a:lnTo>
                    <a:pt x="2684" y="2472"/>
                  </a:lnTo>
                  <a:lnTo>
                    <a:pt x="2680" y="2480"/>
                  </a:lnTo>
                  <a:lnTo>
                    <a:pt x="2678" y="2486"/>
                  </a:lnTo>
                  <a:lnTo>
                    <a:pt x="2676" y="2508"/>
                  </a:lnTo>
                  <a:lnTo>
                    <a:pt x="2674" y="2518"/>
                  </a:lnTo>
                  <a:lnTo>
                    <a:pt x="2672" y="2526"/>
                  </a:lnTo>
                  <a:lnTo>
                    <a:pt x="2668" y="2532"/>
                  </a:lnTo>
                  <a:lnTo>
                    <a:pt x="2664" y="2536"/>
                  </a:lnTo>
                  <a:lnTo>
                    <a:pt x="2656" y="2542"/>
                  </a:lnTo>
                  <a:lnTo>
                    <a:pt x="2648" y="2544"/>
                  </a:lnTo>
                  <a:lnTo>
                    <a:pt x="2634" y="2546"/>
                  </a:lnTo>
                  <a:lnTo>
                    <a:pt x="2632" y="2548"/>
                  </a:lnTo>
                  <a:lnTo>
                    <a:pt x="2632" y="2554"/>
                  </a:lnTo>
                  <a:lnTo>
                    <a:pt x="2638" y="2566"/>
                  </a:lnTo>
                  <a:lnTo>
                    <a:pt x="2636" y="2572"/>
                  </a:lnTo>
                  <a:lnTo>
                    <a:pt x="2636" y="2576"/>
                  </a:lnTo>
                  <a:lnTo>
                    <a:pt x="2626" y="2588"/>
                  </a:lnTo>
                  <a:lnTo>
                    <a:pt x="2606" y="2608"/>
                  </a:lnTo>
                  <a:lnTo>
                    <a:pt x="2596" y="2618"/>
                  </a:lnTo>
                  <a:lnTo>
                    <a:pt x="2588" y="2628"/>
                  </a:lnTo>
                  <a:lnTo>
                    <a:pt x="2578" y="2640"/>
                  </a:lnTo>
                  <a:lnTo>
                    <a:pt x="2572" y="2646"/>
                  </a:lnTo>
                  <a:lnTo>
                    <a:pt x="2564" y="2650"/>
                  </a:lnTo>
                  <a:lnTo>
                    <a:pt x="2554" y="2652"/>
                  </a:lnTo>
                  <a:lnTo>
                    <a:pt x="2538" y="2656"/>
                  </a:lnTo>
                  <a:lnTo>
                    <a:pt x="2530" y="2658"/>
                  </a:lnTo>
                  <a:lnTo>
                    <a:pt x="2526" y="2660"/>
                  </a:lnTo>
                  <a:lnTo>
                    <a:pt x="2522" y="2664"/>
                  </a:lnTo>
                  <a:lnTo>
                    <a:pt x="2520" y="2668"/>
                  </a:lnTo>
                  <a:lnTo>
                    <a:pt x="2516" y="2670"/>
                  </a:lnTo>
                  <a:lnTo>
                    <a:pt x="2512" y="2670"/>
                  </a:lnTo>
                  <a:lnTo>
                    <a:pt x="2506" y="2670"/>
                  </a:lnTo>
                  <a:lnTo>
                    <a:pt x="2500" y="2670"/>
                  </a:lnTo>
                  <a:lnTo>
                    <a:pt x="2496" y="2670"/>
                  </a:lnTo>
                  <a:lnTo>
                    <a:pt x="2496" y="2672"/>
                  </a:lnTo>
                  <a:lnTo>
                    <a:pt x="2496" y="2676"/>
                  </a:lnTo>
                  <a:lnTo>
                    <a:pt x="2494" y="2690"/>
                  </a:lnTo>
                  <a:lnTo>
                    <a:pt x="2492" y="2700"/>
                  </a:lnTo>
                  <a:lnTo>
                    <a:pt x="2486" y="2712"/>
                  </a:lnTo>
                  <a:lnTo>
                    <a:pt x="2480" y="2724"/>
                  </a:lnTo>
                  <a:lnTo>
                    <a:pt x="2478" y="2732"/>
                  </a:lnTo>
                  <a:lnTo>
                    <a:pt x="2478" y="2738"/>
                  </a:lnTo>
                  <a:lnTo>
                    <a:pt x="2478" y="2742"/>
                  </a:lnTo>
                  <a:lnTo>
                    <a:pt x="2482" y="2750"/>
                  </a:lnTo>
                  <a:lnTo>
                    <a:pt x="2482" y="2754"/>
                  </a:lnTo>
                  <a:lnTo>
                    <a:pt x="2482" y="2762"/>
                  </a:lnTo>
                  <a:lnTo>
                    <a:pt x="2480" y="2772"/>
                  </a:lnTo>
                  <a:lnTo>
                    <a:pt x="2480" y="2778"/>
                  </a:lnTo>
                  <a:lnTo>
                    <a:pt x="2484" y="2790"/>
                  </a:lnTo>
                  <a:lnTo>
                    <a:pt x="2488" y="2798"/>
                  </a:lnTo>
                  <a:lnTo>
                    <a:pt x="2488" y="2802"/>
                  </a:lnTo>
                  <a:lnTo>
                    <a:pt x="2488" y="2806"/>
                  </a:lnTo>
                  <a:lnTo>
                    <a:pt x="2488" y="2814"/>
                  </a:lnTo>
                  <a:lnTo>
                    <a:pt x="2490" y="2820"/>
                  </a:lnTo>
                  <a:lnTo>
                    <a:pt x="2494" y="2832"/>
                  </a:lnTo>
                  <a:lnTo>
                    <a:pt x="2498" y="2848"/>
                  </a:lnTo>
                  <a:lnTo>
                    <a:pt x="2498" y="2860"/>
                  </a:lnTo>
                  <a:lnTo>
                    <a:pt x="2496" y="2868"/>
                  </a:lnTo>
                  <a:lnTo>
                    <a:pt x="2492" y="2876"/>
                  </a:lnTo>
                  <a:lnTo>
                    <a:pt x="2488" y="2884"/>
                  </a:lnTo>
                  <a:lnTo>
                    <a:pt x="2480" y="2900"/>
                  </a:lnTo>
                  <a:lnTo>
                    <a:pt x="2476" y="2908"/>
                  </a:lnTo>
                  <a:lnTo>
                    <a:pt x="2474" y="2916"/>
                  </a:lnTo>
                  <a:lnTo>
                    <a:pt x="2472" y="2924"/>
                  </a:lnTo>
                  <a:lnTo>
                    <a:pt x="2470" y="2928"/>
                  </a:lnTo>
                  <a:lnTo>
                    <a:pt x="2466" y="2928"/>
                  </a:lnTo>
                  <a:lnTo>
                    <a:pt x="2464" y="2928"/>
                  </a:lnTo>
                  <a:lnTo>
                    <a:pt x="2462" y="2930"/>
                  </a:lnTo>
                  <a:lnTo>
                    <a:pt x="2458" y="2934"/>
                  </a:lnTo>
                  <a:lnTo>
                    <a:pt x="2454" y="2942"/>
                  </a:lnTo>
                  <a:lnTo>
                    <a:pt x="2450" y="2954"/>
                  </a:lnTo>
                  <a:lnTo>
                    <a:pt x="2448" y="2968"/>
                  </a:lnTo>
                  <a:lnTo>
                    <a:pt x="2446" y="2980"/>
                  </a:lnTo>
                  <a:lnTo>
                    <a:pt x="2448" y="2990"/>
                  </a:lnTo>
                  <a:lnTo>
                    <a:pt x="2448" y="2998"/>
                  </a:lnTo>
                  <a:lnTo>
                    <a:pt x="2456" y="3012"/>
                  </a:lnTo>
                  <a:lnTo>
                    <a:pt x="2464" y="3026"/>
                  </a:lnTo>
                  <a:lnTo>
                    <a:pt x="2466" y="3034"/>
                  </a:lnTo>
                  <a:lnTo>
                    <a:pt x="2466" y="3040"/>
                  </a:lnTo>
                  <a:lnTo>
                    <a:pt x="2466" y="3054"/>
                  </a:lnTo>
                  <a:lnTo>
                    <a:pt x="2464" y="3062"/>
                  </a:lnTo>
                  <a:lnTo>
                    <a:pt x="2466" y="3072"/>
                  </a:lnTo>
                  <a:lnTo>
                    <a:pt x="2468" y="3084"/>
                  </a:lnTo>
                  <a:lnTo>
                    <a:pt x="2474" y="3100"/>
                  </a:lnTo>
                  <a:lnTo>
                    <a:pt x="2480" y="3114"/>
                  </a:lnTo>
                  <a:lnTo>
                    <a:pt x="2486" y="3122"/>
                  </a:lnTo>
                  <a:lnTo>
                    <a:pt x="2492" y="3126"/>
                  </a:lnTo>
                  <a:lnTo>
                    <a:pt x="2498" y="3130"/>
                  </a:lnTo>
                  <a:lnTo>
                    <a:pt x="2510" y="3134"/>
                  </a:lnTo>
                  <a:lnTo>
                    <a:pt x="2514" y="3136"/>
                  </a:lnTo>
                  <a:lnTo>
                    <a:pt x="2520" y="3142"/>
                  </a:lnTo>
                  <a:lnTo>
                    <a:pt x="2522" y="3144"/>
                  </a:lnTo>
                  <a:lnTo>
                    <a:pt x="2526" y="3146"/>
                  </a:lnTo>
                  <a:lnTo>
                    <a:pt x="2534" y="3146"/>
                  </a:lnTo>
                  <a:lnTo>
                    <a:pt x="2544" y="3144"/>
                  </a:lnTo>
                  <a:lnTo>
                    <a:pt x="2554" y="3140"/>
                  </a:lnTo>
                  <a:lnTo>
                    <a:pt x="2574" y="3128"/>
                  </a:lnTo>
                  <a:lnTo>
                    <a:pt x="2584" y="3124"/>
                  </a:lnTo>
                  <a:lnTo>
                    <a:pt x="2594" y="3122"/>
                  </a:lnTo>
                  <a:lnTo>
                    <a:pt x="2598" y="3120"/>
                  </a:lnTo>
                  <a:lnTo>
                    <a:pt x="2602" y="3116"/>
                  </a:lnTo>
                  <a:lnTo>
                    <a:pt x="2610" y="3096"/>
                  </a:lnTo>
                  <a:lnTo>
                    <a:pt x="2620" y="3068"/>
                  </a:lnTo>
                  <a:lnTo>
                    <a:pt x="2628" y="3034"/>
                  </a:lnTo>
                  <a:lnTo>
                    <a:pt x="2648" y="2952"/>
                  </a:lnTo>
                  <a:lnTo>
                    <a:pt x="2668" y="2870"/>
                  </a:lnTo>
                  <a:lnTo>
                    <a:pt x="2682" y="2822"/>
                  </a:lnTo>
                  <a:lnTo>
                    <a:pt x="2694" y="2792"/>
                  </a:lnTo>
                  <a:lnTo>
                    <a:pt x="2696" y="2780"/>
                  </a:lnTo>
                  <a:lnTo>
                    <a:pt x="2700" y="2768"/>
                  </a:lnTo>
                  <a:lnTo>
                    <a:pt x="2700" y="2756"/>
                  </a:lnTo>
                  <a:lnTo>
                    <a:pt x="2698" y="2742"/>
                  </a:lnTo>
                  <a:lnTo>
                    <a:pt x="2698" y="2730"/>
                  </a:lnTo>
                  <a:lnTo>
                    <a:pt x="2698" y="2722"/>
                  </a:lnTo>
                  <a:lnTo>
                    <a:pt x="2700" y="2718"/>
                  </a:lnTo>
                  <a:lnTo>
                    <a:pt x="2704" y="2714"/>
                  </a:lnTo>
                  <a:lnTo>
                    <a:pt x="2710" y="2710"/>
                  </a:lnTo>
                  <a:lnTo>
                    <a:pt x="2712" y="2706"/>
                  </a:lnTo>
                  <a:lnTo>
                    <a:pt x="2710" y="2700"/>
                  </a:lnTo>
                  <a:lnTo>
                    <a:pt x="2710" y="2690"/>
                  </a:lnTo>
                  <a:lnTo>
                    <a:pt x="2712" y="2684"/>
                  </a:lnTo>
                  <a:lnTo>
                    <a:pt x="2712" y="2674"/>
                  </a:lnTo>
                  <a:lnTo>
                    <a:pt x="2712" y="2670"/>
                  </a:lnTo>
                  <a:lnTo>
                    <a:pt x="2710" y="2662"/>
                  </a:lnTo>
                  <a:lnTo>
                    <a:pt x="2706" y="2654"/>
                  </a:lnTo>
                  <a:lnTo>
                    <a:pt x="2706" y="2648"/>
                  </a:lnTo>
                  <a:lnTo>
                    <a:pt x="2706" y="2642"/>
                  </a:lnTo>
                  <a:lnTo>
                    <a:pt x="2708" y="2638"/>
                  </a:lnTo>
                  <a:lnTo>
                    <a:pt x="2710" y="2636"/>
                  </a:lnTo>
                  <a:lnTo>
                    <a:pt x="2714" y="2640"/>
                  </a:lnTo>
                  <a:lnTo>
                    <a:pt x="2718" y="2646"/>
                  </a:lnTo>
                  <a:lnTo>
                    <a:pt x="2722" y="2658"/>
                  </a:lnTo>
                  <a:lnTo>
                    <a:pt x="2724" y="2662"/>
                  </a:lnTo>
                  <a:lnTo>
                    <a:pt x="2728" y="2662"/>
                  </a:lnTo>
                  <a:lnTo>
                    <a:pt x="2732" y="2658"/>
                  </a:lnTo>
                  <a:lnTo>
                    <a:pt x="2734" y="2652"/>
                  </a:lnTo>
                  <a:lnTo>
                    <a:pt x="2736" y="2644"/>
                  </a:lnTo>
                  <a:lnTo>
                    <a:pt x="2738" y="2634"/>
                  </a:lnTo>
                  <a:lnTo>
                    <a:pt x="2736" y="2624"/>
                  </a:lnTo>
                  <a:lnTo>
                    <a:pt x="2734" y="2614"/>
                  </a:lnTo>
                  <a:lnTo>
                    <a:pt x="2732" y="2604"/>
                  </a:lnTo>
                  <a:lnTo>
                    <a:pt x="2730" y="2590"/>
                  </a:lnTo>
                  <a:lnTo>
                    <a:pt x="2724" y="2556"/>
                  </a:lnTo>
                  <a:lnTo>
                    <a:pt x="2720" y="2522"/>
                  </a:lnTo>
                  <a:lnTo>
                    <a:pt x="2716" y="2510"/>
                  </a:lnTo>
                  <a:lnTo>
                    <a:pt x="2710" y="2504"/>
                  </a:lnTo>
                  <a:close/>
                  <a:moveTo>
                    <a:pt x="2770" y="1364"/>
                  </a:moveTo>
                  <a:lnTo>
                    <a:pt x="2770" y="1364"/>
                  </a:lnTo>
                  <a:lnTo>
                    <a:pt x="2764" y="1352"/>
                  </a:lnTo>
                  <a:lnTo>
                    <a:pt x="2762" y="1342"/>
                  </a:lnTo>
                  <a:lnTo>
                    <a:pt x="2764" y="1332"/>
                  </a:lnTo>
                  <a:lnTo>
                    <a:pt x="2766" y="1322"/>
                  </a:lnTo>
                  <a:lnTo>
                    <a:pt x="2770" y="1316"/>
                  </a:lnTo>
                  <a:lnTo>
                    <a:pt x="2770" y="1308"/>
                  </a:lnTo>
                  <a:lnTo>
                    <a:pt x="2768" y="1304"/>
                  </a:lnTo>
                  <a:lnTo>
                    <a:pt x="2762" y="1300"/>
                  </a:lnTo>
                  <a:lnTo>
                    <a:pt x="2752" y="1300"/>
                  </a:lnTo>
                  <a:lnTo>
                    <a:pt x="2746" y="1302"/>
                  </a:lnTo>
                  <a:lnTo>
                    <a:pt x="2730" y="1314"/>
                  </a:lnTo>
                  <a:lnTo>
                    <a:pt x="2720" y="1320"/>
                  </a:lnTo>
                  <a:lnTo>
                    <a:pt x="2708" y="1326"/>
                  </a:lnTo>
                  <a:lnTo>
                    <a:pt x="2694" y="1330"/>
                  </a:lnTo>
                  <a:lnTo>
                    <a:pt x="2676" y="1330"/>
                  </a:lnTo>
                  <a:lnTo>
                    <a:pt x="2660" y="1332"/>
                  </a:lnTo>
                  <a:lnTo>
                    <a:pt x="2650" y="1332"/>
                  </a:lnTo>
                  <a:lnTo>
                    <a:pt x="2646" y="1334"/>
                  </a:lnTo>
                  <a:lnTo>
                    <a:pt x="2646" y="1336"/>
                  </a:lnTo>
                  <a:lnTo>
                    <a:pt x="2646" y="1338"/>
                  </a:lnTo>
                  <a:lnTo>
                    <a:pt x="2644" y="1340"/>
                  </a:lnTo>
                  <a:lnTo>
                    <a:pt x="2640" y="1340"/>
                  </a:lnTo>
                  <a:lnTo>
                    <a:pt x="2630" y="1340"/>
                  </a:lnTo>
                  <a:lnTo>
                    <a:pt x="2618" y="1340"/>
                  </a:lnTo>
                  <a:lnTo>
                    <a:pt x="2608" y="1342"/>
                  </a:lnTo>
                  <a:lnTo>
                    <a:pt x="2602" y="1346"/>
                  </a:lnTo>
                  <a:lnTo>
                    <a:pt x="2596" y="1352"/>
                  </a:lnTo>
                  <a:lnTo>
                    <a:pt x="2590" y="1356"/>
                  </a:lnTo>
                  <a:lnTo>
                    <a:pt x="2584" y="1360"/>
                  </a:lnTo>
                  <a:lnTo>
                    <a:pt x="2574" y="1360"/>
                  </a:lnTo>
                  <a:lnTo>
                    <a:pt x="2564" y="1358"/>
                  </a:lnTo>
                  <a:lnTo>
                    <a:pt x="2552" y="1356"/>
                  </a:lnTo>
                  <a:lnTo>
                    <a:pt x="2542" y="1356"/>
                  </a:lnTo>
                  <a:lnTo>
                    <a:pt x="2534" y="1360"/>
                  </a:lnTo>
                  <a:lnTo>
                    <a:pt x="2528" y="1366"/>
                  </a:lnTo>
                  <a:lnTo>
                    <a:pt x="2520" y="1370"/>
                  </a:lnTo>
                  <a:lnTo>
                    <a:pt x="2512" y="1374"/>
                  </a:lnTo>
                  <a:lnTo>
                    <a:pt x="2504" y="1376"/>
                  </a:lnTo>
                  <a:lnTo>
                    <a:pt x="2494" y="1374"/>
                  </a:lnTo>
                  <a:lnTo>
                    <a:pt x="2484" y="1368"/>
                  </a:lnTo>
                  <a:lnTo>
                    <a:pt x="2476" y="1362"/>
                  </a:lnTo>
                  <a:lnTo>
                    <a:pt x="2470" y="1356"/>
                  </a:lnTo>
                  <a:lnTo>
                    <a:pt x="2466" y="1350"/>
                  </a:lnTo>
                  <a:lnTo>
                    <a:pt x="2458" y="1334"/>
                  </a:lnTo>
                  <a:lnTo>
                    <a:pt x="2454" y="1328"/>
                  </a:lnTo>
                  <a:lnTo>
                    <a:pt x="2448" y="1320"/>
                  </a:lnTo>
                  <a:lnTo>
                    <a:pt x="2444" y="1318"/>
                  </a:lnTo>
                  <a:lnTo>
                    <a:pt x="2438" y="1316"/>
                  </a:lnTo>
                  <a:lnTo>
                    <a:pt x="2428" y="1316"/>
                  </a:lnTo>
                  <a:lnTo>
                    <a:pt x="2426" y="1316"/>
                  </a:lnTo>
                  <a:lnTo>
                    <a:pt x="2428" y="1314"/>
                  </a:lnTo>
                  <a:lnTo>
                    <a:pt x="2444" y="1302"/>
                  </a:lnTo>
                  <a:lnTo>
                    <a:pt x="2450" y="1298"/>
                  </a:lnTo>
                  <a:lnTo>
                    <a:pt x="2452" y="1294"/>
                  </a:lnTo>
                  <a:lnTo>
                    <a:pt x="2452" y="1288"/>
                  </a:lnTo>
                  <a:lnTo>
                    <a:pt x="2452" y="1284"/>
                  </a:lnTo>
                  <a:lnTo>
                    <a:pt x="2448" y="1272"/>
                  </a:lnTo>
                  <a:lnTo>
                    <a:pt x="2440" y="1260"/>
                  </a:lnTo>
                  <a:lnTo>
                    <a:pt x="2436" y="1256"/>
                  </a:lnTo>
                  <a:lnTo>
                    <a:pt x="2432" y="1254"/>
                  </a:lnTo>
                  <a:lnTo>
                    <a:pt x="2426" y="1252"/>
                  </a:lnTo>
                  <a:lnTo>
                    <a:pt x="2422" y="1244"/>
                  </a:lnTo>
                  <a:lnTo>
                    <a:pt x="2418" y="1238"/>
                  </a:lnTo>
                  <a:lnTo>
                    <a:pt x="2416" y="1236"/>
                  </a:lnTo>
                  <a:lnTo>
                    <a:pt x="2414" y="1232"/>
                  </a:lnTo>
                  <a:lnTo>
                    <a:pt x="2410" y="1224"/>
                  </a:lnTo>
                  <a:lnTo>
                    <a:pt x="2404" y="1214"/>
                  </a:lnTo>
                  <a:lnTo>
                    <a:pt x="2402" y="1214"/>
                  </a:lnTo>
                  <a:lnTo>
                    <a:pt x="2402" y="1216"/>
                  </a:lnTo>
                  <a:lnTo>
                    <a:pt x="2396" y="1208"/>
                  </a:lnTo>
                  <a:lnTo>
                    <a:pt x="2394" y="1204"/>
                  </a:lnTo>
                  <a:lnTo>
                    <a:pt x="2392" y="1202"/>
                  </a:lnTo>
                  <a:lnTo>
                    <a:pt x="2388" y="1202"/>
                  </a:lnTo>
                  <a:lnTo>
                    <a:pt x="2384" y="1202"/>
                  </a:lnTo>
                  <a:lnTo>
                    <a:pt x="2382" y="1198"/>
                  </a:lnTo>
                  <a:lnTo>
                    <a:pt x="2378" y="1192"/>
                  </a:lnTo>
                  <a:lnTo>
                    <a:pt x="2372" y="1182"/>
                  </a:lnTo>
                  <a:lnTo>
                    <a:pt x="2366" y="1172"/>
                  </a:lnTo>
                  <a:lnTo>
                    <a:pt x="2362" y="1166"/>
                  </a:lnTo>
                  <a:lnTo>
                    <a:pt x="2358" y="1164"/>
                  </a:lnTo>
                  <a:lnTo>
                    <a:pt x="2356" y="1164"/>
                  </a:lnTo>
                  <a:lnTo>
                    <a:pt x="2354" y="1166"/>
                  </a:lnTo>
                  <a:lnTo>
                    <a:pt x="2352" y="1166"/>
                  </a:lnTo>
                  <a:lnTo>
                    <a:pt x="2348" y="1162"/>
                  </a:lnTo>
                  <a:lnTo>
                    <a:pt x="2344" y="1156"/>
                  </a:lnTo>
                  <a:lnTo>
                    <a:pt x="2340" y="1150"/>
                  </a:lnTo>
                  <a:lnTo>
                    <a:pt x="2338" y="1150"/>
                  </a:lnTo>
                  <a:lnTo>
                    <a:pt x="2334" y="1150"/>
                  </a:lnTo>
                  <a:lnTo>
                    <a:pt x="2332" y="1152"/>
                  </a:lnTo>
                  <a:lnTo>
                    <a:pt x="2330" y="1152"/>
                  </a:lnTo>
                  <a:lnTo>
                    <a:pt x="2326" y="1150"/>
                  </a:lnTo>
                  <a:lnTo>
                    <a:pt x="2322" y="1144"/>
                  </a:lnTo>
                  <a:lnTo>
                    <a:pt x="2316" y="1132"/>
                  </a:lnTo>
                  <a:lnTo>
                    <a:pt x="2312" y="1124"/>
                  </a:lnTo>
                  <a:lnTo>
                    <a:pt x="2310" y="1122"/>
                  </a:lnTo>
                  <a:lnTo>
                    <a:pt x="2308" y="1124"/>
                  </a:lnTo>
                  <a:lnTo>
                    <a:pt x="2308" y="1128"/>
                  </a:lnTo>
                  <a:lnTo>
                    <a:pt x="2308" y="1140"/>
                  </a:lnTo>
                  <a:lnTo>
                    <a:pt x="2308" y="1144"/>
                  </a:lnTo>
                  <a:lnTo>
                    <a:pt x="2306" y="1146"/>
                  </a:lnTo>
                  <a:lnTo>
                    <a:pt x="2304" y="1142"/>
                  </a:lnTo>
                  <a:lnTo>
                    <a:pt x="2300" y="1136"/>
                  </a:lnTo>
                  <a:lnTo>
                    <a:pt x="2298" y="1126"/>
                  </a:lnTo>
                  <a:lnTo>
                    <a:pt x="2290" y="1110"/>
                  </a:lnTo>
                  <a:lnTo>
                    <a:pt x="2286" y="1100"/>
                  </a:lnTo>
                  <a:lnTo>
                    <a:pt x="2284" y="1086"/>
                  </a:lnTo>
                  <a:lnTo>
                    <a:pt x="2280" y="1058"/>
                  </a:lnTo>
                  <a:lnTo>
                    <a:pt x="2276" y="1042"/>
                  </a:lnTo>
                  <a:lnTo>
                    <a:pt x="2272" y="1026"/>
                  </a:lnTo>
                  <a:lnTo>
                    <a:pt x="2268" y="1012"/>
                  </a:lnTo>
                  <a:lnTo>
                    <a:pt x="2260" y="998"/>
                  </a:lnTo>
                  <a:lnTo>
                    <a:pt x="2252" y="988"/>
                  </a:lnTo>
                  <a:lnTo>
                    <a:pt x="2248" y="984"/>
                  </a:lnTo>
                  <a:lnTo>
                    <a:pt x="2244" y="986"/>
                  </a:lnTo>
                  <a:lnTo>
                    <a:pt x="2242" y="986"/>
                  </a:lnTo>
                  <a:lnTo>
                    <a:pt x="2240" y="984"/>
                  </a:lnTo>
                  <a:lnTo>
                    <a:pt x="2236" y="976"/>
                  </a:lnTo>
                  <a:lnTo>
                    <a:pt x="2230" y="968"/>
                  </a:lnTo>
                  <a:lnTo>
                    <a:pt x="2226" y="966"/>
                  </a:lnTo>
                  <a:lnTo>
                    <a:pt x="2222" y="966"/>
                  </a:lnTo>
                  <a:lnTo>
                    <a:pt x="2220" y="966"/>
                  </a:lnTo>
                  <a:lnTo>
                    <a:pt x="2218" y="964"/>
                  </a:lnTo>
                  <a:lnTo>
                    <a:pt x="2212" y="956"/>
                  </a:lnTo>
                  <a:lnTo>
                    <a:pt x="2208" y="944"/>
                  </a:lnTo>
                  <a:lnTo>
                    <a:pt x="2206" y="928"/>
                  </a:lnTo>
                  <a:lnTo>
                    <a:pt x="2202" y="900"/>
                  </a:lnTo>
                  <a:lnTo>
                    <a:pt x="2200" y="890"/>
                  </a:lnTo>
                  <a:lnTo>
                    <a:pt x="2202" y="884"/>
                  </a:lnTo>
                  <a:lnTo>
                    <a:pt x="2204" y="876"/>
                  </a:lnTo>
                  <a:lnTo>
                    <a:pt x="2204" y="870"/>
                  </a:lnTo>
                  <a:lnTo>
                    <a:pt x="2200" y="858"/>
                  </a:lnTo>
                  <a:lnTo>
                    <a:pt x="2198" y="850"/>
                  </a:lnTo>
                  <a:lnTo>
                    <a:pt x="2200" y="848"/>
                  </a:lnTo>
                  <a:lnTo>
                    <a:pt x="2204" y="850"/>
                  </a:lnTo>
                  <a:lnTo>
                    <a:pt x="2208" y="850"/>
                  </a:lnTo>
                  <a:lnTo>
                    <a:pt x="2210" y="848"/>
                  </a:lnTo>
                  <a:lnTo>
                    <a:pt x="2204" y="842"/>
                  </a:lnTo>
                  <a:lnTo>
                    <a:pt x="2198" y="826"/>
                  </a:lnTo>
                  <a:lnTo>
                    <a:pt x="2194" y="816"/>
                  </a:lnTo>
                  <a:lnTo>
                    <a:pt x="2192" y="802"/>
                  </a:lnTo>
                  <a:lnTo>
                    <a:pt x="2190" y="794"/>
                  </a:lnTo>
                  <a:lnTo>
                    <a:pt x="2188" y="790"/>
                  </a:lnTo>
                  <a:lnTo>
                    <a:pt x="2184" y="786"/>
                  </a:lnTo>
                  <a:lnTo>
                    <a:pt x="2176" y="784"/>
                  </a:lnTo>
                  <a:lnTo>
                    <a:pt x="2174" y="782"/>
                  </a:lnTo>
                  <a:lnTo>
                    <a:pt x="2170" y="780"/>
                  </a:lnTo>
                  <a:lnTo>
                    <a:pt x="2166" y="772"/>
                  </a:lnTo>
                  <a:lnTo>
                    <a:pt x="2162" y="766"/>
                  </a:lnTo>
                  <a:lnTo>
                    <a:pt x="2160" y="764"/>
                  </a:lnTo>
                  <a:lnTo>
                    <a:pt x="2154" y="764"/>
                  </a:lnTo>
                  <a:lnTo>
                    <a:pt x="2150" y="762"/>
                  </a:lnTo>
                  <a:lnTo>
                    <a:pt x="2146" y="758"/>
                  </a:lnTo>
                  <a:lnTo>
                    <a:pt x="2138" y="746"/>
                  </a:lnTo>
                  <a:lnTo>
                    <a:pt x="2134" y="752"/>
                  </a:lnTo>
                  <a:lnTo>
                    <a:pt x="2138" y="746"/>
                  </a:lnTo>
                  <a:lnTo>
                    <a:pt x="2134" y="732"/>
                  </a:lnTo>
                  <a:lnTo>
                    <a:pt x="2132" y="716"/>
                  </a:lnTo>
                  <a:lnTo>
                    <a:pt x="2132" y="710"/>
                  </a:lnTo>
                  <a:lnTo>
                    <a:pt x="2134" y="706"/>
                  </a:lnTo>
                  <a:lnTo>
                    <a:pt x="2136" y="702"/>
                  </a:lnTo>
                  <a:lnTo>
                    <a:pt x="2142" y="702"/>
                  </a:lnTo>
                  <a:lnTo>
                    <a:pt x="2144" y="702"/>
                  </a:lnTo>
                  <a:lnTo>
                    <a:pt x="2138" y="698"/>
                  </a:lnTo>
                  <a:lnTo>
                    <a:pt x="2134" y="692"/>
                  </a:lnTo>
                  <a:lnTo>
                    <a:pt x="2128" y="684"/>
                  </a:lnTo>
                  <a:lnTo>
                    <a:pt x="2120" y="674"/>
                  </a:lnTo>
                  <a:lnTo>
                    <a:pt x="2116" y="662"/>
                  </a:lnTo>
                  <a:lnTo>
                    <a:pt x="2108" y="642"/>
                  </a:lnTo>
                  <a:lnTo>
                    <a:pt x="2098" y="624"/>
                  </a:lnTo>
                  <a:lnTo>
                    <a:pt x="2082" y="594"/>
                  </a:lnTo>
                  <a:lnTo>
                    <a:pt x="2072" y="572"/>
                  </a:lnTo>
                  <a:lnTo>
                    <a:pt x="2070" y="564"/>
                  </a:lnTo>
                  <a:lnTo>
                    <a:pt x="2070" y="556"/>
                  </a:lnTo>
                  <a:lnTo>
                    <a:pt x="2070" y="550"/>
                  </a:lnTo>
                  <a:lnTo>
                    <a:pt x="2070" y="544"/>
                  </a:lnTo>
                  <a:lnTo>
                    <a:pt x="2064" y="534"/>
                  </a:lnTo>
                  <a:lnTo>
                    <a:pt x="2058" y="526"/>
                  </a:lnTo>
                  <a:lnTo>
                    <a:pt x="2056" y="520"/>
                  </a:lnTo>
                  <a:lnTo>
                    <a:pt x="2056" y="512"/>
                  </a:lnTo>
                  <a:lnTo>
                    <a:pt x="2054" y="504"/>
                  </a:lnTo>
                  <a:lnTo>
                    <a:pt x="2050" y="494"/>
                  </a:lnTo>
                  <a:lnTo>
                    <a:pt x="2036" y="474"/>
                  </a:lnTo>
                  <a:lnTo>
                    <a:pt x="2022" y="452"/>
                  </a:lnTo>
                  <a:lnTo>
                    <a:pt x="2018" y="442"/>
                  </a:lnTo>
                  <a:lnTo>
                    <a:pt x="2016" y="434"/>
                  </a:lnTo>
                  <a:lnTo>
                    <a:pt x="2016" y="426"/>
                  </a:lnTo>
                  <a:lnTo>
                    <a:pt x="2014" y="422"/>
                  </a:lnTo>
                  <a:lnTo>
                    <a:pt x="2010" y="416"/>
                  </a:lnTo>
                  <a:lnTo>
                    <a:pt x="2008" y="412"/>
                  </a:lnTo>
                  <a:lnTo>
                    <a:pt x="2008" y="408"/>
                  </a:lnTo>
                  <a:lnTo>
                    <a:pt x="2010" y="402"/>
                  </a:lnTo>
                  <a:lnTo>
                    <a:pt x="2014" y="394"/>
                  </a:lnTo>
                  <a:lnTo>
                    <a:pt x="2000" y="332"/>
                  </a:lnTo>
                  <a:lnTo>
                    <a:pt x="1998" y="332"/>
                  </a:lnTo>
                  <a:lnTo>
                    <a:pt x="1996" y="328"/>
                  </a:lnTo>
                  <a:lnTo>
                    <a:pt x="1992" y="326"/>
                  </a:lnTo>
                  <a:lnTo>
                    <a:pt x="1990" y="326"/>
                  </a:lnTo>
                  <a:lnTo>
                    <a:pt x="1986" y="326"/>
                  </a:lnTo>
                  <a:lnTo>
                    <a:pt x="1984" y="324"/>
                  </a:lnTo>
                  <a:lnTo>
                    <a:pt x="1984" y="322"/>
                  </a:lnTo>
                  <a:lnTo>
                    <a:pt x="1984" y="320"/>
                  </a:lnTo>
                  <a:lnTo>
                    <a:pt x="1986" y="318"/>
                  </a:lnTo>
                  <a:lnTo>
                    <a:pt x="1988" y="316"/>
                  </a:lnTo>
                  <a:lnTo>
                    <a:pt x="1990" y="314"/>
                  </a:lnTo>
                  <a:lnTo>
                    <a:pt x="1992" y="316"/>
                  </a:lnTo>
                  <a:lnTo>
                    <a:pt x="1998" y="320"/>
                  </a:lnTo>
                  <a:lnTo>
                    <a:pt x="1996" y="316"/>
                  </a:lnTo>
                  <a:lnTo>
                    <a:pt x="1990" y="310"/>
                  </a:lnTo>
                  <a:lnTo>
                    <a:pt x="1988" y="308"/>
                  </a:lnTo>
                  <a:lnTo>
                    <a:pt x="1986" y="308"/>
                  </a:lnTo>
                  <a:lnTo>
                    <a:pt x="1980" y="312"/>
                  </a:lnTo>
                  <a:lnTo>
                    <a:pt x="1976" y="314"/>
                  </a:lnTo>
                  <a:lnTo>
                    <a:pt x="1974" y="314"/>
                  </a:lnTo>
                  <a:lnTo>
                    <a:pt x="1966" y="310"/>
                  </a:lnTo>
                  <a:lnTo>
                    <a:pt x="1958" y="306"/>
                  </a:lnTo>
                  <a:lnTo>
                    <a:pt x="1954" y="306"/>
                  </a:lnTo>
                  <a:lnTo>
                    <a:pt x="1948" y="308"/>
                  </a:lnTo>
                  <a:lnTo>
                    <a:pt x="1938" y="312"/>
                  </a:lnTo>
                  <a:lnTo>
                    <a:pt x="1932" y="312"/>
                  </a:lnTo>
                  <a:lnTo>
                    <a:pt x="1928" y="312"/>
                  </a:lnTo>
                  <a:lnTo>
                    <a:pt x="1922" y="318"/>
                  </a:lnTo>
                  <a:lnTo>
                    <a:pt x="1920" y="320"/>
                  </a:lnTo>
                  <a:lnTo>
                    <a:pt x="1916" y="322"/>
                  </a:lnTo>
                  <a:lnTo>
                    <a:pt x="1908" y="326"/>
                  </a:lnTo>
                  <a:lnTo>
                    <a:pt x="1892" y="340"/>
                  </a:lnTo>
                  <a:lnTo>
                    <a:pt x="1886" y="346"/>
                  </a:lnTo>
                  <a:lnTo>
                    <a:pt x="1880" y="346"/>
                  </a:lnTo>
                  <a:lnTo>
                    <a:pt x="1874" y="346"/>
                  </a:lnTo>
                  <a:lnTo>
                    <a:pt x="1866" y="344"/>
                  </a:lnTo>
                  <a:lnTo>
                    <a:pt x="1854" y="336"/>
                  </a:lnTo>
                  <a:lnTo>
                    <a:pt x="1848" y="334"/>
                  </a:lnTo>
                  <a:lnTo>
                    <a:pt x="1844" y="334"/>
                  </a:lnTo>
                  <a:lnTo>
                    <a:pt x="1836" y="332"/>
                  </a:lnTo>
                  <a:lnTo>
                    <a:pt x="1830" y="330"/>
                  </a:lnTo>
                  <a:lnTo>
                    <a:pt x="1826" y="326"/>
                  </a:lnTo>
                  <a:lnTo>
                    <a:pt x="1822" y="326"/>
                  </a:lnTo>
                  <a:lnTo>
                    <a:pt x="1818" y="326"/>
                  </a:lnTo>
                  <a:lnTo>
                    <a:pt x="1812" y="326"/>
                  </a:lnTo>
                  <a:lnTo>
                    <a:pt x="1812" y="324"/>
                  </a:lnTo>
                  <a:lnTo>
                    <a:pt x="1808" y="322"/>
                  </a:lnTo>
                  <a:lnTo>
                    <a:pt x="1804" y="318"/>
                  </a:lnTo>
                  <a:lnTo>
                    <a:pt x="1794" y="314"/>
                  </a:lnTo>
                  <a:lnTo>
                    <a:pt x="1778" y="310"/>
                  </a:lnTo>
                  <a:lnTo>
                    <a:pt x="1762" y="308"/>
                  </a:lnTo>
                  <a:lnTo>
                    <a:pt x="1750" y="306"/>
                  </a:lnTo>
                  <a:lnTo>
                    <a:pt x="1734" y="308"/>
                  </a:lnTo>
                  <a:lnTo>
                    <a:pt x="1724" y="310"/>
                  </a:lnTo>
                  <a:lnTo>
                    <a:pt x="1718" y="310"/>
                  </a:lnTo>
                  <a:lnTo>
                    <a:pt x="1718" y="308"/>
                  </a:lnTo>
                  <a:lnTo>
                    <a:pt x="1716" y="302"/>
                  </a:lnTo>
                  <a:lnTo>
                    <a:pt x="1714" y="292"/>
                  </a:lnTo>
                  <a:lnTo>
                    <a:pt x="1710" y="288"/>
                  </a:lnTo>
                  <a:lnTo>
                    <a:pt x="1706" y="286"/>
                  </a:lnTo>
                  <a:lnTo>
                    <a:pt x="1700" y="284"/>
                  </a:lnTo>
                  <a:lnTo>
                    <a:pt x="1692" y="284"/>
                  </a:lnTo>
                  <a:lnTo>
                    <a:pt x="1678" y="284"/>
                  </a:lnTo>
                  <a:lnTo>
                    <a:pt x="1672" y="282"/>
                  </a:lnTo>
                  <a:lnTo>
                    <a:pt x="1666" y="280"/>
                  </a:lnTo>
                  <a:lnTo>
                    <a:pt x="1654" y="278"/>
                  </a:lnTo>
                  <a:lnTo>
                    <a:pt x="1648" y="276"/>
                  </a:lnTo>
                  <a:lnTo>
                    <a:pt x="1644" y="274"/>
                  </a:lnTo>
                  <a:lnTo>
                    <a:pt x="1640" y="266"/>
                  </a:lnTo>
                  <a:lnTo>
                    <a:pt x="1638" y="262"/>
                  </a:lnTo>
                  <a:lnTo>
                    <a:pt x="1632" y="256"/>
                  </a:lnTo>
                  <a:lnTo>
                    <a:pt x="1624" y="250"/>
                  </a:lnTo>
                  <a:lnTo>
                    <a:pt x="1612" y="242"/>
                  </a:lnTo>
                  <a:lnTo>
                    <a:pt x="1596" y="236"/>
                  </a:lnTo>
                  <a:lnTo>
                    <a:pt x="1584" y="236"/>
                  </a:lnTo>
                  <a:lnTo>
                    <a:pt x="1574" y="238"/>
                  </a:lnTo>
                  <a:lnTo>
                    <a:pt x="1568" y="242"/>
                  </a:lnTo>
                  <a:lnTo>
                    <a:pt x="1564" y="244"/>
                  </a:lnTo>
                  <a:lnTo>
                    <a:pt x="1560" y="246"/>
                  </a:lnTo>
                  <a:lnTo>
                    <a:pt x="1550" y="246"/>
                  </a:lnTo>
                  <a:lnTo>
                    <a:pt x="1544" y="248"/>
                  </a:lnTo>
                  <a:lnTo>
                    <a:pt x="1536" y="252"/>
                  </a:lnTo>
                  <a:lnTo>
                    <a:pt x="1528" y="260"/>
                  </a:lnTo>
                  <a:lnTo>
                    <a:pt x="1516" y="274"/>
                  </a:lnTo>
                  <a:lnTo>
                    <a:pt x="1510" y="284"/>
                  </a:lnTo>
                  <a:lnTo>
                    <a:pt x="1508" y="292"/>
                  </a:lnTo>
                  <a:lnTo>
                    <a:pt x="1508" y="302"/>
                  </a:lnTo>
                  <a:lnTo>
                    <a:pt x="1510" y="314"/>
                  </a:lnTo>
                  <a:lnTo>
                    <a:pt x="1512" y="324"/>
                  </a:lnTo>
                  <a:lnTo>
                    <a:pt x="1514" y="334"/>
                  </a:lnTo>
                  <a:lnTo>
                    <a:pt x="1512" y="344"/>
                  </a:lnTo>
                  <a:lnTo>
                    <a:pt x="1506" y="354"/>
                  </a:lnTo>
                  <a:lnTo>
                    <a:pt x="1498" y="362"/>
                  </a:lnTo>
                  <a:lnTo>
                    <a:pt x="1492" y="368"/>
                  </a:lnTo>
                  <a:lnTo>
                    <a:pt x="1484" y="374"/>
                  </a:lnTo>
                  <a:lnTo>
                    <a:pt x="1478" y="376"/>
                  </a:lnTo>
                  <a:lnTo>
                    <a:pt x="1470" y="376"/>
                  </a:lnTo>
                  <a:lnTo>
                    <a:pt x="1464" y="374"/>
                  </a:lnTo>
                  <a:lnTo>
                    <a:pt x="1458" y="368"/>
                  </a:lnTo>
                  <a:lnTo>
                    <a:pt x="1452" y="362"/>
                  </a:lnTo>
                  <a:lnTo>
                    <a:pt x="1446" y="356"/>
                  </a:lnTo>
                  <a:lnTo>
                    <a:pt x="1438" y="350"/>
                  </a:lnTo>
                  <a:lnTo>
                    <a:pt x="1418" y="338"/>
                  </a:lnTo>
                  <a:lnTo>
                    <a:pt x="1398" y="330"/>
                  </a:lnTo>
                  <a:lnTo>
                    <a:pt x="1376" y="328"/>
                  </a:lnTo>
                  <a:lnTo>
                    <a:pt x="1358" y="326"/>
                  </a:lnTo>
                  <a:lnTo>
                    <a:pt x="1350" y="324"/>
                  </a:lnTo>
                  <a:lnTo>
                    <a:pt x="1344" y="320"/>
                  </a:lnTo>
                  <a:lnTo>
                    <a:pt x="1338" y="316"/>
                  </a:lnTo>
                  <a:lnTo>
                    <a:pt x="1334" y="310"/>
                  </a:lnTo>
                  <a:lnTo>
                    <a:pt x="1330" y="300"/>
                  </a:lnTo>
                  <a:lnTo>
                    <a:pt x="1326" y="288"/>
                  </a:lnTo>
                  <a:lnTo>
                    <a:pt x="1324" y="276"/>
                  </a:lnTo>
                  <a:lnTo>
                    <a:pt x="1320" y="268"/>
                  </a:lnTo>
                  <a:lnTo>
                    <a:pt x="1314" y="262"/>
                  </a:lnTo>
                  <a:lnTo>
                    <a:pt x="1306" y="260"/>
                  </a:lnTo>
                  <a:lnTo>
                    <a:pt x="1294" y="258"/>
                  </a:lnTo>
                  <a:lnTo>
                    <a:pt x="1288" y="256"/>
                  </a:lnTo>
                  <a:lnTo>
                    <a:pt x="1284" y="254"/>
                  </a:lnTo>
                  <a:lnTo>
                    <a:pt x="1272" y="248"/>
                  </a:lnTo>
                  <a:lnTo>
                    <a:pt x="1256" y="242"/>
                  </a:lnTo>
                  <a:lnTo>
                    <a:pt x="1238" y="240"/>
                  </a:lnTo>
                  <a:lnTo>
                    <a:pt x="1230" y="240"/>
                  </a:lnTo>
                  <a:lnTo>
                    <a:pt x="1224" y="240"/>
                  </a:lnTo>
                  <a:lnTo>
                    <a:pt x="1216" y="242"/>
                  </a:lnTo>
                  <a:lnTo>
                    <a:pt x="1210" y="242"/>
                  </a:lnTo>
                  <a:lnTo>
                    <a:pt x="1196" y="236"/>
                  </a:lnTo>
                  <a:lnTo>
                    <a:pt x="1182" y="230"/>
                  </a:lnTo>
                  <a:lnTo>
                    <a:pt x="1172" y="224"/>
                  </a:lnTo>
                  <a:lnTo>
                    <a:pt x="1160" y="218"/>
                  </a:lnTo>
                  <a:lnTo>
                    <a:pt x="1156" y="214"/>
                  </a:lnTo>
                  <a:lnTo>
                    <a:pt x="1154" y="206"/>
                  </a:lnTo>
                  <a:lnTo>
                    <a:pt x="1152" y="198"/>
                  </a:lnTo>
                  <a:lnTo>
                    <a:pt x="1150" y="198"/>
                  </a:lnTo>
                  <a:lnTo>
                    <a:pt x="1148" y="198"/>
                  </a:lnTo>
                  <a:lnTo>
                    <a:pt x="1144" y="200"/>
                  </a:lnTo>
                  <a:lnTo>
                    <a:pt x="1142" y="200"/>
                  </a:lnTo>
                  <a:lnTo>
                    <a:pt x="1140" y="198"/>
                  </a:lnTo>
                  <a:lnTo>
                    <a:pt x="1132" y="196"/>
                  </a:lnTo>
                  <a:lnTo>
                    <a:pt x="1124" y="194"/>
                  </a:lnTo>
                  <a:lnTo>
                    <a:pt x="1118" y="194"/>
                  </a:lnTo>
                  <a:lnTo>
                    <a:pt x="1114" y="190"/>
                  </a:lnTo>
                  <a:lnTo>
                    <a:pt x="1110" y="184"/>
                  </a:lnTo>
                  <a:lnTo>
                    <a:pt x="1108" y="176"/>
                  </a:lnTo>
                  <a:lnTo>
                    <a:pt x="1110" y="170"/>
                  </a:lnTo>
                  <a:lnTo>
                    <a:pt x="1116" y="162"/>
                  </a:lnTo>
                  <a:lnTo>
                    <a:pt x="1134" y="144"/>
                  </a:lnTo>
                  <a:lnTo>
                    <a:pt x="1142" y="134"/>
                  </a:lnTo>
                  <a:lnTo>
                    <a:pt x="1150" y="124"/>
                  </a:lnTo>
                  <a:lnTo>
                    <a:pt x="1154" y="116"/>
                  </a:lnTo>
                  <a:lnTo>
                    <a:pt x="1154" y="114"/>
                  </a:lnTo>
                  <a:lnTo>
                    <a:pt x="1152" y="110"/>
                  </a:lnTo>
                  <a:lnTo>
                    <a:pt x="1150" y="106"/>
                  </a:lnTo>
                  <a:lnTo>
                    <a:pt x="1148" y="102"/>
                  </a:lnTo>
                  <a:lnTo>
                    <a:pt x="1148" y="96"/>
                  </a:lnTo>
                  <a:lnTo>
                    <a:pt x="1148" y="92"/>
                  </a:lnTo>
                  <a:lnTo>
                    <a:pt x="1146" y="90"/>
                  </a:lnTo>
                  <a:lnTo>
                    <a:pt x="1142" y="86"/>
                  </a:lnTo>
                  <a:lnTo>
                    <a:pt x="1136" y="82"/>
                  </a:lnTo>
                  <a:lnTo>
                    <a:pt x="1132" y="78"/>
                  </a:lnTo>
                  <a:lnTo>
                    <a:pt x="1128" y="74"/>
                  </a:lnTo>
                  <a:lnTo>
                    <a:pt x="1124" y="64"/>
                  </a:lnTo>
                  <a:lnTo>
                    <a:pt x="1124" y="60"/>
                  </a:lnTo>
                  <a:lnTo>
                    <a:pt x="1124" y="56"/>
                  </a:lnTo>
                  <a:lnTo>
                    <a:pt x="1126" y="52"/>
                  </a:lnTo>
                  <a:lnTo>
                    <a:pt x="1130" y="50"/>
                  </a:lnTo>
                  <a:lnTo>
                    <a:pt x="1140" y="42"/>
                  </a:lnTo>
                  <a:lnTo>
                    <a:pt x="1148" y="34"/>
                  </a:lnTo>
                  <a:lnTo>
                    <a:pt x="1152" y="26"/>
                  </a:lnTo>
                  <a:lnTo>
                    <a:pt x="1152" y="20"/>
                  </a:lnTo>
                  <a:lnTo>
                    <a:pt x="1152" y="16"/>
                  </a:lnTo>
                  <a:lnTo>
                    <a:pt x="1148" y="14"/>
                  </a:lnTo>
                  <a:lnTo>
                    <a:pt x="1146" y="16"/>
                  </a:lnTo>
                  <a:lnTo>
                    <a:pt x="1136" y="22"/>
                  </a:lnTo>
                  <a:lnTo>
                    <a:pt x="1128" y="30"/>
                  </a:lnTo>
                  <a:lnTo>
                    <a:pt x="1124" y="32"/>
                  </a:lnTo>
                  <a:lnTo>
                    <a:pt x="1122" y="32"/>
                  </a:lnTo>
                  <a:lnTo>
                    <a:pt x="1120" y="30"/>
                  </a:lnTo>
                  <a:lnTo>
                    <a:pt x="1118" y="26"/>
                  </a:lnTo>
                  <a:lnTo>
                    <a:pt x="1118" y="18"/>
                  </a:lnTo>
                  <a:lnTo>
                    <a:pt x="1116" y="10"/>
                  </a:lnTo>
                  <a:lnTo>
                    <a:pt x="1112" y="6"/>
                  </a:lnTo>
                  <a:lnTo>
                    <a:pt x="1108" y="4"/>
                  </a:lnTo>
                  <a:lnTo>
                    <a:pt x="1096" y="0"/>
                  </a:lnTo>
                  <a:lnTo>
                    <a:pt x="1088" y="2"/>
                  </a:lnTo>
                  <a:lnTo>
                    <a:pt x="1080" y="4"/>
                  </a:lnTo>
                  <a:lnTo>
                    <a:pt x="1074" y="6"/>
                  </a:lnTo>
                  <a:lnTo>
                    <a:pt x="1064" y="16"/>
                  </a:lnTo>
                  <a:lnTo>
                    <a:pt x="1058" y="22"/>
                  </a:lnTo>
                  <a:lnTo>
                    <a:pt x="1052" y="22"/>
                  </a:lnTo>
                  <a:lnTo>
                    <a:pt x="1040" y="22"/>
                  </a:lnTo>
                  <a:lnTo>
                    <a:pt x="1034" y="22"/>
                  </a:lnTo>
                  <a:lnTo>
                    <a:pt x="1026" y="24"/>
                  </a:lnTo>
                  <a:lnTo>
                    <a:pt x="1022" y="28"/>
                  </a:lnTo>
                  <a:lnTo>
                    <a:pt x="1018" y="24"/>
                  </a:lnTo>
                  <a:lnTo>
                    <a:pt x="1014" y="20"/>
                  </a:lnTo>
                  <a:lnTo>
                    <a:pt x="1006" y="14"/>
                  </a:lnTo>
                  <a:lnTo>
                    <a:pt x="1002" y="12"/>
                  </a:lnTo>
                  <a:lnTo>
                    <a:pt x="998" y="14"/>
                  </a:lnTo>
                  <a:lnTo>
                    <a:pt x="994" y="18"/>
                  </a:lnTo>
                  <a:lnTo>
                    <a:pt x="992" y="20"/>
                  </a:lnTo>
                  <a:lnTo>
                    <a:pt x="988" y="22"/>
                  </a:lnTo>
                  <a:lnTo>
                    <a:pt x="984" y="22"/>
                  </a:lnTo>
                  <a:lnTo>
                    <a:pt x="978" y="20"/>
                  </a:lnTo>
                  <a:lnTo>
                    <a:pt x="966" y="16"/>
                  </a:lnTo>
                  <a:lnTo>
                    <a:pt x="962" y="16"/>
                  </a:lnTo>
                  <a:lnTo>
                    <a:pt x="960" y="18"/>
                  </a:lnTo>
                  <a:lnTo>
                    <a:pt x="954" y="22"/>
                  </a:lnTo>
                  <a:lnTo>
                    <a:pt x="942" y="26"/>
                  </a:lnTo>
                  <a:lnTo>
                    <a:pt x="936" y="28"/>
                  </a:lnTo>
                  <a:lnTo>
                    <a:pt x="930" y="30"/>
                  </a:lnTo>
                  <a:lnTo>
                    <a:pt x="924" y="36"/>
                  </a:lnTo>
                  <a:lnTo>
                    <a:pt x="920" y="38"/>
                  </a:lnTo>
                  <a:lnTo>
                    <a:pt x="918" y="38"/>
                  </a:lnTo>
                  <a:lnTo>
                    <a:pt x="914" y="36"/>
                  </a:lnTo>
                  <a:lnTo>
                    <a:pt x="910" y="32"/>
                  </a:lnTo>
                  <a:lnTo>
                    <a:pt x="906" y="28"/>
                  </a:lnTo>
                  <a:lnTo>
                    <a:pt x="900" y="26"/>
                  </a:lnTo>
                  <a:lnTo>
                    <a:pt x="886" y="22"/>
                  </a:lnTo>
                  <a:lnTo>
                    <a:pt x="870" y="24"/>
                  </a:lnTo>
                  <a:lnTo>
                    <a:pt x="854" y="26"/>
                  </a:lnTo>
                  <a:lnTo>
                    <a:pt x="848" y="28"/>
                  </a:lnTo>
                  <a:lnTo>
                    <a:pt x="842" y="28"/>
                  </a:lnTo>
                  <a:lnTo>
                    <a:pt x="832" y="28"/>
                  </a:lnTo>
                  <a:lnTo>
                    <a:pt x="822" y="28"/>
                  </a:lnTo>
                  <a:lnTo>
                    <a:pt x="820" y="30"/>
                  </a:lnTo>
                  <a:lnTo>
                    <a:pt x="816" y="32"/>
                  </a:lnTo>
                  <a:lnTo>
                    <a:pt x="812" y="38"/>
                  </a:lnTo>
                  <a:lnTo>
                    <a:pt x="804" y="40"/>
                  </a:lnTo>
                  <a:lnTo>
                    <a:pt x="776" y="42"/>
                  </a:lnTo>
                  <a:lnTo>
                    <a:pt x="754" y="46"/>
                  </a:lnTo>
                  <a:lnTo>
                    <a:pt x="732" y="52"/>
                  </a:lnTo>
                  <a:lnTo>
                    <a:pt x="724" y="58"/>
                  </a:lnTo>
                  <a:lnTo>
                    <a:pt x="716" y="64"/>
                  </a:lnTo>
                  <a:lnTo>
                    <a:pt x="710" y="70"/>
                  </a:lnTo>
                  <a:lnTo>
                    <a:pt x="706" y="76"/>
                  </a:lnTo>
                  <a:lnTo>
                    <a:pt x="704" y="82"/>
                  </a:lnTo>
                  <a:lnTo>
                    <a:pt x="700" y="86"/>
                  </a:lnTo>
                  <a:lnTo>
                    <a:pt x="698" y="86"/>
                  </a:lnTo>
                  <a:lnTo>
                    <a:pt x="696" y="84"/>
                  </a:lnTo>
                  <a:lnTo>
                    <a:pt x="690" y="80"/>
                  </a:lnTo>
                  <a:lnTo>
                    <a:pt x="686" y="82"/>
                  </a:lnTo>
                  <a:lnTo>
                    <a:pt x="682" y="84"/>
                  </a:lnTo>
                  <a:lnTo>
                    <a:pt x="680" y="86"/>
                  </a:lnTo>
                  <a:lnTo>
                    <a:pt x="676" y="88"/>
                  </a:lnTo>
                  <a:lnTo>
                    <a:pt x="670" y="86"/>
                  </a:lnTo>
                  <a:lnTo>
                    <a:pt x="668" y="86"/>
                  </a:lnTo>
                  <a:lnTo>
                    <a:pt x="664" y="88"/>
                  </a:lnTo>
                  <a:lnTo>
                    <a:pt x="662" y="90"/>
                  </a:lnTo>
                  <a:lnTo>
                    <a:pt x="656" y="96"/>
                  </a:lnTo>
                  <a:lnTo>
                    <a:pt x="650" y="104"/>
                  </a:lnTo>
                  <a:lnTo>
                    <a:pt x="640" y="114"/>
                  </a:lnTo>
                  <a:lnTo>
                    <a:pt x="634" y="118"/>
                  </a:lnTo>
                  <a:lnTo>
                    <a:pt x="628" y="120"/>
                  </a:lnTo>
                  <a:lnTo>
                    <a:pt x="622" y="120"/>
                  </a:lnTo>
                  <a:lnTo>
                    <a:pt x="616" y="120"/>
                  </a:lnTo>
                  <a:lnTo>
                    <a:pt x="600" y="120"/>
                  </a:lnTo>
                  <a:lnTo>
                    <a:pt x="596" y="118"/>
                  </a:lnTo>
                  <a:lnTo>
                    <a:pt x="592" y="116"/>
                  </a:lnTo>
                  <a:lnTo>
                    <a:pt x="588" y="112"/>
                  </a:lnTo>
                  <a:lnTo>
                    <a:pt x="586" y="108"/>
                  </a:lnTo>
                  <a:lnTo>
                    <a:pt x="586" y="104"/>
                  </a:lnTo>
                  <a:lnTo>
                    <a:pt x="584" y="104"/>
                  </a:lnTo>
                  <a:lnTo>
                    <a:pt x="580" y="108"/>
                  </a:lnTo>
                  <a:lnTo>
                    <a:pt x="578" y="110"/>
                  </a:lnTo>
                  <a:lnTo>
                    <a:pt x="574" y="112"/>
                  </a:lnTo>
                  <a:lnTo>
                    <a:pt x="570" y="114"/>
                  </a:lnTo>
                  <a:lnTo>
                    <a:pt x="562" y="112"/>
                  </a:lnTo>
                  <a:lnTo>
                    <a:pt x="558" y="110"/>
                  </a:lnTo>
                  <a:lnTo>
                    <a:pt x="552" y="110"/>
                  </a:lnTo>
                  <a:lnTo>
                    <a:pt x="542" y="114"/>
                  </a:lnTo>
                  <a:lnTo>
                    <a:pt x="536" y="116"/>
                  </a:lnTo>
                  <a:lnTo>
                    <a:pt x="530" y="118"/>
                  </a:lnTo>
                  <a:lnTo>
                    <a:pt x="520" y="116"/>
                  </a:lnTo>
                  <a:lnTo>
                    <a:pt x="510" y="112"/>
                  </a:lnTo>
                  <a:lnTo>
                    <a:pt x="502" y="108"/>
                  </a:lnTo>
                  <a:lnTo>
                    <a:pt x="498" y="102"/>
                  </a:lnTo>
                  <a:lnTo>
                    <a:pt x="494" y="98"/>
                  </a:lnTo>
                  <a:lnTo>
                    <a:pt x="492" y="94"/>
                  </a:lnTo>
                  <a:lnTo>
                    <a:pt x="464" y="96"/>
                  </a:lnTo>
                  <a:lnTo>
                    <a:pt x="454" y="122"/>
                  </a:lnTo>
                  <a:lnTo>
                    <a:pt x="444" y="152"/>
                  </a:lnTo>
                  <a:lnTo>
                    <a:pt x="436" y="166"/>
                  </a:lnTo>
                  <a:lnTo>
                    <a:pt x="426" y="180"/>
                  </a:lnTo>
                  <a:lnTo>
                    <a:pt x="414" y="190"/>
                  </a:lnTo>
                  <a:lnTo>
                    <a:pt x="400" y="200"/>
                  </a:lnTo>
                  <a:lnTo>
                    <a:pt x="380" y="206"/>
                  </a:lnTo>
                  <a:lnTo>
                    <a:pt x="368" y="212"/>
                  </a:lnTo>
                  <a:lnTo>
                    <a:pt x="360" y="218"/>
                  </a:lnTo>
                  <a:lnTo>
                    <a:pt x="356" y="222"/>
                  </a:lnTo>
                  <a:lnTo>
                    <a:pt x="352" y="232"/>
                  </a:lnTo>
                  <a:lnTo>
                    <a:pt x="348" y="238"/>
                  </a:lnTo>
                  <a:lnTo>
                    <a:pt x="342" y="244"/>
                  </a:lnTo>
                  <a:lnTo>
                    <a:pt x="334" y="252"/>
                  </a:lnTo>
                  <a:lnTo>
                    <a:pt x="332" y="256"/>
                  </a:lnTo>
                  <a:lnTo>
                    <a:pt x="330" y="260"/>
                  </a:lnTo>
                  <a:lnTo>
                    <a:pt x="330" y="264"/>
                  </a:lnTo>
                  <a:lnTo>
                    <a:pt x="330" y="270"/>
                  </a:lnTo>
                  <a:lnTo>
                    <a:pt x="330" y="274"/>
                  </a:lnTo>
                  <a:lnTo>
                    <a:pt x="326" y="282"/>
                  </a:lnTo>
                  <a:lnTo>
                    <a:pt x="320" y="292"/>
                  </a:lnTo>
                  <a:lnTo>
                    <a:pt x="312" y="306"/>
                  </a:lnTo>
                  <a:lnTo>
                    <a:pt x="308" y="320"/>
                  </a:lnTo>
                  <a:lnTo>
                    <a:pt x="308" y="336"/>
                  </a:lnTo>
                  <a:lnTo>
                    <a:pt x="310" y="350"/>
                  </a:lnTo>
                  <a:lnTo>
                    <a:pt x="314" y="376"/>
                  </a:lnTo>
                  <a:lnTo>
                    <a:pt x="314" y="388"/>
                  </a:lnTo>
                  <a:lnTo>
                    <a:pt x="310" y="398"/>
                  </a:lnTo>
                  <a:lnTo>
                    <a:pt x="298" y="420"/>
                  </a:lnTo>
                  <a:lnTo>
                    <a:pt x="288" y="434"/>
                  </a:lnTo>
                  <a:lnTo>
                    <a:pt x="282" y="442"/>
                  </a:lnTo>
                  <a:lnTo>
                    <a:pt x="276" y="446"/>
                  </a:lnTo>
                  <a:lnTo>
                    <a:pt x="264" y="452"/>
                  </a:lnTo>
                  <a:lnTo>
                    <a:pt x="258" y="456"/>
                  </a:lnTo>
                  <a:lnTo>
                    <a:pt x="250" y="466"/>
                  </a:lnTo>
                  <a:lnTo>
                    <a:pt x="240" y="478"/>
                  </a:lnTo>
                  <a:lnTo>
                    <a:pt x="228" y="484"/>
                  </a:lnTo>
                  <a:lnTo>
                    <a:pt x="218" y="488"/>
                  </a:lnTo>
                  <a:lnTo>
                    <a:pt x="206" y="490"/>
                  </a:lnTo>
                  <a:lnTo>
                    <a:pt x="196" y="492"/>
                  </a:lnTo>
                  <a:lnTo>
                    <a:pt x="188" y="496"/>
                  </a:lnTo>
                  <a:lnTo>
                    <a:pt x="180" y="500"/>
                  </a:lnTo>
                  <a:lnTo>
                    <a:pt x="174" y="510"/>
                  </a:lnTo>
                  <a:lnTo>
                    <a:pt x="164" y="538"/>
                  </a:lnTo>
                  <a:lnTo>
                    <a:pt x="156" y="556"/>
                  </a:lnTo>
                  <a:lnTo>
                    <a:pt x="148" y="566"/>
                  </a:lnTo>
                  <a:lnTo>
                    <a:pt x="140" y="572"/>
                  </a:lnTo>
                  <a:lnTo>
                    <a:pt x="134" y="574"/>
                  </a:lnTo>
                  <a:lnTo>
                    <a:pt x="128" y="578"/>
                  </a:lnTo>
                  <a:lnTo>
                    <a:pt x="124" y="584"/>
                  </a:lnTo>
                  <a:lnTo>
                    <a:pt x="120" y="596"/>
                  </a:lnTo>
                  <a:lnTo>
                    <a:pt x="116" y="610"/>
                  </a:lnTo>
                  <a:lnTo>
                    <a:pt x="114" y="614"/>
                  </a:lnTo>
                  <a:lnTo>
                    <a:pt x="110" y="620"/>
                  </a:lnTo>
                  <a:lnTo>
                    <a:pt x="108" y="640"/>
                  </a:lnTo>
                  <a:lnTo>
                    <a:pt x="104" y="660"/>
                  </a:lnTo>
                  <a:lnTo>
                    <a:pt x="102" y="666"/>
                  </a:lnTo>
                  <a:lnTo>
                    <a:pt x="98" y="670"/>
                  </a:lnTo>
                  <a:lnTo>
                    <a:pt x="90" y="678"/>
                  </a:lnTo>
                  <a:lnTo>
                    <a:pt x="78" y="692"/>
                  </a:lnTo>
                  <a:lnTo>
                    <a:pt x="64" y="706"/>
                  </a:lnTo>
                  <a:lnTo>
                    <a:pt x="58" y="712"/>
                  </a:lnTo>
                  <a:lnTo>
                    <a:pt x="58" y="714"/>
                  </a:lnTo>
                  <a:lnTo>
                    <a:pt x="60" y="714"/>
                  </a:lnTo>
                  <a:lnTo>
                    <a:pt x="64" y="714"/>
                  </a:lnTo>
                  <a:lnTo>
                    <a:pt x="66" y="714"/>
                  </a:lnTo>
                  <a:lnTo>
                    <a:pt x="66" y="716"/>
                  </a:lnTo>
                  <a:lnTo>
                    <a:pt x="60" y="726"/>
                  </a:lnTo>
                  <a:lnTo>
                    <a:pt x="54" y="740"/>
                  </a:lnTo>
                  <a:lnTo>
                    <a:pt x="52" y="750"/>
                  </a:lnTo>
                  <a:lnTo>
                    <a:pt x="50" y="762"/>
                  </a:lnTo>
                  <a:lnTo>
                    <a:pt x="48" y="772"/>
                  </a:lnTo>
                  <a:lnTo>
                    <a:pt x="46" y="778"/>
                  </a:lnTo>
                  <a:lnTo>
                    <a:pt x="42" y="782"/>
                  </a:lnTo>
                  <a:lnTo>
                    <a:pt x="36" y="786"/>
                  </a:lnTo>
                  <a:lnTo>
                    <a:pt x="32" y="788"/>
                  </a:lnTo>
                  <a:lnTo>
                    <a:pt x="28" y="794"/>
                  </a:lnTo>
                  <a:lnTo>
                    <a:pt x="24" y="800"/>
                  </a:lnTo>
                  <a:lnTo>
                    <a:pt x="20" y="812"/>
                  </a:lnTo>
                  <a:lnTo>
                    <a:pt x="16" y="834"/>
                  </a:lnTo>
                  <a:lnTo>
                    <a:pt x="14" y="850"/>
                  </a:lnTo>
                  <a:lnTo>
                    <a:pt x="16" y="858"/>
                  </a:lnTo>
                  <a:lnTo>
                    <a:pt x="16" y="860"/>
                  </a:lnTo>
                  <a:lnTo>
                    <a:pt x="18" y="860"/>
                  </a:lnTo>
                  <a:lnTo>
                    <a:pt x="20" y="860"/>
                  </a:lnTo>
                  <a:lnTo>
                    <a:pt x="22" y="858"/>
                  </a:lnTo>
                  <a:lnTo>
                    <a:pt x="22" y="852"/>
                  </a:lnTo>
                  <a:lnTo>
                    <a:pt x="24" y="846"/>
                  </a:lnTo>
                  <a:lnTo>
                    <a:pt x="24" y="844"/>
                  </a:lnTo>
                  <a:lnTo>
                    <a:pt x="26" y="844"/>
                  </a:lnTo>
                  <a:lnTo>
                    <a:pt x="30" y="846"/>
                  </a:lnTo>
                  <a:lnTo>
                    <a:pt x="30" y="850"/>
                  </a:lnTo>
                  <a:lnTo>
                    <a:pt x="32" y="860"/>
                  </a:lnTo>
                  <a:lnTo>
                    <a:pt x="34" y="868"/>
                  </a:lnTo>
                  <a:lnTo>
                    <a:pt x="36" y="868"/>
                  </a:lnTo>
                  <a:lnTo>
                    <a:pt x="38" y="868"/>
                  </a:lnTo>
                  <a:lnTo>
                    <a:pt x="42" y="868"/>
                  </a:lnTo>
                  <a:lnTo>
                    <a:pt x="44" y="868"/>
                  </a:lnTo>
                  <a:lnTo>
                    <a:pt x="48" y="878"/>
                  </a:lnTo>
                  <a:lnTo>
                    <a:pt x="50" y="890"/>
                  </a:lnTo>
                  <a:lnTo>
                    <a:pt x="50" y="902"/>
                  </a:lnTo>
                  <a:lnTo>
                    <a:pt x="50" y="910"/>
                  </a:lnTo>
                  <a:lnTo>
                    <a:pt x="46" y="918"/>
                  </a:lnTo>
                  <a:lnTo>
                    <a:pt x="42" y="926"/>
                  </a:lnTo>
                  <a:lnTo>
                    <a:pt x="38" y="930"/>
                  </a:lnTo>
                  <a:lnTo>
                    <a:pt x="40" y="932"/>
                  </a:lnTo>
                  <a:lnTo>
                    <a:pt x="42" y="936"/>
                  </a:lnTo>
                  <a:lnTo>
                    <a:pt x="46" y="940"/>
                  </a:lnTo>
                  <a:lnTo>
                    <a:pt x="50" y="948"/>
                  </a:lnTo>
                  <a:lnTo>
                    <a:pt x="54" y="958"/>
                  </a:lnTo>
                  <a:lnTo>
                    <a:pt x="58" y="972"/>
                  </a:lnTo>
                  <a:lnTo>
                    <a:pt x="60" y="986"/>
                  </a:lnTo>
                  <a:lnTo>
                    <a:pt x="60" y="1002"/>
                  </a:lnTo>
                  <a:lnTo>
                    <a:pt x="58" y="1016"/>
                  </a:lnTo>
                  <a:lnTo>
                    <a:pt x="54" y="1030"/>
                  </a:lnTo>
                  <a:lnTo>
                    <a:pt x="42" y="1066"/>
                  </a:lnTo>
                  <a:lnTo>
                    <a:pt x="40" y="1076"/>
                  </a:lnTo>
                  <a:lnTo>
                    <a:pt x="40" y="1086"/>
                  </a:lnTo>
                  <a:lnTo>
                    <a:pt x="40" y="1102"/>
                  </a:lnTo>
                  <a:lnTo>
                    <a:pt x="34" y="1122"/>
                  </a:lnTo>
                  <a:lnTo>
                    <a:pt x="28" y="1132"/>
                  </a:lnTo>
                  <a:lnTo>
                    <a:pt x="22" y="1142"/>
                  </a:lnTo>
                  <a:lnTo>
                    <a:pt x="16" y="1150"/>
                  </a:lnTo>
                  <a:lnTo>
                    <a:pt x="6" y="1156"/>
                  </a:lnTo>
                  <a:lnTo>
                    <a:pt x="2" y="1160"/>
                  </a:lnTo>
                  <a:lnTo>
                    <a:pt x="0" y="1162"/>
                  </a:lnTo>
                  <a:lnTo>
                    <a:pt x="2" y="1164"/>
                  </a:lnTo>
                  <a:lnTo>
                    <a:pt x="10" y="1164"/>
                  </a:lnTo>
                  <a:lnTo>
                    <a:pt x="14" y="1164"/>
                  </a:lnTo>
                  <a:lnTo>
                    <a:pt x="16" y="1168"/>
                  </a:lnTo>
                  <a:lnTo>
                    <a:pt x="22" y="1184"/>
                  </a:lnTo>
                  <a:lnTo>
                    <a:pt x="30" y="1202"/>
                  </a:lnTo>
                  <a:lnTo>
                    <a:pt x="34" y="1210"/>
                  </a:lnTo>
                  <a:lnTo>
                    <a:pt x="38" y="1218"/>
                  </a:lnTo>
                  <a:lnTo>
                    <a:pt x="40" y="1222"/>
                  </a:lnTo>
                  <a:lnTo>
                    <a:pt x="44" y="1224"/>
                  </a:lnTo>
                  <a:lnTo>
                    <a:pt x="46" y="1226"/>
                  </a:lnTo>
                  <a:lnTo>
                    <a:pt x="52" y="1226"/>
                  </a:lnTo>
                  <a:lnTo>
                    <a:pt x="64" y="1224"/>
                  </a:lnTo>
                  <a:lnTo>
                    <a:pt x="80" y="1224"/>
                  </a:lnTo>
                  <a:lnTo>
                    <a:pt x="62" y="1228"/>
                  </a:lnTo>
                  <a:lnTo>
                    <a:pt x="50" y="1232"/>
                  </a:lnTo>
                  <a:lnTo>
                    <a:pt x="40" y="1232"/>
                  </a:lnTo>
                  <a:lnTo>
                    <a:pt x="38" y="1232"/>
                  </a:lnTo>
                  <a:lnTo>
                    <a:pt x="36" y="1228"/>
                  </a:lnTo>
                  <a:lnTo>
                    <a:pt x="34" y="1226"/>
                  </a:lnTo>
                  <a:lnTo>
                    <a:pt x="32" y="1224"/>
                  </a:lnTo>
                  <a:lnTo>
                    <a:pt x="28" y="1228"/>
                  </a:lnTo>
                  <a:lnTo>
                    <a:pt x="26" y="1234"/>
                  </a:lnTo>
                  <a:lnTo>
                    <a:pt x="28" y="1242"/>
                  </a:lnTo>
                  <a:lnTo>
                    <a:pt x="30" y="1252"/>
                  </a:lnTo>
                  <a:lnTo>
                    <a:pt x="30" y="1260"/>
                  </a:lnTo>
                  <a:lnTo>
                    <a:pt x="30" y="1264"/>
                  </a:lnTo>
                  <a:lnTo>
                    <a:pt x="32" y="1264"/>
                  </a:lnTo>
                  <a:lnTo>
                    <a:pt x="34" y="1264"/>
                  </a:lnTo>
                  <a:lnTo>
                    <a:pt x="40" y="1262"/>
                  </a:lnTo>
                  <a:lnTo>
                    <a:pt x="44" y="1264"/>
                  </a:lnTo>
                  <a:lnTo>
                    <a:pt x="48" y="1266"/>
                  </a:lnTo>
                  <a:lnTo>
                    <a:pt x="54" y="1264"/>
                  </a:lnTo>
                  <a:lnTo>
                    <a:pt x="60" y="1264"/>
                  </a:lnTo>
                  <a:lnTo>
                    <a:pt x="64" y="1264"/>
                  </a:lnTo>
                  <a:lnTo>
                    <a:pt x="70" y="1268"/>
                  </a:lnTo>
                  <a:lnTo>
                    <a:pt x="76" y="1268"/>
                  </a:lnTo>
                  <a:lnTo>
                    <a:pt x="64" y="1270"/>
                  </a:lnTo>
                  <a:lnTo>
                    <a:pt x="54" y="1270"/>
                  </a:lnTo>
                  <a:lnTo>
                    <a:pt x="44" y="1268"/>
                  </a:lnTo>
                  <a:lnTo>
                    <a:pt x="38" y="1266"/>
                  </a:lnTo>
                  <a:lnTo>
                    <a:pt x="36" y="1268"/>
                  </a:lnTo>
                  <a:lnTo>
                    <a:pt x="32" y="1270"/>
                  </a:lnTo>
                  <a:lnTo>
                    <a:pt x="30" y="1274"/>
                  </a:lnTo>
                  <a:lnTo>
                    <a:pt x="30" y="1276"/>
                  </a:lnTo>
                  <a:lnTo>
                    <a:pt x="34" y="1278"/>
                  </a:lnTo>
                  <a:lnTo>
                    <a:pt x="38" y="1282"/>
                  </a:lnTo>
                  <a:lnTo>
                    <a:pt x="40" y="1286"/>
                  </a:lnTo>
                  <a:lnTo>
                    <a:pt x="42" y="1286"/>
                  </a:lnTo>
                  <a:lnTo>
                    <a:pt x="48" y="1284"/>
                  </a:lnTo>
                  <a:lnTo>
                    <a:pt x="52" y="1284"/>
                  </a:lnTo>
                  <a:lnTo>
                    <a:pt x="50" y="1290"/>
                  </a:lnTo>
                  <a:lnTo>
                    <a:pt x="46" y="1296"/>
                  </a:lnTo>
                  <a:lnTo>
                    <a:pt x="48" y="1298"/>
                  </a:lnTo>
                  <a:lnTo>
                    <a:pt x="48" y="1300"/>
                  </a:lnTo>
                  <a:lnTo>
                    <a:pt x="54" y="1300"/>
                  </a:lnTo>
                  <a:lnTo>
                    <a:pt x="60" y="1300"/>
                  </a:lnTo>
                  <a:lnTo>
                    <a:pt x="64" y="1298"/>
                  </a:lnTo>
                  <a:lnTo>
                    <a:pt x="64" y="1300"/>
                  </a:lnTo>
                  <a:lnTo>
                    <a:pt x="64" y="1306"/>
                  </a:lnTo>
                  <a:lnTo>
                    <a:pt x="64" y="1312"/>
                  </a:lnTo>
                  <a:lnTo>
                    <a:pt x="66" y="1312"/>
                  </a:lnTo>
                  <a:lnTo>
                    <a:pt x="70" y="1310"/>
                  </a:lnTo>
                  <a:lnTo>
                    <a:pt x="78" y="1304"/>
                  </a:lnTo>
                  <a:lnTo>
                    <a:pt x="86" y="1300"/>
                  </a:lnTo>
                  <a:lnTo>
                    <a:pt x="88" y="1300"/>
                  </a:lnTo>
                  <a:lnTo>
                    <a:pt x="88" y="1302"/>
                  </a:lnTo>
                  <a:lnTo>
                    <a:pt x="82" y="1304"/>
                  </a:lnTo>
                  <a:lnTo>
                    <a:pt x="80" y="1306"/>
                  </a:lnTo>
                  <a:lnTo>
                    <a:pt x="78" y="1308"/>
                  </a:lnTo>
                  <a:lnTo>
                    <a:pt x="80" y="1312"/>
                  </a:lnTo>
                  <a:lnTo>
                    <a:pt x="82" y="1318"/>
                  </a:lnTo>
                  <a:lnTo>
                    <a:pt x="84" y="1320"/>
                  </a:lnTo>
                  <a:lnTo>
                    <a:pt x="82" y="1324"/>
                  </a:lnTo>
                  <a:lnTo>
                    <a:pt x="80" y="1328"/>
                  </a:lnTo>
                  <a:lnTo>
                    <a:pt x="82" y="1328"/>
                  </a:lnTo>
                  <a:lnTo>
                    <a:pt x="84" y="1328"/>
                  </a:lnTo>
                  <a:lnTo>
                    <a:pt x="86" y="1332"/>
                  </a:lnTo>
                  <a:lnTo>
                    <a:pt x="86" y="1336"/>
                  </a:lnTo>
                  <a:lnTo>
                    <a:pt x="88" y="1336"/>
                  </a:lnTo>
                  <a:lnTo>
                    <a:pt x="90" y="1338"/>
                  </a:lnTo>
                  <a:lnTo>
                    <a:pt x="90" y="1342"/>
                  </a:lnTo>
                  <a:lnTo>
                    <a:pt x="92" y="1346"/>
                  </a:lnTo>
                  <a:lnTo>
                    <a:pt x="94" y="1344"/>
                  </a:lnTo>
                  <a:lnTo>
                    <a:pt x="100" y="1336"/>
                  </a:lnTo>
                  <a:lnTo>
                    <a:pt x="98" y="1344"/>
                  </a:lnTo>
                  <a:lnTo>
                    <a:pt x="100" y="1348"/>
                  </a:lnTo>
                  <a:lnTo>
                    <a:pt x="98" y="1352"/>
                  </a:lnTo>
                  <a:lnTo>
                    <a:pt x="100" y="1356"/>
                  </a:lnTo>
                  <a:lnTo>
                    <a:pt x="102" y="1356"/>
                  </a:lnTo>
                  <a:lnTo>
                    <a:pt x="104" y="1352"/>
                  </a:lnTo>
                  <a:lnTo>
                    <a:pt x="108" y="1346"/>
                  </a:lnTo>
                  <a:lnTo>
                    <a:pt x="110" y="1344"/>
                  </a:lnTo>
                  <a:lnTo>
                    <a:pt x="114" y="1344"/>
                  </a:lnTo>
                  <a:lnTo>
                    <a:pt x="116" y="1344"/>
                  </a:lnTo>
                  <a:lnTo>
                    <a:pt x="112" y="1346"/>
                  </a:lnTo>
                  <a:lnTo>
                    <a:pt x="110" y="1350"/>
                  </a:lnTo>
                  <a:lnTo>
                    <a:pt x="110" y="1354"/>
                  </a:lnTo>
                  <a:lnTo>
                    <a:pt x="110" y="1358"/>
                  </a:lnTo>
                  <a:lnTo>
                    <a:pt x="112" y="1360"/>
                  </a:lnTo>
                  <a:lnTo>
                    <a:pt x="114" y="1360"/>
                  </a:lnTo>
                  <a:lnTo>
                    <a:pt x="118" y="1356"/>
                  </a:lnTo>
                  <a:lnTo>
                    <a:pt x="118" y="1354"/>
                  </a:lnTo>
                  <a:lnTo>
                    <a:pt x="118" y="1362"/>
                  </a:lnTo>
                  <a:lnTo>
                    <a:pt x="118" y="1372"/>
                  </a:lnTo>
                  <a:lnTo>
                    <a:pt x="120" y="1378"/>
                  </a:lnTo>
                  <a:lnTo>
                    <a:pt x="124" y="1384"/>
                  </a:lnTo>
                  <a:lnTo>
                    <a:pt x="128" y="1386"/>
                  </a:lnTo>
                  <a:lnTo>
                    <a:pt x="134" y="1388"/>
                  </a:lnTo>
                  <a:lnTo>
                    <a:pt x="140" y="1392"/>
                  </a:lnTo>
                  <a:lnTo>
                    <a:pt x="146" y="1398"/>
                  </a:lnTo>
                  <a:lnTo>
                    <a:pt x="154" y="1402"/>
                  </a:lnTo>
                  <a:lnTo>
                    <a:pt x="158" y="1404"/>
                  </a:lnTo>
                  <a:lnTo>
                    <a:pt x="158" y="1406"/>
                  </a:lnTo>
                  <a:lnTo>
                    <a:pt x="158" y="1408"/>
                  </a:lnTo>
                  <a:lnTo>
                    <a:pt x="156" y="1414"/>
                  </a:lnTo>
                  <a:lnTo>
                    <a:pt x="154" y="1418"/>
                  </a:lnTo>
                  <a:lnTo>
                    <a:pt x="156" y="1420"/>
                  </a:lnTo>
                  <a:lnTo>
                    <a:pt x="162" y="1424"/>
                  </a:lnTo>
                  <a:lnTo>
                    <a:pt x="166" y="1426"/>
                  </a:lnTo>
                  <a:lnTo>
                    <a:pt x="166" y="1430"/>
                  </a:lnTo>
                  <a:lnTo>
                    <a:pt x="168" y="1432"/>
                  </a:lnTo>
                  <a:lnTo>
                    <a:pt x="170" y="1434"/>
                  </a:lnTo>
                  <a:lnTo>
                    <a:pt x="172" y="1436"/>
                  </a:lnTo>
                  <a:lnTo>
                    <a:pt x="170" y="1438"/>
                  </a:lnTo>
                  <a:lnTo>
                    <a:pt x="170" y="1440"/>
                  </a:lnTo>
                  <a:lnTo>
                    <a:pt x="170" y="1442"/>
                  </a:lnTo>
                  <a:lnTo>
                    <a:pt x="176" y="1448"/>
                  </a:lnTo>
                  <a:lnTo>
                    <a:pt x="176" y="1450"/>
                  </a:lnTo>
                  <a:lnTo>
                    <a:pt x="174" y="1450"/>
                  </a:lnTo>
                  <a:lnTo>
                    <a:pt x="172" y="1452"/>
                  </a:lnTo>
                  <a:lnTo>
                    <a:pt x="170" y="1454"/>
                  </a:lnTo>
                  <a:lnTo>
                    <a:pt x="172" y="1458"/>
                  </a:lnTo>
                  <a:lnTo>
                    <a:pt x="174" y="1462"/>
                  </a:lnTo>
                  <a:lnTo>
                    <a:pt x="176" y="1462"/>
                  </a:lnTo>
                  <a:lnTo>
                    <a:pt x="180" y="1462"/>
                  </a:lnTo>
                  <a:lnTo>
                    <a:pt x="186" y="1464"/>
                  </a:lnTo>
                  <a:lnTo>
                    <a:pt x="182" y="1468"/>
                  </a:lnTo>
                  <a:lnTo>
                    <a:pt x="178" y="1470"/>
                  </a:lnTo>
                  <a:lnTo>
                    <a:pt x="172" y="1470"/>
                  </a:lnTo>
                  <a:lnTo>
                    <a:pt x="170" y="1468"/>
                  </a:lnTo>
                  <a:lnTo>
                    <a:pt x="170" y="1472"/>
                  </a:lnTo>
                  <a:lnTo>
                    <a:pt x="174" y="1480"/>
                  </a:lnTo>
                  <a:lnTo>
                    <a:pt x="178" y="1482"/>
                  </a:lnTo>
                  <a:lnTo>
                    <a:pt x="182" y="1482"/>
                  </a:lnTo>
                  <a:lnTo>
                    <a:pt x="184" y="1486"/>
                  </a:lnTo>
                  <a:lnTo>
                    <a:pt x="186" y="1492"/>
                  </a:lnTo>
                  <a:lnTo>
                    <a:pt x="184" y="1494"/>
                  </a:lnTo>
                  <a:lnTo>
                    <a:pt x="182" y="1496"/>
                  </a:lnTo>
                  <a:lnTo>
                    <a:pt x="182" y="1498"/>
                  </a:lnTo>
                  <a:lnTo>
                    <a:pt x="186" y="1502"/>
                  </a:lnTo>
                  <a:lnTo>
                    <a:pt x="192" y="1504"/>
                  </a:lnTo>
                  <a:lnTo>
                    <a:pt x="196" y="1506"/>
                  </a:lnTo>
                  <a:lnTo>
                    <a:pt x="202" y="1510"/>
                  </a:lnTo>
                  <a:lnTo>
                    <a:pt x="204" y="1512"/>
                  </a:lnTo>
                  <a:lnTo>
                    <a:pt x="204" y="1514"/>
                  </a:lnTo>
                  <a:lnTo>
                    <a:pt x="202" y="1518"/>
                  </a:lnTo>
                  <a:lnTo>
                    <a:pt x="200" y="1520"/>
                  </a:lnTo>
                  <a:lnTo>
                    <a:pt x="202" y="1520"/>
                  </a:lnTo>
                  <a:lnTo>
                    <a:pt x="208" y="1524"/>
                  </a:lnTo>
                  <a:lnTo>
                    <a:pt x="228" y="1534"/>
                  </a:lnTo>
                  <a:lnTo>
                    <a:pt x="236" y="1538"/>
                  </a:lnTo>
                  <a:lnTo>
                    <a:pt x="242" y="1546"/>
                  </a:lnTo>
                  <a:lnTo>
                    <a:pt x="246" y="1552"/>
                  </a:lnTo>
                  <a:lnTo>
                    <a:pt x="250" y="1556"/>
                  </a:lnTo>
                  <a:lnTo>
                    <a:pt x="260" y="1562"/>
                  </a:lnTo>
                  <a:lnTo>
                    <a:pt x="268" y="1566"/>
                  </a:lnTo>
                  <a:lnTo>
                    <a:pt x="270" y="1570"/>
                  </a:lnTo>
                  <a:lnTo>
                    <a:pt x="272" y="1574"/>
                  </a:lnTo>
                  <a:lnTo>
                    <a:pt x="272" y="1576"/>
                  </a:lnTo>
                  <a:lnTo>
                    <a:pt x="274" y="1578"/>
                  </a:lnTo>
                  <a:lnTo>
                    <a:pt x="282" y="1582"/>
                  </a:lnTo>
                  <a:lnTo>
                    <a:pt x="294" y="1590"/>
                  </a:lnTo>
                  <a:lnTo>
                    <a:pt x="302" y="1596"/>
                  </a:lnTo>
                  <a:lnTo>
                    <a:pt x="310" y="1606"/>
                  </a:lnTo>
                  <a:lnTo>
                    <a:pt x="328" y="1626"/>
                  </a:lnTo>
                  <a:lnTo>
                    <a:pt x="346" y="1644"/>
                  </a:lnTo>
                  <a:lnTo>
                    <a:pt x="364" y="1654"/>
                  </a:lnTo>
                  <a:lnTo>
                    <a:pt x="380" y="1660"/>
                  </a:lnTo>
                  <a:lnTo>
                    <a:pt x="388" y="1664"/>
                  </a:lnTo>
                  <a:lnTo>
                    <a:pt x="392" y="1668"/>
                  </a:lnTo>
                  <a:lnTo>
                    <a:pt x="396" y="1670"/>
                  </a:lnTo>
                  <a:lnTo>
                    <a:pt x="402" y="1672"/>
                  </a:lnTo>
                  <a:lnTo>
                    <a:pt x="408" y="1670"/>
                  </a:lnTo>
                  <a:lnTo>
                    <a:pt x="412" y="1666"/>
                  </a:lnTo>
                  <a:lnTo>
                    <a:pt x="422" y="1658"/>
                  </a:lnTo>
                  <a:lnTo>
                    <a:pt x="436" y="1648"/>
                  </a:lnTo>
                  <a:lnTo>
                    <a:pt x="448" y="1642"/>
                  </a:lnTo>
                  <a:lnTo>
                    <a:pt x="462" y="1638"/>
                  </a:lnTo>
                  <a:lnTo>
                    <a:pt x="488" y="1634"/>
                  </a:lnTo>
                  <a:lnTo>
                    <a:pt x="504" y="1632"/>
                  </a:lnTo>
                  <a:lnTo>
                    <a:pt x="516" y="1632"/>
                  </a:lnTo>
                  <a:lnTo>
                    <a:pt x="530" y="1630"/>
                  </a:lnTo>
                  <a:lnTo>
                    <a:pt x="540" y="1628"/>
                  </a:lnTo>
                  <a:lnTo>
                    <a:pt x="554" y="1630"/>
                  </a:lnTo>
                  <a:lnTo>
                    <a:pt x="566" y="1630"/>
                  </a:lnTo>
                  <a:lnTo>
                    <a:pt x="572" y="1630"/>
                  </a:lnTo>
                  <a:lnTo>
                    <a:pt x="576" y="1630"/>
                  </a:lnTo>
                  <a:lnTo>
                    <a:pt x="580" y="1630"/>
                  </a:lnTo>
                  <a:lnTo>
                    <a:pt x="590" y="1632"/>
                  </a:lnTo>
                  <a:lnTo>
                    <a:pt x="592" y="1632"/>
                  </a:lnTo>
                  <a:lnTo>
                    <a:pt x="590" y="1632"/>
                  </a:lnTo>
                  <a:lnTo>
                    <a:pt x="582" y="1634"/>
                  </a:lnTo>
                  <a:lnTo>
                    <a:pt x="578" y="1634"/>
                  </a:lnTo>
                  <a:lnTo>
                    <a:pt x="576" y="1636"/>
                  </a:lnTo>
                  <a:lnTo>
                    <a:pt x="578" y="1636"/>
                  </a:lnTo>
                  <a:lnTo>
                    <a:pt x="594" y="1640"/>
                  </a:lnTo>
                  <a:lnTo>
                    <a:pt x="606" y="1644"/>
                  </a:lnTo>
                  <a:lnTo>
                    <a:pt x="618" y="1650"/>
                  </a:lnTo>
                  <a:lnTo>
                    <a:pt x="622" y="1652"/>
                  </a:lnTo>
                  <a:lnTo>
                    <a:pt x="626" y="1652"/>
                  </a:lnTo>
                  <a:lnTo>
                    <a:pt x="636" y="1644"/>
                  </a:lnTo>
                  <a:lnTo>
                    <a:pt x="648" y="1636"/>
                  </a:lnTo>
                  <a:lnTo>
                    <a:pt x="656" y="1632"/>
                  </a:lnTo>
                  <a:lnTo>
                    <a:pt x="664" y="1630"/>
                  </a:lnTo>
                  <a:lnTo>
                    <a:pt x="674" y="1628"/>
                  </a:lnTo>
                  <a:lnTo>
                    <a:pt x="680" y="1624"/>
                  </a:lnTo>
                  <a:lnTo>
                    <a:pt x="690" y="1614"/>
                  </a:lnTo>
                  <a:lnTo>
                    <a:pt x="698" y="1610"/>
                  </a:lnTo>
                  <a:lnTo>
                    <a:pt x="706" y="1606"/>
                  </a:lnTo>
                  <a:lnTo>
                    <a:pt x="716" y="1602"/>
                  </a:lnTo>
                  <a:lnTo>
                    <a:pt x="730" y="1600"/>
                  </a:lnTo>
                  <a:lnTo>
                    <a:pt x="742" y="1598"/>
                  </a:lnTo>
                  <a:lnTo>
                    <a:pt x="746" y="1596"/>
                  </a:lnTo>
                  <a:lnTo>
                    <a:pt x="746" y="1594"/>
                  </a:lnTo>
                  <a:lnTo>
                    <a:pt x="748" y="1590"/>
                  </a:lnTo>
                  <a:lnTo>
                    <a:pt x="754" y="1586"/>
                  </a:lnTo>
                  <a:lnTo>
                    <a:pt x="760" y="1582"/>
                  </a:lnTo>
                  <a:lnTo>
                    <a:pt x="774" y="1578"/>
                  </a:lnTo>
                  <a:lnTo>
                    <a:pt x="796" y="1574"/>
                  </a:lnTo>
                  <a:lnTo>
                    <a:pt x="814" y="1572"/>
                  </a:lnTo>
                  <a:lnTo>
                    <a:pt x="832" y="1572"/>
                  </a:lnTo>
                  <a:lnTo>
                    <a:pt x="838" y="1570"/>
                  </a:lnTo>
                  <a:lnTo>
                    <a:pt x="840" y="1568"/>
                  </a:lnTo>
                  <a:lnTo>
                    <a:pt x="844" y="1564"/>
                  </a:lnTo>
                  <a:lnTo>
                    <a:pt x="846" y="1566"/>
                  </a:lnTo>
                  <a:lnTo>
                    <a:pt x="850" y="1570"/>
                  </a:lnTo>
                  <a:lnTo>
                    <a:pt x="860" y="1570"/>
                  </a:lnTo>
                  <a:lnTo>
                    <a:pt x="874" y="1570"/>
                  </a:lnTo>
                  <a:lnTo>
                    <a:pt x="884" y="1574"/>
                  </a:lnTo>
                  <a:lnTo>
                    <a:pt x="890" y="1578"/>
                  </a:lnTo>
                  <a:lnTo>
                    <a:pt x="896" y="1584"/>
                  </a:lnTo>
                  <a:lnTo>
                    <a:pt x="908" y="1600"/>
                  </a:lnTo>
                  <a:lnTo>
                    <a:pt x="916" y="1616"/>
                  </a:lnTo>
                  <a:lnTo>
                    <a:pt x="924" y="1642"/>
                  </a:lnTo>
                  <a:lnTo>
                    <a:pt x="930" y="1654"/>
                  </a:lnTo>
                  <a:lnTo>
                    <a:pt x="936" y="1664"/>
                  </a:lnTo>
                  <a:lnTo>
                    <a:pt x="944" y="1670"/>
                  </a:lnTo>
                  <a:lnTo>
                    <a:pt x="948" y="1672"/>
                  </a:lnTo>
                  <a:lnTo>
                    <a:pt x="954" y="1672"/>
                  </a:lnTo>
                  <a:lnTo>
                    <a:pt x="970" y="1672"/>
                  </a:lnTo>
                  <a:lnTo>
                    <a:pt x="976" y="1672"/>
                  </a:lnTo>
                  <a:lnTo>
                    <a:pt x="984" y="1670"/>
                  </a:lnTo>
                  <a:lnTo>
                    <a:pt x="990" y="1668"/>
                  </a:lnTo>
                  <a:lnTo>
                    <a:pt x="992" y="1664"/>
                  </a:lnTo>
                  <a:lnTo>
                    <a:pt x="992" y="1662"/>
                  </a:lnTo>
                  <a:lnTo>
                    <a:pt x="992" y="1658"/>
                  </a:lnTo>
                  <a:lnTo>
                    <a:pt x="992" y="1656"/>
                  </a:lnTo>
                  <a:lnTo>
                    <a:pt x="996" y="1658"/>
                  </a:lnTo>
                  <a:lnTo>
                    <a:pt x="1002" y="1660"/>
                  </a:lnTo>
                  <a:lnTo>
                    <a:pt x="1008" y="1662"/>
                  </a:lnTo>
                  <a:lnTo>
                    <a:pt x="1018" y="1662"/>
                  </a:lnTo>
                  <a:lnTo>
                    <a:pt x="1028" y="1662"/>
                  </a:lnTo>
                  <a:lnTo>
                    <a:pt x="1036" y="1660"/>
                  </a:lnTo>
                  <a:lnTo>
                    <a:pt x="1040" y="1656"/>
                  </a:lnTo>
                  <a:lnTo>
                    <a:pt x="1042" y="1654"/>
                  </a:lnTo>
                  <a:lnTo>
                    <a:pt x="1042" y="1650"/>
                  </a:lnTo>
                  <a:lnTo>
                    <a:pt x="1036" y="1640"/>
                  </a:lnTo>
                  <a:lnTo>
                    <a:pt x="1048" y="1650"/>
                  </a:lnTo>
                  <a:lnTo>
                    <a:pt x="1048" y="1658"/>
                  </a:lnTo>
                  <a:lnTo>
                    <a:pt x="1050" y="1662"/>
                  </a:lnTo>
                  <a:lnTo>
                    <a:pt x="1052" y="1662"/>
                  </a:lnTo>
                  <a:lnTo>
                    <a:pt x="1056" y="1662"/>
                  </a:lnTo>
                  <a:lnTo>
                    <a:pt x="1060" y="1660"/>
                  </a:lnTo>
                  <a:lnTo>
                    <a:pt x="1062" y="1662"/>
                  </a:lnTo>
                  <a:lnTo>
                    <a:pt x="1064" y="1666"/>
                  </a:lnTo>
                  <a:lnTo>
                    <a:pt x="1066" y="1682"/>
                  </a:lnTo>
                  <a:lnTo>
                    <a:pt x="1070" y="1684"/>
                  </a:lnTo>
                  <a:lnTo>
                    <a:pt x="1076" y="1688"/>
                  </a:lnTo>
                  <a:lnTo>
                    <a:pt x="1082" y="1690"/>
                  </a:lnTo>
                  <a:lnTo>
                    <a:pt x="1084" y="1690"/>
                  </a:lnTo>
                  <a:lnTo>
                    <a:pt x="1086" y="1686"/>
                  </a:lnTo>
                  <a:lnTo>
                    <a:pt x="1088" y="1684"/>
                  </a:lnTo>
                  <a:lnTo>
                    <a:pt x="1090" y="1684"/>
                  </a:lnTo>
                  <a:lnTo>
                    <a:pt x="1094" y="1684"/>
                  </a:lnTo>
                  <a:lnTo>
                    <a:pt x="1096" y="1688"/>
                  </a:lnTo>
                  <a:lnTo>
                    <a:pt x="1096" y="1690"/>
                  </a:lnTo>
                  <a:lnTo>
                    <a:pt x="1094" y="1694"/>
                  </a:lnTo>
                  <a:lnTo>
                    <a:pt x="1090" y="1698"/>
                  </a:lnTo>
                  <a:lnTo>
                    <a:pt x="1090" y="1700"/>
                  </a:lnTo>
                  <a:lnTo>
                    <a:pt x="1092" y="1704"/>
                  </a:lnTo>
                  <a:lnTo>
                    <a:pt x="1096" y="1708"/>
                  </a:lnTo>
                  <a:lnTo>
                    <a:pt x="1094" y="1708"/>
                  </a:lnTo>
                  <a:lnTo>
                    <a:pt x="1094" y="1712"/>
                  </a:lnTo>
                  <a:lnTo>
                    <a:pt x="1100" y="1718"/>
                  </a:lnTo>
                  <a:lnTo>
                    <a:pt x="1102" y="1724"/>
                  </a:lnTo>
                  <a:lnTo>
                    <a:pt x="1104" y="1730"/>
                  </a:lnTo>
                  <a:lnTo>
                    <a:pt x="1104" y="1742"/>
                  </a:lnTo>
                  <a:lnTo>
                    <a:pt x="1100" y="1756"/>
                  </a:lnTo>
                  <a:lnTo>
                    <a:pt x="1100" y="1770"/>
                  </a:lnTo>
                  <a:lnTo>
                    <a:pt x="1100" y="1782"/>
                  </a:lnTo>
                  <a:lnTo>
                    <a:pt x="1098" y="1790"/>
                  </a:lnTo>
                  <a:lnTo>
                    <a:pt x="1094" y="1798"/>
                  </a:lnTo>
                  <a:lnTo>
                    <a:pt x="1090" y="1804"/>
                  </a:lnTo>
                  <a:lnTo>
                    <a:pt x="1084" y="1814"/>
                  </a:lnTo>
                  <a:lnTo>
                    <a:pt x="1082" y="1820"/>
                  </a:lnTo>
                  <a:lnTo>
                    <a:pt x="1082" y="1824"/>
                  </a:lnTo>
                  <a:lnTo>
                    <a:pt x="1082" y="1828"/>
                  </a:lnTo>
                  <a:lnTo>
                    <a:pt x="1084" y="1828"/>
                  </a:lnTo>
                  <a:lnTo>
                    <a:pt x="1088" y="1828"/>
                  </a:lnTo>
                  <a:lnTo>
                    <a:pt x="1092" y="1828"/>
                  </a:lnTo>
                  <a:lnTo>
                    <a:pt x="1090" y="1834"/>
                  </a:lnTo>
                  <a:lnTo>
                    <a:pt x="1090" y="1838"/>
                  </a:lnTo>
                  <a:lnTo>
                    <a:pt x="1092" y="1844"/>
                  </a:lnTo>
                  <a:lnTo>
                    <a:pt x="1094" y="1848"/>
                  </a:lnTo>
                  <a:lnTo>
                    <a:pt x="1092" y="1852"/>
                  </a:lnTo>
                  <a:lnTo>
                    <a:pt x="1090" y="1852"/>
                  </a:lnTo>
                  <a:lnTo>
                    <a:pt x="1088" y="1850"/>
                  </a:lnTo>
                  <a:lnTo>
                    <a:pt x="1086" y="1848"/>
                  </a:lnTo>
                  <a:lnTo>
                    <a:pt x="1082" y="1852"/>
                  </a:lnTo>
                  <a:lnTo>
                    <a:pt x="1082" y="1854"/>
                  </a:lnTo>
                  <a:lnTo>
                    <a:pt x="1082" y="1858"/>
                  </a:lnTo>
                  <a:lnTo>
                    <a:pt x="1086" y="1864"/>
                  </a:lnTo>
                  <a:lnTo>
                    <a:pt x="1094" y="1868"/>
                  </a:lnTo>
                  <a:lnTo>
                    <a:pt x="1106" y="1872"/>
                  </a:lnTo>
                  <a:lnTo>
                    <a:pt x="1110" y="1872"/>
                  </a:lnTo>
                  <a:lnTo>
                    <a:pt x="1110" y="1874"/>
                  </a:lnTo>
                  <a:lnTo>
                    <a:pt x="1110" y="1876"/>
                  </a:lnTo>
                  <a:lnTo>
                    <a:pt x="1106" y="1878"/>
                  </a:lnTo>
                  <a:lnTo>
                    <a:pt x="1104" y="1880"/>
                  </a:lnTo>
                  <a:lnTo>
                    <a:pt x="1098" y="1880"/>
                  </a:lnTo>
                  <a:lnTo>
                    <a:pt x="1094" y="1878"/>
                  </a:lnTo>
                  <a:lnTo>
                    <a:pt x="1090" y="1874"/>
                  </a:lnTo>
                  <a:lnTo>
                    <a:pt x="1084" y="1868"/>
                  </a:lnTo>
                  <a:lnTo>
                    <a:pt x="1082" y="1866"/>
                  </a:lnTo>
                  <a:lnTo>
                    <a:pt x="1080" y="1866"/>
                  </a:lnTo>
                  <a:lnTo>
                    <a:pt x="1080" y="1872"/>
                  </a:lnTo>
                  <a:lnTo>
                    <a:pt x="1080" y="1882"/>
                  </a:lnTo>
                  <a:lnTo>
                    <a:pt x="1078" y="1898"/>
                  </a:lnTo>
                  <a:lnTo>
                    <a:pt x="1074" y="1910"/>
                  </a:lnTo>
                  <a:lnTo>
                    <a:pt x="1072" y="1914"/>
                  </a:lnTo>
                  <a:lnTo>
                    <a:pt x="1068" y="1918"/>
                  </a:lnTo>
                  <a:lnTo>
                    <a:pt x="1066" y="1918"/>
                  </a:lnTo>
                  <a:lnTo>
                    <a:pt x="1062" y="1914"/>
                  </a:lnTo>
                  <a:lnTo>
                    <a:pt x="1056" y="1910"/>
                  </a:lnTo>
                  <a:lnTo>
                    <a:pt x="1056" y="1912"/>
                  </a:lnTo>
                  <a:lnTo>
                    <a:pt x="1058" y="1922"/>
                  </a:lnTo>
                  <a:lnTo>
                    <a:pt x="1064" y="1936"/>
                  </a:lnTo>
                  <a:lnTo>
                    <a:pt x="1076" y="1964"/>
                  </a:lnTo>
                  <a:lnTo>
                    <a:pt x="1080" y="1974"/>
                  </a:lnTo>
                  <a:lnTo>
                    <a:pt x="1084" y="1982"/>
                  </a:lnTo>
                  <a:lnTo>
                    <a:pt x="1088" y="1988"/>
                  </a:lnTo>
                  <a:lnTo>
                    <a:pt x="1094" y="1996"/>
                  </a:lnTo>
                  <a:lnTo>
                    <a:pt x="1100" y="2006"/>
                  </a:lnTo>
                  <a:lnTo>
                    <a:pt x="1110" y="2018"/>
                  </a:lnTo>
                  <a:lnTo>
                    <a:pt x="1132" y="2042"/>
                  </a:lnTo>
                  <a:lnTo>
                    <a:pt x="1140" y="2052"/>
                  </a:lnTo>
                  <a:lnTo>
                    <a:pt x="1142" y="2058"/>
                  </a:lnTo>
                  <a:lnTo>
                    <a:pt x="1150" y="2070"/>
                  </a:lnTo>
                  <a:lnTo>
                    <a:pt x="1172" y="2092"/>
                  </a:lnTo>
                  <a:lnTo>
                    <a:pt x="1178" y="2100"/>
                  </a:lnTo>
                  <a:lnTo>
                    <a:pt x="1180" y="2110"/>
                  </a:lnTo>
                  <a:lnTo>
                    <a:pt x="1184" y="2118"/>
                  </a:lnTo>
                  <a:lnTo>
                    <a:pt x="1190" y="2128"/>
                  </a:lnTo>
                  <a:lnTo>
                    <a:pt x="1194" y="2136"/>
                  </a:lnTo>
                  <a:lnTo>
                    <a:pt x="1196" y="2142"/>
                  </a:lnTo>
                  <a:lnTo>
                    <a:pt x="1194" y="2148"/>
                  </a:lnTo>
                  <a:lnTo>
                    <a:pt x="1194" y="2156"/>
                  </a:lnTo>
                  <a:lnTo>
                    <a:pt x="1194" y="2158"/>
                  </a:lnTo>
                  <a:lnTo>
                    <a:pt x="1196" y="2160"/>
                  </a:lnTo>
                  <a:lnTo>
                    <a:pt x="1198" y="2164"/>
                  </a:lnTo>
                  <a:lnTo>
                    <a:pt x="1200" y="2168"/>
                  </a:lnTo>
                  <a:lnTo>
                    <a:pt x="1204" y="2170"/>
                  </a:lnTo>
                  <a:lnTo>
                    <a:pt x="1208" y="2168"/>
                  </a:lnTo>
                  <a:lnTo>
                    <a:pt x="1216" y="2164"/>
                  </a:lnTo>
                  <a:lnTo>
                    <a:pt x="1222" y="2162"/>
                  </a:lnTo>
                  <a:lnTo>
                    <a:pt x="1226" y="2162"/>
                  </a:lnTo>
                  <a:lnTo>
                    <a:pt x="1234" y="2162"/>
                  </a:lnTo>
                  <a:lnTo>
                    <a:pt x="1226" y="2168"/>
                  </a:lnTo>
                  <a:lnTo>
                    <a:pt x="1220" y="2172"/>
                  </a:lnTo>
                  <a:lnTo>
                    <a:pt x="1208" y="2174"/>
                  </a:lnTo>
                  <a:lnTo>
                    <a:pt x="1202" y="2176"/>
                  </a:lnTo>
                  <a:lnTo>
                    <a:pt x="1200" y="2178"/>
                  </a:lnTo>
                  <a:lnTo>
                    <a:pt x="1202" y="2182"/>
                  </a:lnTo>
                  <a:lnTo>
                    <a:pt x="1212" y="2202"/>
                  </a:lnTo>
                  <a:lnTo>
                    <a:pt x="1226" y="2240"/>
                  </a:lnTo>
                  <a:lnTo>
                    <a:pt x="1232" y="2260"/>
                  </a:lnTo>
                  <a:lnTo>
                    <a:pt x="1238" y="2278"/>
                  </a:lnTo>
                  <a:lnTo>
                    <a:pt x="1238" y="2294"/>
                  </a:lnTo>
                  <a:lnTo>
                    <a:pt x="1236" y="2300"/>
                  </a:lnTo>
                  <a:lnTo>
                    <a:pt x="1234" y="2306"/>
                  </a:lnTo>
                  <a:lnTo>
                    <a:pt x="1230" y="2314"/>
                  </a:lnTo>
                  <a:lnTo>
                    <a:pt x="1230" y="2324"/>
                  </a:lnTo>
                  <a:lnTo>
                    <a:pt x="1230" y="2336"/>
                  </a:lnTo>
                  <a:lnTo>
                    <a:pt x="1234" y="2346"/>
                  </a:lnTo>
                  <a:lnTo>
                    <a:pt x="1246" y="2372"/>
                  </a:lnTo>
                  <a:lnTo>
                    <a:pt x="1256" y="2396"/>
                  </a:lnTo>
                  <a:lnTo>
                    <a:pt x="1260" y="2408"/>
                  </a:lnTo>
                  <a:lnTo>
                    <a:pt x="1262" y="2422"/>
                  </a:lnTo>
                  <a:lnTo>
                    <a:pt x="1262" y="2436"/>
                  </a:lnTo>
                  <a:lnTo>
                    <a:pt x="1262" y="2450"/>
                  </a:lnTo>
                  <a:lnTo>
                    <a:pt x="1258" y="2464"/>
                  </a:lnTo>
                  <a:lnTo>
                    <a:pt x="1254" y="2476"/>
                  </a:lnTo>
                  <a:lnTo>
                    <a:pt x="1246" y="2486"/>
                  </a:lnTo>
                  <a:lnTo>
                    <a:pt x="1238" y="2494"/>
                  </a:lnTo>
                  <a:lnTo>
                    <a:pt x="1230" y="2502"/>
                  </a:lnTo>
                  <a:lnTo>
                    <a:pt x="1222" y="2510"/>
                  </a:lnTo>
                  <a:lnTo>
                    <a:pt x="1218" y="2518"/>
                  </a:lnTo>
                  <a:lnTo>
                    <a:pt x="1212" y="2528"/>
                  </a:lnTo>
                  <a:lnTo>
                    <a:pt x="1206" y="2548"/>
                  </a:lnTo>
                  <a:lnTo>
                    <a:pt x="1202" y="2570"/>
                  </a:lnTo>
                  <a:lnTo>
                    <a:pt x="1196" y="2610"/>
                  </a:lnTo>
                  <a:lnTo>
                    <a:pt x="1192" y="2626"/>
                  </a:lnTo>
                  <a:lnTo>
                    <a:pt x="1188" y="2640"/>
                  </a:lnTo>
                  <a:lnTo>
                    <a:pt x="1182" y="2652"/>
                  </a:lnTo>
                  <a:lnTo>
                    <a:pt x="1178" y="2662"/>
                  </a:lnTo>
                  <a:lnTo>
                    <a:pt x="1176" y="2670"/>
                  </a:lnTo>
                  <a:lnTo>
                    <a:pt x="1176" y="2680"/>
                  </a:lnTo>
                  <a:lnTo>
                    <a:pt x="1178" y="2700"/>
                  </a:lnTo>
                  <a:lnTo>
                    <a:pt x="1178" y="2712"/>
                  </a:lnTo>
                  <a:lnTo>
                    <a:pt x="1178" y="2726"/>
                  </a:lnTo>
                  <a:lnTo>
                    <a:pt x="1176" y="2736"/>
                  </a:lnTo>
                  <a:lnTo>
                    <a:pt x="1176" y="2746"/>
                  </a:lnTo>
                  <a:lnTo>
                    <a:pt x="1180" y="2764"/>
                  </a:lnTo>
                  <a:lnTo>
                    <a:pt x="1188" y="2784"/>
                  </a:lnTo>
                  <a:lnTo>
                    <a:pt x="1200" y="2804"/>
                  </a:lnTo>
                  <a:lnTo>
                    <a:pt x="1222" y="2850"/>
                  </a:lnTo>
                  <a:lnTo>
                    <a:pt x="1234" y="2876"/>
                  </a:lnTo>
                  <a:lnTo>
                    <a:pt x="1242" y="2904"/>
                  </a:lnTo>
                  <a:lnTo>
                    <a:pt x="1250" y="2930"/>
                  </a:lnTo>
                  <a:lnTo>
                    <a:pt x="1260" y="2946"/>
                  </a:lnTo>
                  <a:lnTo>
                    <a:pt x="1268" y="2958"/>
                  </a:lnTo>
                  <a:lnTo>
                    <a:pt x="1276" y="2966"/>
                  </a:lnTo>
                  <a:lnTo>
                    <a:pt x="1284" y="2976"/>
                  </a:lnTo>
                  <a:lnTo>
                    <a:pt x="1288" y="2990"/>
                  </a:lnTo>
                  <a:lnTo>
                    <a:pt x="1288" y="3008"/>
                  </a:lnTo>
                  <a:lnTo>
                    <a:pt x="1286" y="3038"/>
                  </a:lnTo>
                  <a:lnTo>
                    <a:pt x="1284" y="3052"/>
                  </a:lnTo>
                  <a:lnTo>
                    <a:pt x="1286" y="3070"/>
                  </a:lnTo>
                  <a:lnTo>
                    <a:pt x="1294" y="3112"/>
                  </a:lnTo>
                  <a:lnTo>
                    <a:pt x="1304" y="3156"/>
                  </a:lnTo>
                  <a:lnTo>
                    <a:pt x="1308" y="3178"/>
                  </a:lnTo>
                  <a:lnTo>
                    <a:pt x="1310" y="3200"/>
                  </a:lnTo>
                  <a:lnTo>
                    <a:pt x="1312" y="3220"/>
                  </a:lnTo>
                  <a:lnTo>
                    <a:pt x="1318" y="3238"/>
                  </a:lnTo>
                  <a:lnTo>
                    <a:pt x="1326" y="3254"/>
                  </a:lnTo>
                  <a:lnTo>
                    <a:pt x="1334" y="3266"/>
                  </a:lnTo>
                  <a:lnTo>
                    <a:pt x="1342" y="3278"/>
                  </a:lnTo>
                  <a:lnTo>
                    <a:pt x="1352" y="3286"/>
                  </a:lnTo>
                  <a:lnTo>
                    <a:pt x="1366" y="3302"/>
                  </a:lnTo>
                  <a:lnTo>
                    <a:pt x="1376" y="3316"/>
                  </a:lnTo>
                  <a:lnTo>
                    <a:pt x="1384" y="3330"/>
                  </a:lnTo>
                  <a:lnTo>
                    <a:pt x="1388" y="3344"/>
                  </a:lnTo>
                  <a:lnTo>
                    <a:pt x="1392" y="3358"/>
                  </a:lnTo>
                  <a:lnTo>
                    <a:pt x="1396" y="3374"/>
                  </a:lnTo>
                  <a:lnTo>
                    <a:pt x="1402" y="3392"/>
                  </a:lnTo>
                  <a:lnTo>
                    <a:pt x="1410" y="3414"/>
                  </a:lnTo>
                  <a:lnTo>
                    <a:pt x="1424" y="3436"/>
                  </a:lnTo>
                  <a:lnTo>
                    <a:pt x="1436" y="3458"/>
                  </a:lnTo>
                  <a:lnTo>
                    <a:pt x="1444" y="3474"/>
                  </a:lnTo>
                  <a:lnTo>
                    <a:pt x="1446" y="3490"/>
                  </a:lnTo>
                  <a:lnTo>
                    <a:pt x="1446" y="3502"/>
                  </a:lnTo>
                  <a:lnTo>
                    <a:pt x="1442" y="3510"/>
                  </a:lnTo>
                  <a:lnTo>
                    <a:pt x="1438" y="3516"/>
                  </a:lnTo>
                  <a:lnTo>
                    <a:pt x="1434" y="3518"/>
                  </a:lnTo>
                  <a:lnTo>
                    <a:pt x="1432" y="3518"/>
                  </a:lnTo>
                  <a:lnTo>
                    <a:pt x="1430" y="3516"/>
                  </a:lnTo>
                  <a:lnTo>
                    <a:pt x="1426" y="3518"/>
                  </a:lnTo>
                  <a:lnTo>
                    <a:pt x="1424" y="3518"/>
                  </a:lnTo>
                  <a:lnTo>
                    <a:pt x="1424" y="3522"/>
                  </a:lnTo>
                  <a:lnTo>
                    <a:pt x="1424" y="3526"/>
                  </a:lnTo>
                  <a:lnTo>
                    <a:pt x="1424" y="3532"/>
                  </a:lnTo>
                  <a:lnTo>
                    <a:pt x="1428" y="3538"/>
                  </a:lnTo>
                  <a:lnTo>
                    <a:pt x="1432" y="3546"/>
                  </a:lnTo>
                  <a:lnTo>
                    <a:pt x="1442" y="3558"/>
                  </a:lnTo>
                  <a:lnTo>
                    <a:pt x="1446" y="3568"/>
                  </a:lnTo>
                  <a:lnTo>
                    <a:pt x="1448" y="3574"/>
                  </a:lnTo>
                  <a:lnTo>
                    <a:pt x="1444" y="3580"/>
                  </a:lnTo>
                  <a:lnTo>
                    <a:pt x="1442" y="3582"/>
                  </a:lnTo>
                  <a:lnTo>
                    <a:pt x="1442" y="3588"/>
                  </a:lnTo>
                  <a:lnTo>
                    <a:pt x="1442" y="3596"/>
                  </a:lnTo>
                  <a:lnTo>
                    <a:pt x="1446" y="3602"/>
                  </a:lnTo>
                  <a:lnTo>
                    <a:pt x="1448" y="3602"/>
                  </a:lnTo>
                  <a:lnTo>
                    <a:pt x="1448" y="3598"/>
                  </a:lnTo>
                  <a:lnTo>
                    <a:pt x="1450" y="3594"/>
                  </a:lnTo>
                  <a:lnTo>
                    <a:pt x="1452" y="3590"/>
                  </a:lnTo>
                  <a:lnTo>
                    <a:pt x="1454" y="3588"/>
                  </a:lnTo>
                  <a:lnTo>
                    <a:pt x="1458" y="3588"/>
                  </a:lnTo>
                  <a:lnTo>
                    <a:pt x="1460" y="3588"/>
                  </a:lnTo>
                  <a:lnTo>
                    <a:pt x="1462" y="3590"/>
                  </a:lnTo>
                  <a:lnTo>
                    <a:pt x="1464" y="3592"/>
                  </a:lnTo>
                  <a:lnTo>
                    <a:pt x="1464" y="3596"/>
                  </a:lnTo>
                  <a:lnTo>
                    <a:pt x="1464" y="3602"/>
                  </a:lnTo>
                  <a:lnTo>
                    <a:pt x="1466" y="3604"/>
                  </a:lnTo>
                  <a:lnTo>
                    <a:pt x="1470" y="3606"/>
                  </a:lnTo>
                  <a:lnTo>
                    <a:pt x="1472" y="3606"/>
                  </a:lnTo>
                  <a:lnTo>
                    <a:pt x="1478" y="3606"/>
                  </a:lnTo>
                  <a:lnTo>
                    <a:pt x="1480" y="3608"/>
                  </a:lnTo>
                  <a:lnTo>
                    <a:pt x="1482" y="3612"/>
                  </a:lnTo>
                  <a:lnTo>
                    <a:pt x="1484" y="3618"/>
                  </a:lnTo>
                  <a:lnTo>
                    <a:pt x="1486" y="3620"/>
                  </a:lnTo>
                  <a:lnTo>
                    <a:pt x="1490" y="3620"/>
                  </a:lnTo>
                  <a:lnTo>
                    <a:pt x="1494" y="3624"/>
                  </a:lnTo>
                  <a:lnTo>
                    <a:pt x="1496" y="3628"/>
                  </a:lnTo>
                  <a:lnTo>
                    <a:pt x="1500" y="3626"/>
                  </a:lnTo>
                  <a:lnTo>
                    <a:pt x="1506" y="3626"/>
                  </a:lnTo>
                  <a:lnTo>
                    <a:pt x="1510" y="3626"/>
                  </a:lnTo>
                  <a:lnTo>
                    <a:pt x="1514" y="3628"/>
                  </a:lnTo>
                  <a:lnTo>
                    <a:pt x="1516" y="3626"/>
                  </a:lnTo>
                  <a:lnTo>
                    <a:pt x="1520" y="3620"/>
                  </a:lnTo>
                  <a:lnTo>
                    <a:pt x="1526" y="3612"/>
                  </a:lnTo>
                  <a:lnTo>
                    <a:pt x="1532" y="3610"/>
                  </a:lnTo>
                  <a:lnTo>
                    <a:pt x="1540" y="3608"/>
                  </a:lnTo>
                  <a:lnTo>
                    <a:pt x="1552" y="3606"/>
                  </a:lnTo>
                  <a:lnTo>
                    <a:pt x="1558" y="3608"/>
                  </a:lnTo>
                  <a:lnTo>
                    <a:pt x="1564" y="3608"/>
                  </a:lnTo>
                  <a:lnTo>
                    <a:pt x="1576" y="3604"/>
                  </a:lnTo>
                  <a:lnTo>
                    <a:pt x="1584" y="3602"/>
                  </a:lnTo>
                  <a:lnTo>
                    <a:pt x="1590" y="3598"/>
                  </a:lnTo>
                  <a:lnTo>
                    <a:pt x="1594" y="3592"/>
                  </a:lnTo>
                  <a:lnTo>
                    <a:pt x="1600" y="3586"/>
                  </a:lnTo>
                  <a:lnTo>
                    <a:pt x="1602" y="3586"/>
                  </a:lnTo>
                  <a:lnTo>
                    <a:pt x="1608" y="3584"/>
                  </a:lnTo>
                  <a:lnTo>
                    <a:pt x="1620" y="3584"/>
                  </a:lnTo>
                  <a:lnTo>
                    <a:pt x="1632" y="3588"/>
                  </a:lnTo>
                  <a:lnTo>
                    <a:pt x="1642" y="3590"/>
                  </a:lnTo>
                  <a:lnTo>
                    <a:pt x="1648" y="3590"/>
                  </a:lnTo>
                  <a:lnTo>
                    <a:pt x="1652" y="3586"/>
                  </a:lnTo>
                  <a:lnTo>
                    <a:pt x="1656" y="3586"/>
                  </a:lnTo>
                  <a:lnTo>
                    <a:pt x="1664" y="3586"/>
                  </a:lnTo>
                  <a:lnTo>
                    <a:pt x="1678" y="3592"/>
                  </a:lnTo>
                  <a:lnTo>
                    <a:pt x="1686" y="3594"/>
                  </a:lnTo>
                  <a:lnTo>
                    <a:pt x="1694" y="3594"/>
                  </a:lnTo>
                  <a:lnTo>
                    <a:pt x="1702" y="3594"/>
                  </a:lnTo>
                  <a:lnTo>
                    <a:pt x="1706" y="3590"/>
                  </a:lnTo>
                  <a:lnTo>
                    <a:pt x="1712" y="3584"/>
                  </a:lnTo>
                  <a:lnTo>
                    <a:pt x="1718" y="3582"/>
                  </a:lnTo>
                  <a:lnTo>
                    <a:pt x="1724" y="3584"/>
                  </a:lnTo>
                  <a:lnTo>
                    <a:pt x="1730" y="3584"/>
                  </a:lnTo>
                  <a:lnTo>
                    <a:pt x="1738" y="3586"/>
                  </a:lnTo>
                  <a:lnTo>
                    <a:pt x="1740" y="3584"/>
                  </a:lnTo>
                  <a:lnTo>
                    <a:pt x="1740" y="3580"/>
                  </a:lnTo>
                  <a:lnTo>
                    <a:pt x="1740" y="3574"/>
                  </a:lnTo>
                  <a:lnTo>
                    <a:pt x="1742" y="3572"/>
                  </a:lnTo>
                  <a:lnTo>
                    <a:pt x="1748" y="3572"/>
                  </a:lnTo>
                  <a:lnTo>
                    <a:pt x="1756" y="3572"/>
                  </a:lnTo>
                  <a:lnTo>
                    <a:pt x="1764" y="3572"/>
                  </a:lnTo>
                  <a:lnTo>
                    <a:pt x="1774" y="3570"/>
                  </a:lnTo>
                  <a:lnTo>
                    <a:pt x="1782" y="3568"/>
                  </a:lnTo>
                  <a:lnTo>
                    <a:pt x="1792" y="3562"/>
                  </a:lnTo>
                  <a:lnTo>
                    <a:pt x="1810" y="3550"/>
                  </a:lnTo>
                  <a:lnTo>
                    <a:pt x="1832" y="3532"/>
                  </a:lnTo>
                  <a:lnTo>
                    <a:pt x="1858" y="3506"/>
                  </a:lnTo>
                  <a:lnTo>
                    <a:pt x="1870" y="3490"/>
                  </a:lnTo>
                  <a:lnTo>
                    <a:pt x="1884" y="3472"/>
                  </a:lnTo>
                  <a:lnTo>
                    <a:pt x="1892" y="3462"/>
                  </a:lnTo>
                  <a:lnTo>
                    <a:pt x="1898" y="3456"/>
                  </a:lnTo>
                  <a:lnTo>
                    <a:pt x="1912" y="3442"/>
                  </a:lnTo>
                  <a:lnTo>
                    <a:pt x="1920" y="3432"/>
                  </a:lnTo>
                  <a:lnTo>
                    <a:pt x="1930" y="3418"/>
                  </a:lnTo>
                  <a:lnTo>
                    <a:pt x="1940" y="3398"/>
                  </a:lnTo>
                  <a:lnTo>
                    <a:pt x="1952" y="3372"/>
                  </a:lnTo>
                  <a:lnTo>
                    <a:pt x="1968" y="3344"/>
                  </a:lnTo>
                  <a:lnTo>
                    <a:pt x="1980" y="3324"/>
                  </a:lnTo>
                  <a:lnTo>
                    <a:pt x="1992" y="3314"/>
                  </a:lnTo>
                  <a:lnTo>
                    <a:pt x="2002" y="3304"/>
                  </a:lnTo>
                  <a:lnTo>
                    <a:pt x="2010" y="3294"/>
                  </a:lnTo>
                  <a:lnTo>
                    <a:pt x="2018" y="3276"/>
                  </a:lnTo>
                  <a:lnTo>
                    <a:pt x="2026" y="3250"/>
                  </a:lnTo>
                  <a:lnTo>
                    <a:pt x="2030" y="3210"/>
                  </a:lnTo>
                  <a:lnTo>
                    <a:pt x="2034" y="3182"/>
                  </a:lnTo>
                  <a:lnTo>
                    <a:pt x="2032" y="3176"/>
                  </a:lnTo>
                  <a:lnTo>
                    <a:pt x="2030" y="3176"/>
                  </a:lnTo>
                  <a:lnTo>
                    <a:pt x="2026" y="3176"/>
                  </a:lnTo>
                  <a:lnTo>
                    <a:pt x="2024" y="3176"/>
                  </a:lnTo>
                  <a:lnTo>
                    <a:pt x="2022" y="3170"/>
                  </a:lnTo>
                  <a:lnTo>
                    <a:pt x="2020" y="3164"/>
                  </a:lnTo>
                  <a:lnTo>
                    <a:pt x="2024" y="3156"/>
                  </a:lnTo>
                  <a:lnTo>
                    <a:pt x="2028" y="3148"/>
                  </a:lnTo>
                  <a:lnTo>
                    <a:pt x="2036" y="3140"/>
                  </a:lnTo>
                  <a:lnTo>
                    <a:pt x="2046" y="3132"/>
                  </a:lnTo>
                  <a:lnTo>
                    <a:pt x="2056" y="3126"/>
                  </a:lnTo>
                  <a:lnTo>
                    <a:pt x="2070" y="3118"/>
                  </a:lnTo>
                  <a:lnTo>
                    <a:pt x="2084" y="3114"/>
                  </a:lnTo>
                  <a:lnTo>
                    <a:pt x="2096" y="3108"/>
                  </a:lnTo>
                  <a:lnTo>
                    <a:pt x="2108" y="3100"/>
                  </a:lnTo>
                  <a:lnTo>
                    <a:pt x="2118" y="3094"/>
                  </a:lnTo>
                  <a:lnTo>
                    <a:pt x="2126" y="3086"/>
                  </a:lnTo>
                  <a:lnTo>
                    <a:pt x="2132" y="3078"/>
                  </a:lnTo>
                  <a:lnTo>
                    <a:pt x="2136" y="3070"/>
                  </a:lnTo>
                  <a:lnTo>
                    <a:pt x="2136" y="3062"/>
                  </a:lnTo>
                  <a:lnTo>
                    <a:pt x="2134" y="3056"/>
                  </a:lnTo>
                  <a:lnTo>
                    <a:pt x="2130" y="3050"/>
                  </a:lnTo>
                  <a:lnTo>
                    <a:pt x="2130" y="3044"/>
                  </a:lnTo>
                  <a:lnTo>
                    <a:pt x="2132" y="3034"/>
                  </a:lnTo>
                  <a:lnTo>
                    <a:pt x="2136" y="3016"/>
                  </a:lnTo>
                  <a:lnTo>
                    <a:pt x="2138" y="3006"/>
                  </a:lnTo>
                  <a:lnTo>
                    <a:pt x="2138" y="2990"/>
                  </a:lnTo>
                  <a:lnTo>
                    <a:pt x="2136" y="2972"/>
                  </a:lnTo>
                  <a:lnTo>
                    <a:pt x="2136" y="2970"/>
                  </a:lnTo>
                  <a:lnTo>
                    <a:pt x="2134" y="2972"/>
                  </a:lnTo>
                  <a:lnTo>
                    <a:pt x="2132" y="2974"/>
                  </a:lnTo>
                  <a:lnTo>
                    <a:pt x="2130" y="2974"/>
                  </a:lnTo>
                  <a:lnTo>
                    <a:pt x="2128" y="2972"/>
                  </a:lnTo>
                  <a:lnTo>
                    <a:pt x="2126" y="2962"/>
                  </a:lnTo>
                  <a:lnTo>
                    <a:pt x="2120" y="2934"/>
                  </a:lnTo>
                  <a:lnTo>
                    <a:pt x="2120" y="2920"/>
                  </a:lnTo>
                  <a:lnTo>
                    <a:pt x="2118" y="2910"/>
                  </a:lnTo>
                  <a:lnTo>
                    <a:pt x="2108" y="2896"/>
                  </a:lnTo>
                  <a:lnTo>
                    <a:pt x="2104" y="2890"/>
                  </a:lnTo>
                  <a:lnTo>
                    <a:pt x="2102" y="2886"/>
                  </a:lnTo>
                  <a:lnTo>
                    <a:pt x="2102" y="2878"/>
                  </a:lnTo>
                  <a:lnTo>
                    <a:pt x="2104" y="2870"/>
                  </a:lnTo>
                  <a:lnTo>
                    <a:pt x="2104" y="2860"/>
                  </a:lnTo>
                  <a:lnTo>
                    <a:pt x="2104" y="2854"/>
                  </a:lnTo>
                  <a:lnTo>
                    <a:pt x="2108" y="2854"/>
                  </a:lnTo>
                  <a:lnTo>
                    <a:pt x="2114" y="2852"/>
                  </a:lnTo>
                  <a:lnTo>
                    <a:pt x="2120" y="2848"/>
                  </a:lnTo>
                  <a:lnTo>
                    <a:pt x="2126" y="2842"/>
                  </a:lnTo>
                  <a:lnTo>
                    <a:pt x="2136" y="2832"/>
                  </a:lnTo>
                  <a:lnTo>
                    <a:pt x="2144" y="2822"/>
                  </a:lnTo>
                  <a:lnTo>
                    <a:pt x="2150" y="2816"/>
                  </a:lnTo>
                  <a:lnTo>
                    <a:pt x="2160" y="2812"/>
                  </a:lnTo>
                  <a:lnTo>
                    <a:pt x="2166" y="2808"/>
                  </a:lnTo>
                  <a:lnTo>
                    <a:pt x="2170" y="2804"/>
                  </a:lnTo>
                  <a:lnTo>
                    <a:pt x="2178" y="2794"/>
                  </a:lnTo>
                  <a:lnTo>
                    <a:pt x="2186" y="2780"/>
                  </a:lnTo>
                  <a:lnTo>
                    <a:pt x="2196" y="2764"/>
                  </a:lnTo>
                  <a:lnTo>
                    <a:pt x="2206" y="2750"/>
                  </a:lnTo>
                  <a:lnTo>
                    <a:pt x="2216" y="2740"/>
                  </a:lnTo>
                  <a:lnTo>
                    <a:pt x="2226" y="2734"/>
                  </a:lnTo>
                  <a:lnTo>
                    <a:pt x="2236" y="2728"/>
                  </a:lnTo>
                  <a:lnTo>
                    <a:pt x="2246" y="2724"/>
                  </a:lnTo>
                  <a:lnTo>
                    <a:pt x="2266" y="2718"/>
                  </a:lnTo>
                  <a:lnTo>
                    <a:pt x="2276" y="2714"/>
                  </a:lnTo>
                  <a:lnTo>
                    <a:pt x="2284" y="2708"/>
                  </a:lnTo>
                  <a:lnTo>
                    <a:pt x="2294" y="2700"/>
                  </a:lnTo>
                  <a:lnTo>
                    <a:pt x="2302" y="2690"/>
                  </a:lnTo>
                  <a:lnTo>
                    <a:pt x="2320" y="2666"/>
                  </a:lnTo>
                  <a:lnTo>
                    <a:pt x="2336" y="2636"/>
                  </a:lnTo>
                  <a:lnTo>
                    <a:pt x="2344" y="2622"/>
                  </a:lnTo>
                  <a:lnTo>
                    <a:pt x="2344" y="2620"/>
                  </a:lnTo>
                  <a:lnTo>
                    <a:pt x="2344" y="2616"/>
                  </a:lnTo>
                  <a:lnTo>
                    <a:pt x="2348" y="2606"/>
                  </a:lnTo>
                  <a:lnTo>
                    <a:pt x="2350" y="2598"/>
                  </a:lnTo>
                  <a:lnTo>
                    <a:pt x="2352" y="2594"/>
                  </a:lnTo>
                  <a:lnTo>
                    <a:pt x="2350" y="2590"/>
                  </a:lnTo>
                  <a:lnTo>
                    <a:pt x="2348" y="2586"/>
                  </a:lnTo>
                  <a:lnTo>
                    <a:pt x="2344" y="2582"/>
                  </a:lnTo>
                  <a:lnTo>
                    <a:pt x="2340" y="2576"/>
                  </a:lnTo>
                  <a:lnTo>
                    <a:pt x="2338" y="2566"/>
                  </a:lnTo>
                  <a:lnTo>
                    <a:pt x="2338" y="2552"/>
                  </a:lnTo>
                  <a:lnTo>
                    <a:pt x="2338" y="2500"/>
                  </a:lnTo>
                  <a:lnTo>
                    <a:pt x="2338" y="2478"/>
                  </a:lnTo>
                  <a:lnTo>
                    <a:pt x="2334" y="2454"/>
                  </a:lnTo>
                  <a:lnTo>
                    <a:pt x="2334" y="2440"/>
                  </a:lnTo>
                  <a:lnTo>
                    <a:pt x="2334" y="2432"/>
                  </a:lnTo>
                  <a:lnTo>
                    <a:pt x="2338" y="2426"/>
                  </a:lnTo>
                  <a:lnTo>
                    <a:pt x="2342" y="2424"/>
                  </a:lnTo>
                  <a:lnTo>
                    <a:pt x="2344" y="2420"/>
                  </a:lnTo>
                  <a:lnTo>
                    <a:pt x="2344" y="2414"/>
                  </a:lnTo>
                  <a:lnTo>
                    <a:pt x="2340" y="2406"/>
                  </a:lnTo>
                  <a:lnTo>
                    <a:pt x="2334" y="2394"/>
                  </a:lnTo>
                  <a:lnTo>
                    <a:pt x="2324" y="2384"/>
                  </a:lnTo>
                  <a:lnTo>
                    <a:pt x="2318" y="2380"/>
                  </a:lnTo>
                  <a:lnTo>
                    <a:pt x="2312" y="2376"/>
                  </a:lnTo>
                  <a:lnTo>
                    <a:pt x="2308" y="2368"/>
                  </a:lnTo>
                  <a:lnTo>
                    <a:pt x="2304" y="2358"/>
                  </a:lnTo>
                  <a:lnTo>
                    <a:pt x="2302" y="2348"/>
                  </a:lnTo>
                  <a:lnTo>
                    <a:pt x="2300" y="2334"/>
                  </a:lnTo>
                  <a:lnTo>
                    <a:pt x="2292" y="2310"/>
                  </a:lnTo>
                  <a:lnTo>
                    <a:pt x="2288" y="2298"/>
                  </a:lnTo>
                  <a:lnTo>
                    <a:pt x="2288" y="2290"/>
                  </a:lnTo>
                  <a:lnTo>
                    <a:pt x="2288" y="2286"/>
                  </a:lnTo>
                  <a:lnTo>
                    <a:pt x="2290" y="2280"/>
                  </a:lnTo>
                  <a:lnTo>
                    <a:pt x="2292" y="2278"/>
                  </a:lnTo>
                  <a:lnTo>
                    <a:pt x="2294" y="2274"/>
                  </a:lnTo>
                  <a:lnTo>
                    <a:pt x="2294" y="2268"/>
                  </a:lnTo>
                  <a:lnTo>
                    <a:pt x="2292" y="2258"/>
                  </a:lnTo>
                  <a:lnTo>
                    <a:pt x="2288" y="2248"/>
                  </a:lnTo>
                  <a:lnTo>
                    <a:pt x="2288" y="2240"/>
                  </a:lnTo>
                  <a:lnTo>
                    <a:pt x="2290" y="2236"/>
                  </a:lnTo>
                  <a:lnTo>
                    <a:pt x="2292" y="2232"/>
                  </a:lnTo>
                  <a:lnTo>
                    <a:pt x="2294" y="2230"/>
                  </a:lnTo>
                  <a:lnTo>
                    <a:pt x="2296" y="2228"/>
                  </a:lnTo>
                  <a:lnTo>
                    <a:pt x="2296" y="2226"/>
                  </a:lnTo>
                  <a:lnTo>
                    <a:pt x="2294" y="2220"/>
                  </a:lnTo>
                  <a:lnTo>
                    <a:pt x="2282" y="2206"/>
                  </a:lnTo>
                  <a:lnTo>
                    <a:pt x="2272" y="2192"/>
                  </a:lnTo>
                  <a:lnTo>
                    <a:pt x="2268" y="2184"/>
                  </a:lnTo>
                  <a:lnTo>
                    <a:pt x="2266" y="2174"/>
                  </a:lnTo>
                  <a:lnTo>
                    <a:pt x="2268" y="2164"/>
                  </a:lnTo>
                  <a:lnTo>
                    <a:pt x="2272" y="2150"/>
                  </a:lnTo>
                  <a:lnTo>
                    <a:pt x="2276" y="2138"/>
                  </a:lnTo>
                  <a:lnTo>
                    <a:pt x="2278" y="2130"/>
                  </a:lnTo>
                  <a:lnTo>
                    <a:pt x="2282" y="2122"/>
                  </a:lnTo>
                  <a:lnTo>
                    <a:pt x="2288" y="2108"/>
                  </a:lnTo>
                  <a:lnTo>
                    <a:pt x="2304" y="2084"/>
                  </a:lnTo>
                  <a:lnTo>
                    <a:pt x="2308" y="2074"/>
                  </a:lnTo>
                  <a:lnTo>
                    <a:pt x="2310" y="2058"/>
                  </a:lnTo>
                  <a:lnTo>
                    <a:pt x="2312" y="2052"/>
                  </a:lnTo>
                  <a:lnTo>
                    <a:pt x="2314" y="2048"/>
                  </a:lnTo>
                  <a:lnTo>
                    <a:pt x="2320" y="2046"/>
                  </a:lnTo>
                  <a:lnTo>
                    <a:pt x="2322" y="2044"/>
                  </a:lnTo>
                  <a:lnTo>
                    <a:pt x="2324" y="2042"/>
                  </a:lnTo>
                  <a:lnTo>
                    <a:pt x="2324" y="2036"/>
                  </a:lnTo>
                  <a:lnTo>
                    <a:pt x="2322" y="2026"/>
                  </a:lnTo>
                  <a:lnTo>
                    <a:pt x="2324" y="2016"/>
                  </a:lnTo>
                  <a:lnTo>
                    <a:pt x="2326" y="2008"/>
                  </a:lnTo>
                  <a:lnTo>
                    <a:pt x="2332" y="2004"/>
                  </a:lnTo>
                  <a:lnTo>
                    <a:pt x="2338" y="2002"/>
                  </a:lnTo>
                  <a:lnTo>
                    <a:pt x="2350" y="1998"/>
                  </a:lnTo>
                  <a:lnTo>
                    <a:pt x="2354" y="1994"/>
                  </a:lnTo>
                  <a:lnTo>
                    <a:pt x="2354" y="1988"/>
                  </a:lnTo>
                  <a:lnTo>
                    <a:pt x="2352" y="1980"/>
                  </a:lnTo>
                  <a:lnTo>
                    <a:pt x="2356" y="1980"/>
                  </a:lnTo>
                  <a:lnTo>
                    <a:pt x="2360" y="1980"/>
                  </a:lnTo>
                  <a:lnTo>
                    <a:pt x="2366" y="1978"/>
                  </a:lnTo>
                  <a:lnTo>
                    <a:pt x="2372" y="1972"/>
                  </a:lnTo>
                  <a:lnTo>
                    <a:pt x="2380" y="1962"/>
                  </a:lnTo>
                  <a:lnTo>
                    <a:pt x="2388" y="1950"/>
                  </a:lnTo>
                  <a:lnTo>
                    <a:pt x="2390" y="1944"/>
                  </a:lnTo>
                  <a:lnTo>
                    <a:pt x="2394" y="1932"/>
                  </a:lnTo>
                  <a:lnTo>
                    <a:pt x="2396" y="1926"/>
                  </a:lnTo>
                  <a:lnTo>
                    <a:pt x="2400" y="1918"/>
                  </a:lnTo>
                  <a:lnTo>
                    <a:pt x="2408" y="1908"/>
                  </a:lnTo>
                  <a:lnTo>
                    <a:pt x="2422" y="1892"/>
                  </a:lnTo>
                  <a:lnTo>
                    <a:pt x="2450" y="1860"/>
                  </a:lnTo>
                  <a:lnTo>
                    <a:pt x="2470" y="1836"/>
                  </a:lnTo>
                  <a:lnTo>
                    <a:pt x="2494" y="1812"/>
                  </a:lnTo>
                  <a:lnTo>
                    <a:pt x="2532" y="1780"/>
                  </a:lnTo>
                  <a:lnTo>
                    <a:pt x="2556" y="1760"/>
                  </a:lnTo>
                  <a:lnTo>
                    <a:pt x="2580" y="1736"/>
                  </a:lnTo>
                  <a:lnTo>
                    <a:pt x="2604" y="1710"/>
                  </a:lnTo>
                  <a:lnTo>
                    <a:pt x="2626" y="1680"/>
                  </a:lnTo>
                  <a:lnTo>
                    <a:pt x="2646" y="1646"/>
                  </a:lnTo>
                  <a:lnTo>
                    <a:pt x="2666" y="1610"/>
                  </a:lnTo>
                  <a:lnTo>
                    <a:pt x="2686" y="1570"/>
                  </a:lnTo>
                  <a:lnTo>
                    <a:pt x="2702" y="1526"/>
                  </a:lnTo>
                  <a:lnTo>
                    <a:pt x="2712" y="1502"/>
                  </a:lnTo>
                  <a:lnTo>
                    <a:pt x="2722" y="1482"/>
                  </a:lnTo>
                  <a:lnTo>
                    <a:pt x="2738" y="1452"/>
                  </a:lnTo>
                  <a:lnTo>
                    <a:pt x="2750" y="1426"/>
                  </a:lnTo>
                  <a:lnTo>
                    <a:pt x="2752" y="1416"/>
                  </a:lnTo>
                  <a:lnTo>
                    <a:pt x="2754" y="1404"/>
                  </a:lnTo>
                  <a:lnTo>
                    <a:pt x="2758" y="1388"/>
                  </a:lnTo>
                  <a:lnTo>
                    <a:pt x="2762" y="1378"/>
                  </a:lnTo>
                  <a:lnTo>
                    <a:pt x="2768" y="1376"/>
                  </a:lnTo>
                  <a:lnTo>
                    <a:pt x="2772" y="1376"/>
                  </a:lnTo>
                  <a:lnTo>
                    <a:pt x="2776" y="1376"/>
                  </a:lnTo>
                  <a:lnTo>
                    <a:pt x="2770" y="1364"/>
                  </a:lnTo>
                  <a:close/>
                </a:path>
              </a:pathLst>
            </a:custGeom>
            <a:grpFill/>
            <a:ln w="6350">
              <a:noFill/>
              <a:round/>
              <a:headEnd/>
              <a:tailEnd/>
            </a:ln>
          </p:spPr>
          <p:txBody>
            <a:bodyPr/>
            <a:lstStyle/>
            <a:p>
              <a:endParaRPr lang="en-US" b="1" dirty="0"/>
            </a:p>
          </p:txBody>
        </p:sp>
        <p:sp>
          <p:nvSpPr>
            <p:cNvPr id="112" name="Freeform 6156">
              <a:extLst>
                <a:ext uri="{FF2B5EF4-FFF2-40B4-BE49-F238E27FC236}">
                  <a16:creationId xmlns:a16="http://schemas.microsoft.com/office/drawing/2014/main" id="{FA495BFE-6536-41C0-A850-E459F334E067}"/>
                </a:ext>
              </a:extLst>
            </p:cNvPr>
            <p:cNvSpPr>
              <a:spLocks noEditPoints="1"/>
            </p:cNvSpPr>
            <p:nvPr/>
          </p:nvSpPr>
          <p:spPr bwMode="auto">
            <a:xfrm>
              <a:off x="5024074" y="2480087"/>
              <a:ext cx="2615330" cy="2204852"/>
            </a:xfrm>
            <a:custGeom>
              <a:avLst/>
              <a:gdLst>
                <a:gd name="T0" fmla="*/ 334096 w 5856"/>
                <a:gd name="T1" fmla="*/ 341505 h 5472"/>
                <a:gd name="T2" fmla="*/ 374746 w 5856"/>
                <a:gd name="T3" fmla="*/ 60938 h 5472"/>
                <a:gd name="T4" fmla="*/ 2452998 w 5856"/>
                <a:gd name="T5" fmla="*/ 316114 h 5472"/>
                <a:gd name="T6" fmla="*/ 3177084 w 5856"/>
                <a:gd name="T7" fmla="*/ 608108 h 5472"/>
                <a:gd name="T8" fmla="*/ 2139228 w 5856"/>
                <a:gd name="T9" fmla="*/ 481154 h 5472"/>
                <a:gd name="T10" fmla="*/ 256606 w 5856"/>
                <a:gd name="T11" fmla="*/ 559865 h 5472"/>
                <a:gd name="T12" fmla="*/ 48272 w 5856"/>
                <a:gd name="T13" fmla="*/ 76172 h 5472"/>
                <a:gd name="T14" fmla="*/ 461128 w 5856"/>
                <a:gd name="T15" fmla="*/ 11426 h 5472"/>
                <a:gd name="T16" fmla="*/ 438262 w 5856"/>
                <a:gd name="T17" fmla="*/ 78711 h 5472"/>
                <a:gd name="T18" fmla="*/ 1814025 w 5856"/>
                <a:gd name="T19" fmla="*/ 3336340 h 5472"/>
                <a:gd name="T20" fmla="*/ 2066820 w 5856"/>
                <a:gd name="T21" fmla="*/ 2794248 h 5472"/>
                <a:gd name="T22" fmla="*/ 2090956 w 5856"/>
                <a:gd name="T23" fmla="*/ 2845030 h 5472"/>
                <a:gd name="T24" fmla="*/ 2021088 w 5856"/>
                <a:gd name="T25" fmla="*/ 2668564 h 5472"/>
                <a:gd name="T26" fmla="*/ 2068090 w 5856"/>
                <a:gd name="T27" fmla="*/ 2759971 h 5472"/>
                <a:gd name="T28" fmla="*/ 2012196 w 5856"/>
                <a:gd name="T29" fmla="*/ 2762510 h 5472"/>
                <a:gd name="T30" fmla="*/ 2125255 w 5856"/>
                <a:gd name="T31" fmla="*/ 3088781 h 5472"/>
                <a:gd name="T32" fmla="*/ 2097307 w 5856"/>
                <a:gd name="T33" fmla="*/ 1976667 h 5472"/>
                <a:gd name="T34" fmla="*/ 2010925 w 5856"/>
                <a:gd name="T35" fmla="*/ 3324914 h 5472"/>
                <a:gd name="T36" fmla="*/ 2102389 w 5856"/>
                <a:gd name="T37" fmla="*/ 1863679 h 5472"/>
                <a:gd name="T38" fmla="*/ 1256352 w 5856"/>
                <a:gd name="T39" fmla="*/ 2824717 h 5472"/>
                <a:gd name="T40" fmla="*/ 1637450 w 5856"/>
                <a:gd name="T41" fmla="*/ 2959288 h 5472"/>
                <a:gd name="T42" fmla="*/ 1636179 w 5856"/>
                <a:gd name="T43" fmla="*/ 3313488 h 5472"/>
                <a:gd name="T44" fmla="*/ 1580285 w 5856"/>
                <a:gd name="T45" fmla="*/ 3222082 h 5472"/>
                <a:gd name="T46" fmla="*/ 1342734 w 5856"/>
                <a:gd name="T47" fmla="*/ 2956749 h 5472"/>
                <a:gd name="T48" fmla="*/ 5081 w 5856"/>
                <a:gd name="T49" fmla="*/ 3446790 h 5472"/>
                <a:gd name="T50" fmla="*/ 2179879 w 5856"/>
                <a:gd name="T51" fmla="*/ 2182332 h 5472"/>
                <a:gd name="T52" fmla="*/ 2291667 w 5856"/>
                <a:gd name="T53" fmla="*/ 2007136 h 5472"/>
                <a:gd name="T54" fmla="*/ 1948679 w 5856"/>
                <a:gd name="T55" fmla="*/ 3044347 h 5472"/>
                <a:gd name="T56" fmla="*/ 1984248 w 5856"/>
                <a:gd name="T57" fmla="*/ 3100206 h 5472"/>
                <a:gd name="T58" fmla="*/ 1942328 w 5856"/>
                <a:gd name="T59" fmla="*/ 2744736 h 5472"/>
                <a:gd name="T60" fmla="*/ 2132876 w 5856"/>
                <a:gd name="T61" fmla="*/ 3114171 h 5472"/>
                <a:gd name="T62" fmla="*/ 2483486 w 5856"/>
                <a:gd name="T63" fmla="*/ 1744342 h 5472"/>
                <a:gd name="T64" fmla="*/ 2336129 w 5856"/>
                <a:gd name="T65" fmla="*/ 1971589 h 5472"/>
                <a:gd name="T66" fmla="*/ 2107470 w 5856"/>
                <a:gd name="T67" fmla="*/ 1984284 h 5472"/>
                <a:gd name="T68" fmla="*/ 2536840 w 5856"/>
                <a:gd name="T69" fmla="*/ 1350786 h 5472"/>
                <a:gd name="T70" fmla="*/ 2451728 w 5856"/>
                <a:gd name="T71" fmla="*/ 1727838 h 5472"/>
                <a:gd name="T72" fmla="*/ 2022358 w 5856"/>
                <a:gd name="T73" fmla="*/ 2660947 h 5472"/>
                <a:gd name="T74" fmla="*/ 1906759 w 5856"/>
                <a:gd name="T75" fmla="*/ 2780283 h 5472"/>
                <a:gd name="T76" fmla="*/ 2087145 w 5856"/>
                <a:gd name="T77" fmla="*/ 2730772 h 5472"/>
                <a:gd name="T78" fmla="*/ 1878811 w 5856"/>
                <a:gd name="T79" fmla="*/ 2870420 h 5472"/>
                <a:gd name="T80" fmla="*/ 1669208 w 5856"/>
                <a:gd name="T81" fmla="*/ 3111632 h 5472"/>
                <a:gd name="T82" fmla="*/ 2046494 w 5856"/>
                <a:gd name="T83" fmla="*/ 2306747 h 5472"/>
                <a:gd name="T84" fmla="*/ 3226627 w 5856"/>
                <a:gd name="T85" fmla="*/ 603030 h 5472"/>
                <a:gd name="T86" fmla="*/ 2160824 w 5856"/>
                <a:gd name="T87" fmla="*/ 505275 h 5472"/>
                <a:gd name="T88" fmla="*/ 1448171 w 5856"/>
                <a:gd name="T89" fmla="*/ 275489 h 5472"/>
                <a:gd name="T90" fmla="*/ 899390 w 5856"/>
                <a:gd name="T91" fmla="*/ 483693 h 5472"/>
                <a:gd name="T92" fmla="*/ 736789 w 5856"/>
                <a:gd name="T93" fmla="*/ 700784 h 5472"/>
                <a:gd name="T94" fmla="*/ 137195 w 5856"/>
                <a:gd name="T95" fmla="*/ 684280 h 5472"/>
                <a:gd name="T96" fmla="*/ 415396 w 5856"/>
                <a:gd name="T97" fmla="*/ 2273739 h 5472"/>
                <a:gd name="T98" fmla="*/ 814279 w 5856"/>
                <a:gd name="T99" fmla="*/ 2748545 h 5472"/>
                <a:gd name="T100" fmla="*/ 1185214 w 5856"/>
                <a:gd name="T101" fmla="*/ 2338485 h 5472"/>
                <a:gd name="T102" fmla="*/ 1393547 w 5856"/>
                <a:gd name="T103" fmla="*/ 2695225 h 5472"/>
                <a:gd name="T104" fmla="*/ 1451982 w 5856"/>
                <a:gd name="T105" fmla="*/ 2856456 h 5472"/>
                <a:gd name="T106" fmla="*/ 1629828 w 5856"/>
                <a:gd name="T107" fmla="*/ 2740928 h 5472"/>
                <a:gd name="T108" fmla="*/ 1744157 w 5856"/>
                <a:gd name="T109" fmla="*/ 2391805 h 5472"/>
                <a:gd name="T110" fmla="*/ 1933435 w 5856"/>
                <a:gd name="T111" fmla="*/ 2254696 h 5472"/>
                <a:gd name="T112" fmla="*/ 1986789 w 5856"/>
                <a:gd name="T113" fmla="*/ 2059187 h 5472"/>
                <a:gd name="T114" fmla="*/ 1905488 w 5856"/>
                <a:gd name="T115" fmla="*/ 1812897 h 5472"/>
                <a:gd name="T116" fmla="*/ 2103659 w 5856"/>
                <a:gd name="T117" fmla="*/ 1858600 h 5472"/>
                <a:gd name="T118" fmla="*/ 2129066 w 5856"/>
                <a:gd name="T119" fmla="*/ 1809089 h 5472"/>
                <a:gd name="T120" fmla="*/ 2413618 w 5856"/>
                <a:gd name="T121" fmla="*/ 1277153 h 5472"/>
                <a:gd name="T122" fmla="*/ 3003049 w 5856"/>
                <a:gd name="T123" fmla="*/ 983890 h 5472"/>
                <a:gd name="T124" fmla="*/ 3079269 w 5856"/>
                <a:gd name="T125" fmla="*/ 1027054 h 547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5856"/>
                <a:gd name="T190" fmla="*/ 0 h 5472"/>
                <a:gd name="T191" fmla="*/ 5856 w 5856"/>
                <a:gd name="T192" fmla="*/ 5472 h 547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5856" h="5472">
                  <a:moveTo>
                    <a:pt x="1912" y="64"/>
                  </a:moveTo>
                  <a:lnTo>
                    <a:pt x="1912" y="64"/>
                  </a:lnTo>
                  <a:lnTo>
                    <a:pt x="1910" y="60"/>
                  </a:lnTo>
                  <a:lnTo>
                    <a:pt x="1902" y="58"/>
                  </a:lnTo>
                  <a:lnTo>
                    <a:pt x="1882" y="54"/>
                  </a:lnTo>
                  <a:lnTo>
                    <a:pt x="1862" y="54"/>
                  </a:lnTo>
                  <a:lnTo>
                    <a:pt x="1854" y="56"/>
                  </a:lnTo>
                  <a:lnTo>
                    <a:pt x="1850" y="60"/>
                  </a:lnTo>
                  <a:lnTo>
                    <a:pt x="1850" y="62"/>
                  </a:lnTo>
                  <a:lnTo>
                    <a:pt x="1852" y="64"/>
                  </a:lnTo>
                  <a:lnTo>
                    <a:pt x="1858" y="68"/>
                  </a:lnTo>
                  <a:lnTo>
                    <a:pt x="1868" y="70"/>
                  </a:lnTo>
                  <a:lnTo>
                    <a:pt x="1880" y="70"/>
                  </a:lnTo>
                  <a:lnTo>
                    <a:pt x="1902" y="68"/>
                  </a:lnTo>
                  <a:lnTo>
                    <a:pt x="1908" y="66"/>
                  </a:lnTo>
                  <a:lnTo>
                    <a:pt x="1912" y="64"/>
                  </a:lnTo>
                  <a:close/>
                  <a:moveTo>
                    <a:pt x="1078" y="706"/>
                  </a:moveTo>
                  <a:lnTo>
                    <a:pt x="1078" y="706"/>
                  </a:lnTo>
                  <a:lnTo>
                    <a:pt x="1094" y="702"/>
                  </a:lnTo>
                  <a:lnTo>
                    <a:pt x="1100" y="700"/>
                  </a:lnTo>
                  <a:lnTo>
                    <a:pt x="1104" y="698"/>
                  </a:lnTo>
                  <a:lnTo>
                    <a:pt x="1104" y="694"/>
                  </a:lnTo>
                  <a:lnTo>
                    <a:pt x="1104" y="690"/>
                  </a:lnTo>
                  <a:lnTo>
                    <a:pt x="1102" y="684"/>
                  </a:lnTo>
                  <a:lnTo>
                    <a:pt x="1094" y="678"/>
                  </a:lnTo>
                  <a:lnTo>
                    <a:pt x="1082" y="674"/>
                  </a:lnTo>
                  <a:lnTo>
                    <a:pt x="1070" y="674"/>
                  </a:lnTo>
                  <a:lnTo>
                    <a:pt x="1058" y="676"/>
                  </a:lnTo>
                  <a:lnTo>
                    <a:pt x="1048" y="682"/>
                  </a:lnTo>
                  <a:lnTo>
                    <a:pt x="1040" y="688"/>
                  </a:lnTo>
                  <a:lnTo>
                    <a:pt x="1036" y="694"/>
                  </a:lnTo>
                  <a:lnTo>
                    <a:pt x="1036" y="700"/>
                  </a:lnTo>
                  <a:lnTo>
                    <a:pt x="1040" y="704"/>
                  </a:lnTo>
                  <a:lnTo>
                    <a:pt x="1048" y="708"/>
                  </a:lnTo>
                  <a:lnTo>
                    <a:pt x="1060" y="708"/>
                  </a:lnTo>
                  <a:lnTo>
                    <a:pt x="1078" y="706"/>
                  </a:lnTo>
                  <a:close/>
                  <a:moveTo>
                    <a:pt x="1928" y="154"/>
                  </a:moveTo>
                  <a:lnTo>
                    <a:pt x="1928" y="154"/>
                  </a:lnTo>
                  <a:lnTo>
                    <a:pt x="1914" y="152"/>
                  </a:lnTo>
                  <a:lnTo>
                    <a:pt x="1902" y="154"/>
                  </a:lnTo>
                  <a:lnTo>
                    <a:pt x="1894" y="156"/>
                  </a:lnTo>
                  <a:lnTo>
                    <a:pt x="1890" y="160"/>
                  </a:lnTo>
                  <a:lnTo>
                    <a:pt x="1890" y="164"/>
                  </a:lnTo>
                  <a:lnTo>
                    <a:pt x="1894" y="168"/>
                  </a:lnTo>
                  <a:lnTo>
                    <a:pt x="1900" y="172"/>
                  </a:lnTo>
                  <a:lnTo>
                    <a:pt x="1910" y="176"/>
                  </a:lnTo>
                  <a:lnTo>
                    <a:pt x="1920" y="178"/>
                  </a:lnTo>
                  <a:lnTo>
                    <a:pt x="1926" y="180"/>
                  </a:lnTo>
                  <a:lnTo>
                    <a:pt x="1932" y="186"/>
                  </a:lnTo>
                  <a:lnTo>
                    <a:pt x="1934" y="188"/>
                  </a:lnTo>
                  <a:lnTo>
                    <a:pt x="1938" y="190"/>
                  </a:lnTo>
                  <a:lnTo>
                    <a:pt x="1956" y="188"/>
                  </a:lnTo>
                  <a:lnTo>
                    <a:pt x="1982" y="180"/>
                  </a:lnTo>
                  <a:lnTo>
                    <a:pt x="1996" y="174"/>
                  </a:lnTo>
                  <a:lnTo>
                    <a:pt x="2000" y="172"/>
                  </a:lnTo>
                  <a:lnTo>
                    <a:pt x="2000" y="170"/>
                  </a:lnTo>
                  <a:lnTo>
                    <a:pt x="1998" y="168"/>
                  </a:lnTo>
                  <a:lnTo>
                    <a:pt x="1994" y="166"/>
                  </a:lnTo>
                  <a:lnTo>
                    <a:pt x="1982" y="162"/>
                  </a:lnTo>
                  <a:lnTo>
                    <a:pt x="1964" y="158"/>
                  </a:lnTo>
                  <a:lnTo>
                    <a:pt x="1928" y="154"/>
                  </a:lnTo>
                  <a:close/>
                  <a:moveTo>
                    <a:pt x="526" y="138"/>
                  </a:moveTo>
                  <a:lnTo>
                    <a:pt x="526" y="138"/>
                  </a:lnTo>
                  <a:lnTo>
                    <a:pt x="532" y="144"/>
                  </a:lnTo>
                  <a:lnTo>
                    <a:pt x="538" y="148"/>
                  </a:lnTo>
                  <a:lnTo>
                    <a:pt x="552" y="152"/>
                  </a:lnTo>
                  <a:lnTo>
                    <a:pt x="558" y="154"/>
                  </a:lnTo>
                  <a:lnTo>
                    <a:pt x="562" y="152"/>
                  </a:lnTo>
                  <a:lnTo>
                    <a:pt x="564" y="150"/>
                  </a:lnTo>
                  <a:lnTo>
                    <a:pt x="564" y="146"/>
                  </a:lnTo>
                  <a:lnTo>
                    <a:pt x="564" y="142"/>
                  </a:lnTo>
                  <a:lnTo>
                    <a:pt x="568" y="140"/>
                  </a:lnTo>
                  <a:lnTo>
                    <a:pt x="572" y="136"/>
                  </a:lnTo>
                  <a:lnTo>
                    <a:pt x="582" y="136"/>
                  </a:lnTo>
                  <a:lnTo>
                    <a:pt x="600" y="134"/>
                  </a:lnTo>
                  <a:lnTo>
                    <a:pt x="604" y="132"/>
                  </a:lnTo>
                  <a:lnTo>
                    <a:pt x="606" y="130"/>
                  </a:lnTo>
                  <a:lnTo>
                    <a:pt x="604" y="128"/>
                  </a:lnTo>
                  <a:lnTo>
                    <a:pt x="598" y="126"/>
                  </a:lnTo>
                  <a:lnTo>
                    <a:pt x="580" y="122"/>
                  </a:lnTo>
                  <a:lnTo>
                    <a:pt x="556" y="120"/>
                  </a:lnTo>
                  <a:lnTo>
                    <a:pt x="534" y="122"/>
                  </a:lnTo>
                  <a:lnTo>
                    <a:pt x="526" y="124"/>
                  </a:lnTo>
                  <a:lnTo>
                    <a:pt x="522" y="126"/>
                  </a:lnTo>
                  <a:lnTo>
                    <a:pt x="522" y="132"/>
                  </a:lnTo>
                  <a:lnTo>
                    <a:pt x="526" y="138"/>
                  </a:lnTo>
                  <a:close/>
                  <a:moveTo>
                    <a:pt x="658" y="948"/>
                  </a:moveTo>
                  <a:lnTo>
                    <a:pt x="658" y="948"/>
                  </a:lnTo>
                  <a:lnTo>
                    <a:pt x="658" y="944"/>
                  </a:lnTo>
                  <a:lnTo>
                    <a:pt x="656" y="942"/>
                  </a:lnTo>
                  <a:lnTo>
                    <a:pt x="644" y="936"/>
                  </a:lnTo>
                  <a:lnTo>
                    <a:pt x="628" y="926"/>
                  </a:lnTo>
                  <a:lnTo>
                    <a:pt x="620" y="920"/>
                  </a:lnTo>
                  <a:lnTo>
                    <a:pt x="612" y="912"/>
                  </a:lnTo>
                  <a:lnTo>
                    <a:pt x="602" y="904"/>
                  </a:lnTo>
                  <a:lnTo>
                    <a:pt x="594" y="904"/>
                  </a:lnTo>
                  <a:lnTo>
                    <a:pt x="588" y="906"/>
                  </a:lnTo>
                  <a:lnTo>
                    <a:pt x="582" y="908"/>
                  </a:lnTo>
                  <a:lnTo>
                    <a:pt x="580" y="910"/>
                  </a:lnTo>
                  <a:lnTo>
                    <a:pt x="580" y="912"/>
                  </a:lnTo>
                  <a:lnTo>
                    <a:pt x="582" y="916"/>
                  </a:lnTo>
                  <a:lnTo>
                    <a:pt x="584" y="920"/>
                  </a:lnTo>
                  <a:lnTo>
                    <a:pt x="582" y="920"/>
                  </a:lnTo>
                  <a:lnTo>
                    <a:pt x="578" y="918"/>
                  </a:lnTo>
                  <a:lnTo>
                    <a:pt x="576" y="918"/>
                  </a:lnTo>
                  <a:lnTo>
                    <a:pt x="574" y="920"/>
                  </a:lnTo>
                  <a:lnTo>
                    <a:pt x="576" y="924"/>
                  </a:lnTo>
                  <a:lnTo>
                    <a:pt x="580" y="930"/>
                  </a:lnTo>
                  <a:lnTo>
                    <a:pt x="588" y="940"/>
                  </a:lnTo>
                  <a:lnTo>
                    <a:pt x="594" y="944"/>
                  </a:lnTo>
                  <a:lnTo>
                    <a:pt x="596" y="946"/>
                  </a:lnTo>
                  <a:lnTo>
                    <a:pt x="600" y="944"/>
                  </a:lnTo>
                  <a:lnTo>
                    <a:pt x="600" y="942"/>
                  </a:lnTo>
                  <a:lnTo>
                    <a:pt x="604" y="942"/>
                  </a:lnTo>
                  <a:lnTo>
                    <a:pt x="610" y="942"/>
                  </a:lnTo>
                  <a:lnTo>
                    <a:pt x="618" y="946"/>
                  </a:lnTo>
                  <a:lnTo>
                    <a:pt x="620" y="948"/>
                  </a:lnTo>
                  <a:lnTo>
                    <a:pt x="620" y="952"/>
                  </a:lnTo>
                  <a:lnTo>
                    <a:pt x="620" y="956"/>
                  </a:lnTo>
                  <a:lnTo>
                    <a:pt x="624" y="958"/>
                  </a:lnTo>
                  <a:lnTo>
                    <a:pt x="638" y="956"/>
                  </a:lnTo>
                  <a:lnTo>
                    <a:pt x="652" y="954"/>
                  </a:lnTo>
                  <a:lnTo>
                    <a:pt x="656" y="950"/>
                  </a:lnTo>
                  <a:lnTo>
                    <a:pt x="658" y="948"/>
                  </a:lnTo>
                  <a:close/>
                  <a:moveTo>
                    <a:pt x="768" y="460"/>
                  </a:moveTo>
                  <a:lnTo>
                    <a:pt x="768" y="460"/>
                  </a:lnTo>
                  <a:lnTo>
                    <a:pt x="752" y="466"/>
                  </a:lnTo>
                  <a:lnTo>
                    <a:pt x="742" y="468"/>
                  </a:lnTo>
                  <a:lnTo>
                    <a:pt x="736" y="468"/>
                  </a:lnTo>
                  <a:lnTo>
                    <a:pt x="732" y="466"/>
                  </a:lnTo>
                  <a:lnTo>
                    <a:pt x="728" y="462"/>
                  </a:lnTo>
                  <a:lnTo>
                    <a:pt x="722" y="460"/>
                  </a:lnTo>
                  <a:lnTo>
                    <a:pt x="712" y="458"/>
                  </a:lnTo>
                  <a:lnTo>
                    <a:pt x="698" y="460"/>
                  </a:lnTo>
                  <a:lnTo>
                    <a:pt x="682" y="462"/>
                  </a:lnTo>
                  <a:lnTo>
                    <a:pt x="674" y="464"/>
                  </a:lnTo>
                  <a:lnTo>
                    <a:pt x="672" y="468"/>
                  </a:lnTo>
                  <a:lnTo>
                    <a:pt x="672" y="470"/>
                  </a:lnTo>
                  <a:lnTo>
                    <a:pt x="674" y="474"/>
                  </a:lnTo>
                  <a:lnTo>
                    <a:pt x="674" y="476"/>
                  </a:lnTo>
                  <a:lnTo>
                    <a:pt x="672" y="478"/>
                  </a:lnTo>
                  <a:lnTo>
                    <a:pt x="664" y="476"/>
                  </a:lnTo>
                  <a:lnTo>
                    <a:pt x="652" y="478"/>
                  </a:lnTo>
                  <a:lnTo>
                    <a:pt x="636" y="480"/>
                  </a:lnTo>
                  <a:lnTo>
                    <a:pt x="620" y="484"/>
                  </a:lnTo>
                  <a:lnTo>
                    <a:pt x="602" y="492"/>
                  </a:lnTo>
                  <a:lnTo>
                    <a:pt x="584" y="500"/>
                  </a:lnTo>
                  <a:lnTo>
                    <a:pt x="568" y="508"/>
                  </a:lnTo>
                  <a:lnTo>
                    <a:pt x="554" y="518"/>
                  </a:lnTo>
                  <a:lnTo>
                    <a:pt x="544" y="528"/>
                  </a:lnTo>
                  <a:lnTo>
                    <a:pt x="538" y="536"/>
                  </a:lnTo>
                  <a:lnTo>
                    <a:pt x="532" y="538"/>
                  </a:lnTo>
                  <a:lnTo>
                    <a:pt x="528" y="538"/>
                  </a:lnTo>
                  <a:lnTo>
                    <a:pt x="526" y="538"/>
                  </a:lnTo>
                  <a:lnTo>
                    <a:pt x="524" y="536"/>
                  </a:lnTo>
                  <a:lnTo>
                    <a:pt x="520" y="534"/>
                  </a:lnTo>
                  <a:lnTo>
                    <a:pt x="514" y="536"/>
                  </a:lnTo>
                  <a:lnTo>
                    <a:pt x="506" y="542"/>
                  </a:lnTo>
                  <a:lnTo>
                    <a:pt x="498" y="548"/>
                  </a:lnTo>
                  <a:lnTo>
                    <a:pt x="494" y="550"/>
                  </a:lnTo>
                  <a:lnTo>
                    <a:pt x="490" y="548"/>
                  </a:lnTo>
                  <a:lnTo>
                    <a:pt x="488" y="546"/>
                  </a:lnTo>
                  <a:lnTo>
                    <a:pt x="488" y="544"/>
                  </a:lnTo>
                  <a:lnTo>
                    <a:pt x="484" y="542"/>
                  </a:lnTo>
                  <a:lnTo>
                    <a:pt x="480" y="542"/>
                  </a:lnTo>
                  <a:lnTo>
                    <a:pt x="474" y="546"/>
                  </a:lnTo>
                  <a:lnTo>
                    <a:pt x="470" y="550"/>
                  </a:lnTo>
                  <a:lnTo>
                    <a:pt x="468" y="554"/>
                  </a:lnTo>
                  <a:lnTo>
                    <a:pt x="470" y="558"/>
                  </a:lnTo>
                  <a:lnTo>
                    <a:pt x="474" y="560"/>
                  </a:lnTo>
                  <a:lnTo>
                    <a:pt x="480" y="564"/>
                  </a:lnTo>
                  <a:lnTo>
                    <a:pt x="480" y="568"/>
                  </a:lnTo>
                  <a:lnTo>
                    <a:pt x="476" y="570"/>
                  </a:lnTo>
                  <a:lnTo>
                    <a:pt x="472" y="572"/>
                  </a:lnTo>
                  <a:lnTo>
                    <a:pt x="470" y="576"/>
                  </a:lnTo>
                  <a:lnTo>
                    <a:pt x="472" y="578"/>
                  </a:lnTo>
                  <a:lnTo>
                    <a:pt x="476" y="580"/>
                  </a:lnTo>
                  <a:lnTo>
                    <a:pt x="478" y="582"/>
                  </a:lnTo>
                  <a:lnTo>
                    <a:pt x="478" y="584"/>
                  </a:lnTo>
                  <a:lnTo>
                    <a:pt x="476" y="586"/>
                  </a:lnTo>
                  <a:lnTo>
                    <a:pt x="468" y="586"/>
                  </a:lnTo>
                  <a:lnTo>
                    <a:pt x="460" y="588"/>
                  </a:lnTo>
                  <a:lnTo>
                    <a:pt x="454" y="594"/>
                  </a:lnTo>
                  <a:lnTo>
                    <a:pt x="450" y="600"/>
                  </a:lnTo>
                  <a:lnTo>
                    <a:pt x="446" y="606"/>
                  </a:lnTo>
                  <a:lnTo>
                    <a:pt x="442" y="614"/>
                  </a:lnTo>
                  <a:lnTo>
                    <a:pt x="436" y="622"/>
                  </a:lnTo>
                  <a:lnTo>
                    <a:pt x="426" y="630"/>
                  </a:lnTo>
                  <a:lnTo>
                    <a:pt x="414" y="636"/>
                  </a:lnTo>
                  <a:lnTo>
                    <a:pt x="390" y="648"/>
                  </a:lnTo>
                  <a:lnTo>
                    <a:pt x="384" y="654"/>
                  </a:lnTo>
                  <a:lnTo>
                    <a:pt x="380" y="658"/>
                  </a:lnTo>
                  <a:lnTo>
                    <a:pt x="380" y="662"/>
                  </a:lnTo>
                  <a:lnTo>
                    <a:pt x="382" y="666"/>
                  </a:lnTo>
                  <a:lnTo>
                    <a:pt x="390" y="666"/>
                  </a:lnTo>
                  <a:lnTo>
                    <a:pt x="400" y="666"/>
                  </a:lnTo>
                  <a:lnTo>
                    <a:pt x="408" y="668"/>
                  </a:lnTo>
                  <a:lnTo>
                    <a:pt x="410" y="670"/>
                  </a:lnTo>
                  <a:lnTo>
                    <a:pt x="408" y="674"/>
                  </a:lnTo>
                  <a:lnTo>
                    <a:pt x="406" y="678"/>
                  </a:lnTo>
                  <a:lnTo>
                    <a:pt x="402" y="680"/>
                  </a:lnTo>
                  <a:lnTo>
                    <a:pt x="402" y="684"/>
                  </a:lnTo>
                  <a:lnTo>
                    <a:pt x="406" y="684"/>
                  </a:lnTo>
                  <a:lnTo>
                    <a:pt x="416" y="682"/>
                  </a:lnTo>
                  <a:lnTo>
                    <a:pt x="438" y="676"/>
                  </a:lnTo>
                  <a:lnTo>
                    <a:pt x="446" y="676"/>
                  </a:lnTo>
                  <a:lnTo>
                    <a:pt x="454" y="676"/>
                  </a:lnTo>
                  <a:lnTo>
                    <a:pt x="460" y="678"/>
                  </a:lnTo>
                  <a:lnTo>
                    <a:pt x="466" y="682"/>
                  </a:lnTo>
                  <a:lnTo>
                    <a:pt x="486" y="692"/>
                  </a:lnTo>
                  <a:lnTo>
                    <a:pt x="496" y="696"/>
                  </a:lnTo>
                  <a:lnTo>
                    <a:pt x="508" y="694"/>
                  </a:lnTo>
                  <a:lnTo>
                    <a:pt x="514" y="692"/>
                  </a:lnTo>
                  <a:lnTo>
                    <a:pt x="518" y="690"/>
                  </a:lnTo>
                  <a:lnTo>
                    <a:pt x="522" y="686"/>
                  </a:lnTo>
                  <a:lnTo>
                    <a:pt x="524" y="680"/>
                  </a:lnTo>
                  <a:lnTo>
                    <a:pt x="526" y="674"/>
                  </a:lnTo>
                  <a:lnTo>
                    <a:pt x="528" y="672"/>
                  </a:lnTo>
                  <a:lnTo>
                    <a:pt x="538" y="670"/>
                  </a:lnTo>
                  <a:lnTo>
                    <a:pt x="542" y="668"/>
                  </a:lnTo>
                  <a:lnTo>
                    <a:pt x="546" y="664"/>
                  </a:lnTo>
                  <a:lnTo>
                    <a:pt x="550" y="660"/>
                  </a:lnTo>
                  <a:lnTo>
                    <a:pt x="554" y="650"/>
                  </a:lnTo>
                  <a:lnTo>
                    <a:pt x="558" y="640"/>
                  </a:lnTo>
                  <a:lnTo>
                    <a:pt x="562" y="634"/>
                  </a:lnTo>
                  <a:lnTo>
                    <a:pt x="566" y="630"/>
                  </a:lnTo>
                  <a:lnTo>
                    <a:pt x="572" y="628"/>
                  </a:lnTo>
                  <a:lnTo>
                    <a:pt x="580" y="624"/>
                  </a:lnTo>
                  <a:lnTo>
                    <a:pt x="584" y="622"/>
                  </a:lnTo>
                  <a:lnTo>
                    <a:pt x="586" y="616"/>
                  </a:lnTo>
                  <a:lnTo>
                    <a:pt x="588" y="606"/>
                  </a:lnTo>
                  <a:lnTo>
                    <a:pt x="590" y="602"/>
                  </a:lnTo>
                  <a:lnTo>
                    <a:pt x="594" y="600"/>
                  </a:lnTo>
                  <a:lnTo>
                    <a:pt x="610" y="594"/>
                  </a:lnTo>
                  <a:lnTo>
                    <a:pt x="638" y="584"/>
                  </a:lnTo>
                  <a:lnTo>
                    <a:pt x="652" y="578"/>
                  </a:lnTo>
                  <a:lnTo>
                    <a:pt x="658" y="572"/>
                  </a:lnTo>
                  <a:lnTo>
                    <a:pt x="662" y="568"/>
                  </a:lnTo>
                  <a:lnTo>
                    <a:pt x="664" y="564"/>
                  </a:lnTo>
                  <a:lnTo>
                    <a:pt x="668" y="558"/>
                  </a:lnTo>
                  <a:lnTo>
                    <a:pt x="674" y="552"/>
                  </a:lnTo>
                  <a:lnTo>
                    <a:pt x="688" y="544"/>
                  </a:lnTo>
                  <a:lnTo>
                    <a:pt x="712" y="534"/>
                  </a:lnTo>
                  <a:lnTo>
                    <a:pt x="744" y="522"/>
                  </a:lnTo>
                  <a:lnTo>
                    <a:pt x="778" y="512"/>
                  </a:lnTo>
                  <a:lnTo>
                    <a:pt x="854" y="492"/>
                  </a:lnTo>
                  <a:lnTo>
                    <a:pt x="924" y="474"/>
                  </a:lnTo>
                  <a:lnTo>
                    <a:pt x="956" y="464"/>
                  </a:lnTo>
                  <a:lnTo>
                    <a:pt x="980" y="454"/>
                  </a:lnTo>
                  <a:lnTo>
                    <a:pt x="990" y="448"/>
                  </a:lnTo>
                  <a:lnTo>
                    <a:pt x="998" y="444"/>
                  </a:lnTo>
                  <a:lnTo>
                    <a:pt x="1002" y="438"/>
                  </a:lnTo>
                  <a:lnTo>
                    <a:pt x="1002" y="432"/>
                  </a:lnTo>
                  <a:lnTo>
                    <a:pt x="1002" y="428"/>
                  </a:lnTo>
                  <a:lnTo>
                    <a:pt x="1000" y="424"/>
                  </a:lnTo>
                  <a:lnTo>
                    <a:pt x="996" y="420"/>
                  </a:lnTo>
                  <a:lnTo>
                    <a:pt x="990" y="416"/>
                  </a:lnTo>
                  <a:lnTo>
                    <a:pt x="974" y="410"/>
                  </a:lnTo>
                  <a:lnTo>
                    <a:pt x="954" y="406"/>
                  </a:lnTo>
                  <a:lnTo>
                    <a:pt x="932" y="408"/>
                  </a:lnTo>
                  <a:lnTo>
                    <a:pt x="908" y="412"/>
                  </a:lnTo>
                  <a:lnTo>
                    <a:pt x="878" y="422"/>
                  </a:lnTo>
                  <a:lnTo>
                    <a:pt x="874" y="426"/>
                  </a:lnTo>
                  <a:lnTo>
                    <a:pt x="870" y="428"/>
                  </a:lnTo>
                  <a:lnTo>
                    <a:pt x="868" y="430"/>
                  </a:lnTo>
                  <a:lnTo>
                    <a:pt x="864" y="434"/>
                  </a:lnTo>
                  <a:lnTo>
                    <a:pt x="856" y="438"/>
                  </a:lnTo>
                  <a:lnTo>
                    <a:pt x="842" y="444"/>
                  </a:lnTo>
                  <a:lnTo>
                    <a:pt x="818" y="450"/>
                  </a:lnTo>
                  <a:lnTo>
                    <a:pt x="808" y="450"/>
                  </a:lnTo>
                  <a:lnTo>
                    <a:pt x="798" y="452"/>
                  </a:lnTo>
                  <a:lnTo>
                    <a:pt x="768" y="460"/>
                  </a:lnTo>
                  <a:close/>
                  <a:moveTo>
                    <a:pt x="484" y="70"/>
                  </a:moveTo>
                  <a:lnTo>
                    <a:pt x="484" y="70"/>
                  </a:lnTo>
                  <a:lnTo>
                    <a:pt x="482" y="70"/>
                  </a:lnTo>
                  <a:lnTo>
                    <a:pt x="484" y="70"/>
                  </a:lnTo>
                  <a:lnTo>
                    <a:pt x="490" y="72"/>
                  </a:lnTo>
                  <a:lnTo>
                    <a:pt x="500" y="74"/>
                  </a:lnTo>
                  <a:lnTo>
                    <a:pt x="510" y="78"/>
                  </a:lnTo>
                  <a:lnTo>
                    <a:pt x="528" y="86"/>
                  </a:lnTo>
                  <a:lnTo>
                    <a:pt x="538" y="86"/>
                  </a:lnTo>
                  <a:lnTo>
                    <a:pt x="554" y="86"/>
                  </a:lnTo>
                  <a:lnTo>
                    <a:pt x="568" y="86"/>
                  </a:lnTo>
                  <a:lnTo>
                    <a:pt x="568" y="84"/>
                  </a:lnTo>
                  <a:lnTo>
                    <a:pt x="566" y="82"/>
                  </a:lnTo>
                  <a:lnTo>
                    <a:pt x="544" y="76"/>
                  </a:lnTo>
                  <a:lnTo>
                    <a:pt x="530" y="72"/>
                  </a:lnTo>
                  <a:lnTo>
                    <a:pt x="512" y="70"/>
                  </a:lnTo>
                  <a:lnTo>
                    <a:pt x="496" y="68"/>
                  </a:lnTo>
                  <a:lnTo>
                    <a:pt x="484" y="70"/>
                  </a:lnTo>
                  <a:close/>
                  <a:moveTo>
                    <a:pt x="542" y="114"/>
                  </a:moveTo>
                  <a:lnTo>
                    <a:pt x="542" y="114"/>
                  </a:lnTo>
                  <a:lnTo>
                    <a:pt x="554" y="116"/>
                  </a:lnTo>
                  <a:lnTo>
                    <a:pt x="558" y="114"/>
                  </a:lnTo>
                  <a:lnTo>
                    <a:pt x="560" y="112"/>
                  </a:lnTo>
                  <a:lnTo>
                    <a:pt x="560" y="110"/>
                  </a:lnTo>
                  <a:lnTo>
                    <a:pt x="560" y="108"/>
                  </a:lnTo>
                  <a:lnTo>
                    <a:pt x="554" y="106"/>
                  </a:lnTo>
                  <a:lnTo>
                    <a:pt x="542" y="106"/>
                  </a:lnTo>
                  <a:lnTo>
                    <a:pt x="532" y="108"/>
                  </a:lnTo>
                  <a:lnTo>
                    <a:pt x="530" y="110"/>
                  </a:lnTo>
                  <a:lnTo>
                    <a:pt x="532" y="112"/>
                  </a:lnTo>
                  <a:lnTo>
                    <a:pt x="534" y="114"/>
                  </a:lnTo>
                  <a:lnTo>
                    <a:pt x="542" y="114"/>
                  </a:lnTo>
                  <a:close/>
                  <a:moveTo>
                    <a:pt x="590" y="96"/>
                  </a:moveTo>
                  <a:lnTo>
                    <a:pt x="590" y="96"/>
                  </a:lnTo>
                  <a:lnTo>
                    <a:pt x="596" y="94"/>
                  </a:lnTo>
                  <a:lnTo>
                    <a:pt x="598" y="92"/>
                  </a:lnTo>
                  <a:lnTo>
                    <a:pt x="598" y="90"/>
                  </a:lnTo>
                  <a:lnTo>
                    <a:pt x="596" y="88"/>
                  </a:lnTo>
                  <a:lnTo>
                    <a:pt x="592" y="86"/>
                  </a:lnTo>
                  <a:lnTo>
                    <a:pt x="584" y="86"/>
                  </a:lnTo>
                  <a:lnTo>
                    <a:pt x="574" y="88"/>
                  </a:lnTo>
                  <a:lnTo>
                    <a:pt x="562" y="90"/>
                  </a:lnTo>
                  <a:lnTo>
                    <a:pt x="556" y="92"/>
                  </a:lnTo>
                  <a:lnTo>
                    <a:pt x="556" y="94"/>
                  </a:lnTo>
                  <a:lnTo>
                    <a:pt x="560" y="96"/>
                  </a:lnTo>
                  <a:lnTo>
                    <a:pt x="576" y="96"/>
                  </a:lnTo>
                  <a:lnTo>
                    <a:pt x="590" y="96"/>
                  </a:lnTo>
                  <a:close/>
                  <a:moveTo>
                    <a:pt x="554" y="70"/>
                  </a:moveTo>
                  <a:lnTo>
                    <a:pt x="554" y="70"/>
                  </a:lnTo>
                  <a:lnTo>
                    <a:pt x="554" y="72"/>
                  </a:lnTo>
                  <a:lnTo>
                    <a:pt x="554" y="74"/>
                  </a:lnTo>
                  <a:lnTo>
                    <a:pt x="562" y="78"/>
                  </a:lnTo>
                  <a:lnTo>
                    <a:pt x="572" y="80"/>
                  </a:lnTo>
                  <a:lnTo>
                    <a:pt x="582" y="80"/>
                  </a:lnTo>
                  <a:lnTo>
                    <a:pt x="584" y="78"/>
                  </a:lnTo>
                  <a:lnTo>
                    <a:pt x="584" y="76"/>
                  </a:lnTo>
                  <a:lnTo>
                    <a:pt x="576" y="72"/>
                  </a:lnTo>
                  <a:lnTo>
                    <a:pt x="564" y="68"/>
                  </a:lnTo>
                  <a:lnTo>
                    <a:pt x="558" y="68"/>
                  </a:lnTo>
                  <a:lnTo>
                    <a:pt x="554" y="70"/>
                  </a:lnTo>
                  <a:close/>
                  <a:moveTo>
                    <a:pt x="1962" y="108"/>
                  </a:moveTo>
                  <a:lnTo>
                    <a:pt x="1962" y="108"/>
                  </a:lnTo>
                  <a:lnTo>
                    <a:pt x="1950" y="114"/>
                  </a:lnTo>
                  <a:lnTo>
                    <a:pt x="1938" y="120"/>
                  </a:lnTo>
                  <a:lnTo>
                    <a:pt x="1916" y="128"/>
                  </a:lnTo>
                  <a:lnTo>
                    <a:pt x="1908" y="132"/>
                  </a:lnTo>
                  <a:lnTo>
                    <a:pt x="1906" y="134"/>
                  </a:lnTo>
                  <a:lnTo>
                    <a:pt x="1908" y="136"/>
                  </a:lnTo>
                  <a:lnTo>
                    <a:pt x="1918" y="138"/>
                  </a:lnTo>
                  <a:lnTo>
                    <a:pt x="1930" y="138"/>
                  </a:lnTo>
                  <a:lnTo>
                    <a:pt x="1938" y="142"/>
                  </a:lnTo>
                  <a:lnTo>
                    <a:pt x="1952" y="146"/>
                  </a:lnTo>
                  <a:lnTo>
                    <a:pt x="1968" y="154"/>
                  </a:lnTo>
                  <a:lnTo>
                    <a:pt x="1980" y="156"/>
                  </a:lnTo>
                  <a:lnTo>
                    <a:pt x="1994" y="158"/>
                  </a:lnTo>
                  <a:lnTo>
                    <a:pt x="2010" y="158"/>
                  </a:lnTo>
                  <a:lnTo>
                    <a:pt x="2016" y="158"/>
                  </a:lnTo>
                  <a:lnTo>
                    <a:pt x="2020" y="156"/>
                  </a:lnTo>
                  <a:lnTo>
                    <a:pt x="2022" y="152"/>
                  </a:lnTo>
                  <a:lnTo>
                    <a:pt x="2024" y="150"/>
                  </a:lnTo>
                  <a:lnTo>
                    <a:pt x="2028" y="146"/>
                  </a:lnTo>
                  <a:lnTo>
                    <a:pt x="2040" y="142"/>
                  </a:lnTo>
                  <a:lnTo>
                    <a:pt x="2058" y="140"/>
                  </a:lnTo>
                  <a:lnTo>
                    <a:pt x="2100" y="140"/>
                  </a:lnTo>
                  <a:lnTo>
                    <a:pt x="2130" y="140"/>
                  </a:lnTo>
                  <a:lnTo>
                    <a:pt x="2138" y="138"/>
                  </a:lnTo>
                  <a:lnTo>
                    <a:pt x="2142" y="136"/>
                  </a:lnTo>
                  <a:lnTo>
                    <a:pt x="2142" y="130"/>
                  </a:lnTo>
                  <a:lnTo>
                    <a:pt x="2136" y="122"/>
                  </a:lnTo>
                  <a:lnTo>
                    <a:pt x="2132" y="114"/>
                  </a:lnTo>
                  <a:lnTo>
                    <a:pt x="2132" y="112"/>
                  </a:lnTo>
                  <a:lnTo>
                    <a:pt x="2134" y="110"/>
                  </a:lnTo>
                  <a:lnTo>
                    <a:pt x="2140" y="108"/>
                  </a:lnTo>
                  <a:lnTo>
                    <a:pt x="2146" y="106"/>
                  </a:lnTo>
                  <a:lnTo>
                    <a:pt x="2162" y="104"/>
                  </a:lnTo>
                  <a:lnTo>
                    <a:pt x="2164" y="102"/>
                  </a:lnTo>
                  <a:lnTo>
                    <a:pt x="2166" y="100"/>
                  </a:lnTo>
                  <a:lnTo>
                    <a:pt x="2164" y="96"/>
                  </a:lnTo>
                  <a:lnTo>
                    <a:pt x="2160" y="92"/>
                  </a:lnTo>
                  <a:lnTo>
                    <a:pt x="2154" y="90"/>
                  </a:lnTo>
                  <a:lnTo>
                    <a:pt x="2142" y="88"/>
                  </a:lnTo>
                  <a:lnTo>
                    <a:pt x="2136" y="88"/>
                  </a:lnTo>
                  <a:lnTo>
                    <a:pt x="2128" y="86"/>
                  </a:lnTo>
                  <a:lnTo>
                    <a:pt x="2118" y="82"/>
                  </a:lnTo>
                  <a:lnTo>
                    <a:pt x="2110" y="74"/>
                  </a:lnTo>
                  <a:lnTo>
                    <a:pt x="2090" y="60"/>
                  </a:lnTo>
                  <a:lnTo>
                    <a:pt x="2082" y="56"/>
                  </a:lnTo>
                  <a:lnTo>
                    <a:pt x="2076" y="52"/>
                  </a:lnTo>
                  <a:lnTo>
                    <a:pt x="2068" y="50"/>
                  </a:lnTo>
                  <a:lnTo>
                    <a:pt x="2060" y="50"/>
                  </a:lnTo>
                  <a:lnTo>
                    <a:pt x="2052" y="54"/>
                  </a:lnTo>
                  <a:lnTo>
                    <a:pt x="2044" y="58"/>
                  </a:lnTo>
                  <a:lnTo>
                    <a:pt x="2034" y="62"/>
                  </a:lnTo>
                  <a:lnTo>
                    <a:pt x="2026" y="66"/>
                  </a:lnTo>
                  <a:lnTo>
                    <a:pt x="2008" y="68"/>
                  </a:lnTo>
                  <a:lnTo>
                    <a:pt x="1988" y="74"/>
                  </a:lnTo>
                  <a:lnTo>
                    <a:pt x="1978" y="78"/>
                  </a:lnTo>
                  <a:lnTo>
                    <a:pt x="1964" y="84"/>
                  </a:lnTo>
                  <a:lnTo>
                    <a:pt x="1954" y="92"/>
                  </a:lnTo>
                  <a:lnTo>
                    <a:pt x="1952" y="94"/>
                  </a:lnTo>
                  <a:lnTo>
                    <a:pt x="1954" y="96"/>
                  </a:lnTo>
                  <a:lnTo>
                    <a:pt x="1960" y="98"/>
                  </a:lnTo>
                  <a:lnTo>
                    <a:pt x="1964" y="98"/>
                  </a:lnTo>
                  <a:lnTo>
                    <a:pt x="1968" y="98"/>
                  </a:lnTo>
                  <a:lnTo>
                    <a:pt x="1968" y="100"/>
                  </a:lnTo>
                  <a:lnTo>
                    <a:pt x="1968" y="102"/>
                  </a:lnTo>
                  <a:lnTo>
                    <a:pt x="1962" y="108"/>
                  </a:lnTo>
                  <a:close/>
                  <a:moveTo>
                    <a:pt x="3810" y="584"/>
                  </a:moveTo>
                  <a:lnTo>
                    <a:pt x="3810" y="584"/>
                  </a:lnTo>
                  <a:lnTo>
                    <a:pt x="3826" y="588"/>
                  </a:lnTo>
                  <a:lnTo>
                    <a:pt x="3834" y="588"/>
                  </a:lnTo>
                  <a:lnTo>
                    <a:pt x="3840" y="584"/>
                  </a:lnTo>
                  <a:lnTo>
                    <a:pt x="3842" y="580"/>
                  </a:lnTo>
                  <a:lnTo>
                    <a:pt x="3842" y="574"/>
                  </a:lnTo>
                  <a:lnTo>
                    <a:pt x="3846" y="570"/>
                  </a:lnTo>
                  <a:lnTo>
                    <a:pt x="3852" y="568"/>
                  </a:lnTo>
                  <a:lnTo>
                    <a:pt x="3864" y="570"/>
                  </a:lnTo>
                  <a:lnTo>
                    <a:pt x="3878" y="574"/>
                  </a:lnTo>
                  <a:lnTo>
                    <a:pt x="3890" y="572"/>
                  </a:lnTo>
                  <a:lnTo>
                    <a:pt x="3900" y="570"/>
                  </a:lnTo>
                  <a:lnTo>
                    <a:pt x="3910" y="566"/>
                  </a:lnTo>
                  <a:lnTo>
                    <a:pt x="3918" y="562"/>
                  </a:lnTo>
                  <a:lnTo>
                    <a:pt x="3926" y="560"/>
                  </a:lnTo>
                  <a:lnTo>
                    <a:pt x="3934" y="562"/>
                  </a:lnTo>
                  <a:lnTo>
                    <a:pt x="3942" y="566"/>
                  </a:lnTo>
                  <a:lnTo>
                    <a:pt x="3952" y="570"/>
                  </a:lnTo>
                  <a:lnTo>
                    <a:pt x="3962" y="572"/>
                  </a:lnTo>
                  <a:lnTo>
                    <a:pt x="3974" y="572"/>
                  </a:lnTo>
                  <a:lnTo>
                    <a:pt x="3986" y="570"/>
                  </a:lnTo>
                  <a:lnTo>
                    <a:pt x="4014" y="562"/>
                  </a:lnTo>
                  <a:lnTo>
                    <a:pt x="4048" y="552"/>
                  </a:lnTo>
                  <a:lnTo>
                    <a:pt x="4056" y="546"/>
                  </a:lnTo>
                  <a:lnTo>
                    <a:pt x="4060" y="542"/>
                  </a:lnTo>
                  <a:lnTo>
                    <a:pt x="4060" y="538"/>
                  </a:lnTo>
                  <a:lnTo>
                    <a:pt x="4056" y="534"/>
                  </a:lnTo>
                  <a:lnTo>
                    <a:pt x="4054" y="530"/>
                  </a:lnTo>
                  <a:lnTo>
                    <a:pt x="4054" y="528"/>
                  </a:lnTo>
                  <a:lnTo>
                    <a:pt x="4056" y="524"/>
                  </a:lnTo>
                  <a:lnTo>
                    <a:pt x="4066" y="524"/>
                  </a:lnTo>
                  <a:lnTo>
                    <a:pt x="4070" y="522"/>
                  </a:lnTo>
                  <a:lnTo>
                    <a:pt x="4074" y="520"/>
                  </a:lnTo>
                  <a:lnTo>
                    <a:pt x="4076" y="518"/>
                  </a:lnTo>
                  <a:lnTo>
                    <a:pt x="4074" y="516"/>
                  </a:lnTo>
                  <a:lnTo>
                    <a:pt x="4068" y="512"/>
                  </a:lnTo>
                  <a:lnTo>
                    <a:pt x="4056" y="506"/>
                  </a:lnTo>
                  <a:lnTo>
                    <a:pt x="4042" y="500"/>
                  </a:lnTo>
                  <a:lnTo>
                    <a:pt x="4026" y="498"/>
                  </a:lnTo>
                  <a:lnTo>
                    <a:pt x="4010" y="496"/>
                  </a:lnTo>
                  <a:lnTo>
                    <a:pt x="3994" y="498"/>
                  </a:lnTo>
                  <a:lnTo>
                    <a:pt x="3980" y="498"/>
                  </a:lnTo>
                  <a:lnTo>
                    <a:pt x="3968" y="496"/>
                  </a:lnTo>
                  <a:lnTo>
                    <a:pt x="3958" y="490"/>
                  </a:lnTo>
                  <a:lnTo>
                    <a:pt x="3948" y="484"/>
                  </a:lnTo>
                  <a:lnTo>
                    <a:pt x="3938" y="478"/>
                  </a:lnTo>
                  <a:lnTo>
                    <a:pt x="3928" y="472"/>
                  </a:lnTo>
                  <a:lnTo>
                    <a:pt x="3918" y="470"/>
                  </a:lnTo>
                  <a:lnTo>
                    <a:pt x="3912" y="472"/>
                  </a:lnTo>
                  <a:lnTo>
                    <a:pt x="3906" y="474"/>
                  </a:lnTo>
                  <a:lnTo>
                    <a:pt x="3898" y="480"/>
                  </a:lnTo>
                  <a:lnTo>
                    <a:pt x="3894" y="486"/>
                  </a:lnTo>
                  <a:lnTo>
                    <a:pt x="3892" y="492"/>
                  </a:lnTo>
                  <a:lnTo>
                    <a:pt x="3894" y="498"/>
                  </a:lnTo>
                  <a:lnTo>
                    <a:pt x="3900" y="506"/>
                  </a:lnTo>
                  <a:lnTo>
                    <a:pt x="3900" y="510"/>
                  </a:lnTo>
                  <a:lnTo>
                    <a:pt x="3896" y="512"/>
                  </a:lnTo>
                  <a:lnTo>
                    <a:pt x="3890" y="512"/>
                  </a:lnTo>
                  <a:lnTo>
                    <a:pt x="3882" y="508"/>
                  </a:lnTo>
                  <a:lnTo>
                    <a:pt x="3862" y="498"/>
                  </a:lnTo>
                  <a:lnTo>
                    <a:pt x="3842" y="484"/>
                  </a:lnTo>
                  <a:lnTo>
                    <a:pt x="3822" y="472"/>
                  </a:lnTo>
                  <a:lnTo>
                    <a:pt x="3814" y="468"/>
                  </a:lnTo>
                  <a:lnTo>
                    <a:pt x="3808" y="468"/>
                  </a:lnTo>
                  <a:lnTo>
                    <a:pt x="3800" y="466"/>
                  </a:lnTo>
                  <a:lnTo>
                    <a:pt x="3794" y="468"/>
                  </a:lnTo>
                  <a:lnTo>
                    <a:pt x="3778" y="476"/>
                  </a:lnTo>
                  <a:lnTo>
                    <a:pt x="3758" y="488"/>
                  </a:lnTo>
                  <a:lnTo>
                    <a:pt x="3748" y="496"/>
                  </a:lnTo>
                  <a:lnTo>
                    <a:pt x="3746" y="502"/>
                  </a:lnTo>
                  <a:lnTo>
                    <a:pt x="3746" y="508"/>
                  </a:lnTo>
                  <a:lnTo>
                    <a:pt x="3748" y="514"/>
                  </a:lnTo>
                  <a:lnTo>
                    <a:pt x="3752" y="524"/>
                  </a:lnTo>
                  <a:lnTo>
                    <a:pt x="3752" y="530"/>
                  </a:lnTo>
                  <a:lnTo>
                    <a:pt x="3746" y="532"/>
                  </a:lnTo>
                  <a:lnTo>
                    <a:pt x="3742" y="536"/>
                  </a:lnTo>
                  <a:lnTo>
                    <a:pt x="3742" y="542"/>
                  </a:lnTo>
                  <a:lnTo>
                    <a:pt x="3744" y="548"/>
                  </a:lnTo>
                  <a:lnTo>
                    <a:pt x="3752" y="554"/>
                  </a:lnTo>
                  <a:lnTo>
                    <a:pt x="3762" y="560"/>
                  </a:lnTo>
                  <a:lnTo>
                    <a:pt x="3776" y="568"/>
                  </a:lnTo>
                  <a:lnTo>
                    <a:pt x="3810" y="584"/>
                  </a:lnTo>
                  <a:close/>
                  <a:moveTo>
                    <a:pt x="4172" y="572"/>
                  </a:moveTo>
                  <a:lnTo>
                    <a:pt x="4172" y="572"/>
                  </a:lnTo>
                  <a:lnTo>
                    <a:pt x="4198" y="578"/>
                  </a:lnTo>
                  <a:lnTo>
                    <a:pt x="4218" y="578"/>
                  </a:lnTo>
                  <a:lnTo>
                    <a:pt x="4262" y="576"/>
                  </a:lnTo>
                  <a:lnTo>
                    <a:pt x="4276" y="574"/>
                  </a:lnTo>
                  <a:lnTo>
                    <a:pt x="4288" y="570"/>
                  </a:lnTo>
                  <a:lnTo>
                    <a:pt x="4294" y="566"/>
                  </a:lnTo>
                  <a:lnTo>
                    <a:pt x="4300" y="560"/>
                  </a:lnTo>
                  <a:lnTo>
                    <a:pt x="4300" y="556"/>
                  </a:lnTo>
                  <a:lnTo>
                    <a:pt x="4300" y="552"/>
                  </a:lnTo>
                  <a:lnTo>
                    <a:pt x="4296" y="550"/>
                  </a:lnTo>
                  <a:lnTo>
                    <a:pt x="4288" y="550"/>
                  </a:lnTo>
                  <a:lnTo>
                    <a:pt x="4280" y="550"/>
                  </a:lnTo>
                  <a:lnTo>
                    <a:pt x="4274" y="548"/>
                  </a:lnTo>
                  <a:lnTo>
                    <a:pt x="4266" y="540"/>
                  </a:lnTo>
                  <a:lnTo>
                    <a:pt x="4260" y="536"/>
                  </a:lnTo>
                  <a:lnTo>
                    <a:pt x="4252" y="534"/>
                  </a:lnTo>
                  <a:lnTo>
                    <a:pt x="4244" y="536"/>
                  </a:lnTo>
                  <a:lnTo>
                    <a:pt x="4230" y="540"/>
                  </a:lnTo>
                  <a:lnTo>
                    <a:pt x="4220" y="542"/>
                  </a:lnTo>
                  <a:lnTo>
                    <a:pt x="4214" y="542"/>
                  </a:lnTo>
                  <a:lnTo>
                    <a:pt x="4212" y="540"/>
                  </a:lnTo>
                  <a:lnTo>
                    <a:pt x="4212" y="536"/>
                  </a:lnTo>
                  <a:lnTo>
                    <a:pt x="4210" y="532"/>
                  </a:lnTo>
                  <a:lnTo>
                    <a:pt x="4204" y="528"/>
                  </a:lnTo>
                  <a:lnTo>
                    <a:pt x="4194" y="526"/>
                  </a:lnTo>
                  <a:lnTo>
                    <a:pt x="4174" y="528"/>
                  </a:lnTo>
                  <a:lnTo>
                    <a:pt x="4154" y="528"/>
                  </a:lnTo>
                  <a:lnTo>
                    <a:pt x="4142" y="526"/>
                  </a:lnTo>
                  <a:lnTo>
                    <a:pt x="4132" y="524"/>
                  </a:lnTo>
                  <a:lnTo>
                    <a:pt x="4126" y="520"/>
                  </a:lnTo>
                  <a:lnTo>
                    <a:pt x="4122" y="514"/>
                  </a:lnTo>
                  <a:lnTo>
                    <a:pt x="4122" y="516"/>
                  </a:lnTo>
                  <a:lnTo>
                    <a:pt x="4118" y="518"/>
                  </a:lnTo>
                  <a:lnTo>
                    <a:pt x="4112" y="530"/>
                  </a:lnTo>
                  <a:lnTo>
                    <a:pt x="4108" y="536"/>
                  </a:lnTo>
                  <a:lnTo>
                    <a:pt x="4110" y="542"/>
                  </a:lnTo>
                  <a:lnTo>
                    <a:pt x="4114" y="550"/>
                  </a:lnTo>
                  <a:lnTo>
                    <a:pt x="4126" y="556"/>
                  </a:lnTo>
                  <a:lnTo>
                    <a:pt x="4144" y="564"/>
                  </a:lnTo>
                  <a:lnTo>
                    <a:pt x="4172" y="572"/>
                  </a:lnTo>
                  <a:close/>
                  <a:moveTo>
                    <a:pt x="5478" y="870"/>
                  </a:moveTo>
                  <a:lnTo>
                    <a:pt x="5478" y="866"/>
                  </a:lnTo>
                  <a:lnTo>
                    <a:pt x="5548" y="856"/>
                  </a:lnTo>
                  <a:lnTo>
                    <a:pt x="5558" y="854"/>
                  </a:lnTo>
                  <a:lnTo>
                    <a:pt x="5564" y="852"/>
                  </a:lnTo>
                  <a:lnTo>
                    <a:pt x="5570" y="848"/>
                  </a:lnTo>
                  <a:lnTo>
                    <a:pt x="5572" y="846"/>
                  </a:lnTo>
                  <a:lnTo>
                    <a:pt x="5570" y="842"/>
                  </a:lnTo>
                  <a:lnTo>
                    <a:pt x="5568" y="838"/>
                  </a:lnTo>
                  <a:lnTo>
                    <a:pt x="5560" y="832"/>
                  </a:lnTo>
                  <a:lnTo>
                    <a:pt x="5546" y="826"/>
                  </a:lnTo>
                  <a:lnTo>
                    <a:pt x="5530" y="820"/>
                  </a:lnTo>
                  <a:lnTo>
                    <a:pt x="5512" y="818"/>
                  </a:lnTo>
                  <a:lnTo>
                    <a:pt x="5494" y="818"/>
                  </a:lnTo>
                  <a:lnTo>
                    <a:pt x="5478" y="820"/>
                  </a:lnTo>
                  <a:lnTo>
                    <a:pt x="5478" y="818"/>
                  </a:lnTo>
                  <a:lnTo>
                    <a:pt x="5454" y="826"/>
                  </a:lnTo>
                  <a:lnTo>
                    <a:pt x="5444" y="832"/>
                  </a:lnTo>
                  <a:lnTo>
                    <a:pt x="5434" y="838"/>
                  </a:lnTo>
                  <a:lnTo>
                    <a:pt x="5428" y="844"/>
                  </a:lnTo>
                  <a:lnTo>
                    <a:pt x="5422" y="850"/>
                  </a:lnTo>
                  <a:lnTo>
                    <a:pt x="5418" y="856"/>
                  </a:lnTo>
                  <a:lnTo>
                    <a:pt x="5418" y="864"/>
                  </a:lnTo>
                  <a:lnTo>
                    <a:pt x="5418" y="868"/>
                  </a:lnTo>
                  <a:lnTo>
                    <a:pt x="5422" y="872"/>
                  </a:lnTo>
                  <a:lnTo>
                    <a:pt x="5426" y="874"/>
                  </a:lnTo>
                  <a:lnTo>
                    <a:pt x="5434" y="874"/>
                  </a:lnTo>
                  <a:lnTo>
                    <a:pt x="5452" y="874"/>
                  </a:lnTo>
                  <a:lnTo>
                    <a:pt x="5478" y="870"/>
                  </a:lnTo>
                  <a:close/>
                  <a:moveTo>
                    <a:pt x="2060" y="404"/>
                  </a:moveTo>
                  <a:lnTo>
                    <a:pt x="2060" y="404"/>
                  </a:lnTo>
                  <a:lnTo>
                    <a:pt x="2068" y="408"/>
                  </a:lnTo>
                  <a:lnTo>
                    <a:pt x="2078" y="408"/>
                  </a:lnTo>
                  <a:lnTo>
                    <a:pt x="2088" y="406"/>
                  </a:lnTo>
                  <a:lnTo>
                    <a:pt x="2096" y="404"/>
                  </a:lnTo>
                  <a:lnTo>
                    <a:pt x="2104" y="400"/>
                  </a:lnTo>
                  <a:lnTo>
                    <a:pt x="2108" y="396"/>
                  </a:lnTo>
                  <a:lnTo>
                    <a:pt x="2112" y="392"/>
                  </a:lnTo>
                  <a:lnTo>
                    <a:pt x="2112" y="388"/>
                  </a:lnTo>
                  <a:lnTo>
                    <a:pt x="2106" y="386"/>
                  </a:lnTo>
                  <a:lnTo>
                    <a:pt x="2100" y="386"/>
                  </a:lnTo>
                  <a:lnTo>
                    <a:pt x="2080" y="392"/>
                  </a:lnTo>
                  <a:lnTo>
                    <a:pt x="2064" y="398"/>
                  </a:lnTo>
                  <a:lnTo>
                    <a:pt x="2060" y="402"/>
                  </a:lnTo>
                  <a:lnTo>
                    <a:pt x="2058" y="404"/>
                  </a:lnTo>
                  <a:lnTo>
                    <a:pt x="2060" y="404"/>
                  </a:lnTo>
                  <a:close/>
                  <a:moveTo>
                    <a:pt x="3868" y="678"/>
                  </a:moveTo>
                  <a:lnTo>
                    <a:pt x="3868" y="678"/>
                  </a:lnTo>
                  <a:lnTo>
                    <a:pt x="3858" y="686"/>
                  </a:lnTo>
                  <a:lnTo>
                    <a:pt x="3856" y="688"/>
                  </a:lnTo>
                  <a:lnTo>
                    <a:pt x="3858" y="690"/>
                  </a:lnTo>
                  <a:lnTo>
                    <a:pt x="3866" y="690"/>
                  </a:lnTo>
                  <a:lnTo>
                    <a:pt x="3896" y="688"/>
                  </a:lnTo>
                  <a:lnTo>
                    <a:pt x="3916" y="688"/>
                  </a:lnTo>
                  <a:lnTo>
                    <a:pt x="3940" y="692"/>
                  </a:lnTo>
                  <a:lnTo>
                    <a:pt x="3970" y="696"/>
                  </a:lnTo>
                  <a:lnTo>
                    <a:pt x="3990" y="696"/>
                  </a:lnTo>
                  <a:lnTo>
                    <a:pt x="4004" y="694"/>
                  </a:lnTo>
                  <a:lnTo>
                    <a:pt x="4006" y="692"/>
                  </a:lnTo>
                  <a:lnTo>
                    <a:pt x="4008" y="690"/>
                  </a:lnTo>
                  <a:lnTo>
                    <a:pt x="4008" y="686"/>
                  </a:lnTo>
                  <a:lnTo>
                    <a:pt x="4006" y="682"/>
                  </a:lnTo>
                  <a:lnTo>
                    <a:pt x="4000" y="674"/>
                  </a:lnTo>
                  <a:lnTo>
                    <a:pt x="3988" y="664"/>
                  </a:lnTo>
                  <a:lnTo>
                    <a:pt x="3972" y="654"/>
                  </a:lnTo>
                  <a:lnTo>
                    <a:pt x="3956" y="648"/>
                  </a:lnTo>
                  <a:lnTo>
                    <a:pt x="3940" y="644"/>
                  </a:lnTo>
                  <a:lnTo>
                    <a:pt x="3928" y="646"/>
                  </a:lnTo>
                  <a:lnTo>
                    <a:pt x="3916" y="648"/>
                  </a:lnTo>
                  <a:lnTo>
                    <a:pt x="3904" y="654"/>
                  </a:lnTo>
                  <a:lnTo>
                    <a:pt x="3894" y="662"/>
                  </a:lnTo>
                  <a:lnTo>
                    <a:pt x="3868" y="678"/>
                  </a:lnTo>
                  <a:close/>
                  <a:moveTo>
                    <a:pt x="5044" y="956"/>
                  </a:moveTo>
                  <a:lnTo>
                    <a:pt x="5044" y="956"/>
                  </a:lnTo>
                  <a:lnTo>
                    <a:pt x="5046" y="954"/>
                  </a:lnTo>
                  <a:lnTo>
                    <a:pt x="5046" y="950"/>
                  </a:lnTo>
                  <a:lnTo>
                    <a:pt x="5044" y="948"/>
                  </a:lnTo>
                  <a:lnTo>
                    <a:pt x="5042" y="946"/>
                  </a:lnTo>
                  <a:lnTo>
                    <a:pt x="5034" y="942"/>
                  </a:lnTo>
                  <a:lnTo>
                    <a:pt x="5024" y="940"/>
                  </a:lnTo>
                  <a:lnTo>
                    <a:pt x="5012" y="938"/>
                  </a:lnTo>
                  <a:lnTo>
                    <a:pt x="5000" y="938"/>
                  </a:lnTo>
                  <a:lnTo>
                    <a:pt x="4990" y="938"/>
                  </a:lnTo>
                  <a:lnTo>
                    <a:pt x="4984" y="942"/>
                  </a:lnTo>
                  <a:lnTo>
                    <a:pt x="4982" y="944"/>
                  </a:lnTo>
                  <a:lnTo>
                    <a:pt x="4982" y="946"/>
                  </a:lnTo>
                  <a:lnTo>
                    <a:pt x="4986" y="950"/>
                  </a:lnTo>
                  <a:lnTo>
                    <a:pt x="4992" y="954"/>
                  </a:lnTo>
                  <a:lnTo>
                    <a:pt x="5002" y="958"/>
                  </a:lnTo>
                  <a:lnTo>
                    <a:pt x="5014" y="960"/>
                  </a:lnTo>
                  <a:lnTo>
                    <a:pt x="5024" y="962"/>
                  </a:lnTo>
                  <a:lnTo>
                    <a:pt x="5034" y="960"/>
                  </a:lnTo>
                  <a:lnTo>
                    <a:pt x="5044" y="956"/>
                  </a:lnTo>
                  <a:close/>
                  <a:moveTo>
                    <a:pt x="3698" y="530"/>
                  </a:moveTo>
                  <a:lnTo>
                    <a:pt x="3698" y="530"/>
                  </a:lnTo>
                  <a:lnTo>
                    <a:pt x="3704" y="524"/>
                  </a:lnTo>
                  <a:lnTo>
                    <a:pt x="3706" y="518"/>
                  </a:lnTo>
                  <a:lnTo>
                    <a:pt x="3704" y="508"/>
                  </a:lnTo>
                  <a:lnTo>
                    <a:pt x="3696" y="498"/>
                  </a:lnTo>
                  <a:lnTo>
                    <a:pt x="3694" y="496"/>
                  </a:lnTo>
                  <a:lnTo>
                    <a:pt x="3692" y="496"/>
                  </a:lnTo>
                  <a:lnTo>
                    <a:pt x="3688" y="500"/>
                  </a:lnTo>
                  <a:lnTo>
                    <a:pt x="3684" y="506"/>
                  </a:lnTo>
                  <a:lnTo>
                    <a:pt x="3682" y="514"/>
                  </a:lnTo>
                  <a:lnTo>
                    <a:pt x="3680" y="524"/>
                  </a:lnTo>
                  <a:lnTo>
                    <a:pt x="3684" y="530"/>
                  </a:lnTo>
                  <a:lnTo>
                    <a:pt x="3686" y="532"/>
                  </a:lnTo>
                  <a:lnTo>
                    <a:pt x="3688" y="532"/>
                  </a:lnTo>
                  <a:lnTo>
                    <a:pt x="3692" y="532"/>
                  </a:lnTo>
                  <a:lnTo>
                    <a:pt x="3698" y="530"/>
                  </a:lnTo>
                  <a:close/>
                  <a:moveTo>
                    <a:pt x="2260" y="322"/>
                  </a:moveTo>
                  <a:lnTo>
                    <a:pt x="2260" y="322"/>
                  </a:lnTo>
                  <a:lnTo>
                    <a:pt x="2286" y="316"/>
                  </a:lnTo>
                  <a:lnTo>
                    <a:pt x="2314" y="310"/>
                  </a:lnTo>
                  <a:lnTo>
                    <a:pt x="2350" y="306"/>
                  </a:lnTo>
                  <a:lnTo>
                    <a:pt x="2398" y="304"/>
                  </a:lnTo>
                  <a:lnTo>
                    <a:pt x="2424" y="302"/>
                  </a:lnTo>
                  <a:lnTo>
                    <a:pt x="2442" y="298"/>
                  </a:lnTo>
                  <a:lnTo>
                    <a:pt x="2456" y="294"/>
                  </a:lnTo>
                  <a:lnTo>
                    <a:pt x="2464" y="288"/>
                  </a:lnTo>
                  <a:lnTo>
                    <a:pt x="2466" y="284"/>
                  </a:lnTo>
                  <a:lnTo>
                    <a:pt x="2466" y="282"/>
                  </a:lnTo>
                  <a:lnTo>
                    <a:pt x="2462" y="274"/>
                  </a:lnTo>
                  <a:lnTo>
                    <a:pt x="2456" y="266"/>
                  </a:lnTo>
                  <a:lnTo>
                    <a:pt x="2442" y="256"/>
                  </a:lnTo>
                  <a:lnTo>
                    <a:pt x="2420" y="240"/>
                  </a:lnTo>
                  <a:lnTo>
                    <a:pt x="2412" y="234"/>
                  </a:lnTo>
                  <a:lnTo>
                    <a:pt x="2406" y="232"/>
                  </a:lnTo>
                  <a:lnTo>
                    <a:pt x="2398" y="232"/>
                  </a:lnTo>
                  <a:lnTo>
                    <a:pt x="2388" y="236"/>
                  </a:lnTo>
                  <a:lnTo>
                    <a:pt x="2376" y="242"/>
                  </a:lnTo>
                  <a:lnTo>
                    <a:pt x="2360" y="254"/>
                  </a:lnTo>
                  <a:lnTo>
                    <a:pt x="2346" y="262"/>
                  </a:lnTo>
                  <a:lnTo>
                    <a:pt x="2344" y="264"/>
                  </a:lnTo>
                  <a:lnTo>
                    <a:pt x="2344" y="262"/>
                  </a:lnTo>
                  <a:lnTo>
                    <a:pt x="2356" y="248"/>
                  </a:lnTo>
                  <a:lnTo>
                    <a:pt x="2364" y="238"/>
                  </a:lnTo>
                  <a:lnTo>
                    <a:pt x="2372" y="226"/>
                  </a:lnTo>
                  <a:lnTo>
                    <a:pt x="2376" y="218"/>
                  </a:lnTo>
                  <a:lnTo>
                    <a:pt x="2374" y="214"/>
                  </a:lnTo>
                  <a:lnTo>
                    <a:pt x="2372" y="212"/>
                  </a:lnTo>
                  <a:lnTo>
                    <a:pt x="2354" y="208"/>
                  </a:lnTo>
                  <a:lnTo>
                    <a:pt x="2344" y="206"/>
                  </a:lnTo>
                  <a:lnTo>
                    <a:pt x="2336" y="206"/>
                  </a:lnTo>
                  <a:lnTo>
                    <a:pt x="2326" y="208"/>
                  </a:lnTo>
                  <a:lnTo>
                    <a:pt x="2316" y="212"/>
                  </a:lnTo>
                  <a:lnTo>
                    <a:pt x="2306" y="222"/>
                  </a:lnTo>
                  <a:lnTo>
                    <a:pt x="2294" y="236"/>
                  </a:lnTo>
                  <a:lnTo>
                    <a:pt x="2286" y="248"/>
                  </a:lnTo>
                  <a:lnTo>
                    <a:pt x="2278" y="256"/>
                  </a:lnTo>
                  <a:lnTo>
                    <a:pt x="2266" y="264"/>
                  </a:lnTo>
                  <a:lnTo>
                    <a:pt x="2260" y="270"/>
                  </a:lnTo>
                  <a:lnTo>
                    <a:pt x="2252" y="278"/>
                  </a:lnTo>
                  <a:lnTo>
                    <a:pt x="2242" y="292"/>
                  </a:lnTo>
                  <a:lnTo>
                    <a:pt x="2230" y="314"/>
                  </a:lnTo>
                  <a:lnTo>
                    <a:pt x="2226" y="324"/>
                  </a:lnTo>
                  <a:lnTo>
                    <a:pt x="2226" y="328"/>
                  </a:lnTo>
                  <a:lnTo>
                    <a:pt x="2228" y="330"/>
                  </a:lnTo>
                  <a:lnTo>
                    <a:pt x="2238" y="328"/>
                  </a:lnTo>
                  <a:lnTo>
                    <a:pt x="2260" y="322"/>
                  </a:lnTo>
                  <a:close/>
                  <a:moveTo>
                    <a:pt x="2156" y="150"/>
                  </a:moveTo>
                  <a:lnTo>
                    <a:pt x="2156" y="150"/>
                  </a:lnTo>
                  <a:lnTo>
                    <a:pt x="2132" y="150"/>
                  </a:lnTo>
                  <a:lnTo>
                    <a:pt x="2100" y="148"/>
                  </a:lnTo>
                  <a:lnTo>
                    <a:pt x="2084" y="150"/>
                  </a:lnTo>
                  <a:lnTo>
                    <a:pt x="2068" y="152"/>
                  </a:lnTo>
                  <a:lnTo>
                    <a:pt x="2054" y="156"/>
                  </a:lnTo>
                  <a:lnTo>
                    <a:pt x="2042" y="162"/>
                  </a:lnTo>
                  <a:lnTo>
                    <a:pt x="2016" y="178"/>
                  </a:lnTo>
                  <a:lnTo>
                    <a:pt x="1988" y="192"/>
                  </a:lnTo>
                  <a:lnTo>
                    <a:pt x="1980" y="198"/>
                  </a:lnTo>
                  <a:lnTo>
                    <a:pt x="1978" y="200"/>
                  </a:lnTo>
                  <a:lnTo>
                    <a:pt x="1978" y="202"/>
                  </a:lnTo>
                  <a:lnTo>
                    <a:pt x="1980" y="204"/>
                  </a:lnTo>
                  <a:lnTo>
                    <a:pt x="1982" y="204"/>
                  </a:lnTo>
                  <a:lnTo>
                    <a:pt x="1996" y="206"/>
                  </a:lnTo>
                  <a:lnTo>
                    <a:pt x="2012" y="206"/>
                  </a:lnTo>
                  <a:lnTo>
                    <a:pt x="2020" y="208"/>
                  </a:lnTo>
                  <a:lnTo>
                    <a:pt x="2024" y="210"/>
                  </a:lnTo>
                  <a:lnTo>
                    <a:pt x="2024" y="214"/>
                  </a:lnTo>
                  <a:lnTo>
                    <a:pt x="2024" y="218"/>
                  </a:lnTo>
                  <a:lnTo>
                    <a:pt x="2026" y="224"/>
                  </a:lnTo>
                  <a:lnTo>
                    <a:pt x="2030" y="230"/>
                  </a:lnTo>
                  <a:lnTo>
                    <a:pt x="2038" y="234"/>
                  </a:lnTo>
                  <a:lnTo>
                    <a:pt x="2046" y="238"/>
                  </a:lnTo>
                  <a:lnTo>
                    <a:pt x="2054" y="238"/>
                  </a:lnTo>
                  <a:lnTo>
                    <a:pt x="2074" y="240"/>
                  </a:lnTo>
                  <a:lnTo>
                    <a:pt x="2100" y="244"/>
                  </a:lnTo>
                  <a:lnTo>
                    <a:pt x="2118" y="246"/>
                  </a:lnTo>
                  <a:lnTo>
                    <a:pt x="2138" y="252"/>
                  </a:lnTo>
                  <a:lnTo>
                    <a:pt x="2158" y="258"/>
                  </a:lnTo>
                  <a:lnTo>
                    <a:pt x="2180" y="260"/>
                  </a:lnTo>
                  <a:lnTo>
                    <a:pt x="2200" y="260"/>
                  </a:lnTo>
                  <a:lnTo>
                    <a:pt x="2218" y="258"/>
                  </a:lnTo>
                  <a:lnTo>
                    <a:pt x="2232" y="252"/>
                  </a:lnTo>
                  <a:lnTo>
                    <a:pt x="2240" y="248"/>
                  </a:lnTo>
                  <a:lnTo>
                    <a:pt x="2244" y="244"/>
                  </a:lnTo>
                  <a:lnTo>
                    <a:pt x="2244" y="240"/>
                  </a:lnTo>
                  <a:lnTo>
                    <a:pt x="2242" y="238"/>
                  </a:lnTo>
                  <a:lnTo>
                    <a:pt x="2240" y="234"/>
                  </a:lnTo>
                  <a:lnTo>
                    <a:pt x="2236" y="232"/>
                  </a:lnTo>
                  <a:lnTo>
                    <a:pt x="2236" y="228"/>
                  </a:lnTo>
                  <a:lnTo>
                    <a:pt x="2236" y="220"/>
                  </a:lnTo>
                  <a:lnTo>
                    <a:pt x="2238" y="210"/>
                  </a:lnTo>
                  <a:lnTo>
                    <a:pt x="2244" y="202"/>
                  </a:lnTo>
                  <a:lnTo>
                    <a:pt x="2248" y="192"/>
                  </a:lnTo>
                  <a:lnTo>
                    <a:pt x="2252" y="184"/>
                  </a:lnTo>
                  <a:lnTo>
                    <a:pt x="2252" y="180"/>
                  </a:lnTo>
                  <a:lnTo>
                    <a:pt x="2252" y="176"/>
                  </a:lnTo>
                  <a:lnTo>
                    <a:pt x="2250" y="174"/>
                  </a:lnTo>
                  <a:lnTo>
                    <a:pt x="2246" y="172"/>
                  </a:lnTo>
                  <a:lnTo>
                    <a:pt x="2238" y="166"/>
                  </a:lnTo>
                  <a:lnTo>
                    <a:pt x="2234" y="162"/>
                  </a:lnTo>
                  <a:lnTo>
                    <a:pt x="2230" y="160"/>
                  </a:lnTo>
                  <a:lnTo>
                    <a:pt x="2226" y="156"/>
                  </a:lnTo>
                  <a:lnTo>
                    <a:pt x="2220" y="156"/>
                  </a:lnTo>
                  <a:lnTo>
                    <a:pt x="2212" y="156"/>
                  </a:lnTo>
                  <a:lnTo>
                    <a:pt x="2184" y="164"/>
                  </a:lnTo>
                  <a:lnTo>
                    <a:pt x="2170" y="170"/>
                  </a:lnTo>
                  <a:lnTo>
                    <a:pt x="2162" y="170"/>
                  </a:lnTo>
                  <a:lnTo>
                    <a:pt x="2160" y="168"/>
                  </a:lnTo>
                  <a:lnTo>
                    <a:pt x="2162" y="164"/>
                  </a:lnTo>
                  <a:lnTo>
                    <a:pt x="2164" y="158"/>
                  </a:lnTo>
                  <a:lnTo>
                    <a:pt x="2164" y="154"/>
                  </a:lnTo>
                  <a:lnTo>
                    <a:pt x="2164" y="150"/>
                  </a:lnTo>
                  <a:lnTo>
                    <a:pt x="2156" y="150"/>
                  </a:lnTo>
                  <a:close/>
                  <a:moveTo>
                    <a:pt x="3192" y="724"/>
                  </a:moveTo>
                  <a:lnTo>
                    <a:pt x="3192" y="724"/>
                  </a:lnTo>
                  <a:lnTo>
                    <a:pt x="3218" y="728"/>
                  </a:lnTo>
                  <a:lnTo>
                    <a:pt x="3242" y="734"/>
                  </a:lnTo>
                  <a:lnTo>
                    <a:pt x="3268" y="744"/>
                  </a:lnTo>
                  <a:lnTo>
                    <a:pt x="3300" y="758"/>
                  </a:lnTo>
                  <a:lnTo>
                    <a:pt x="3308" y="762"/>
                  </a:lnTo>
                  <a:lnTo>
                    <a:pt x="3314" y="764"/>
                  </a:lnTo>
                  <a:lnTo>
                    <a:pt x="3316" y="762"/>
                  </a:lnTo>
                  <a:lnTo>
                    <a:pt x="3316" y="760"/>
                  </a:lnTo>
                  <a:lnTo>
                    <a:pt x="3314" y="752"/>
                  </a:lnTo>
                  <a:lnTo>
                    <a:pt x="3316" y="748"/>
                  </a:lnTo>
                  <a:lnTo>
                    <a:pt x="3320" y="746"/>
                  </a:lnTo>
                  <a:lnTo>
                    <a:pt x="3332" y="746"/>
                  </a:lnTo>
                  <a:lnTo>
                    <a:pt x="3338" y="746"/>
                  </a:lnTo>
                  <a:lnTo>
                    <a:pt x="3368" y="758"/>
                  </a:lnTo>
                  <a:lnTo>
                    <a:pt x="3390" y="768"/>
                  </a:lnTo>
                  <a:lnTo>
                    <a:pt x="3412" y="778"/>
                  </a:lnTo>
                  <a:lnTo>
                    <a:pt x="3420" y="782"/>
                  </a:lnTo>
                  <a:lnTo>
                    <a:pt x="3428" y="782"/>
                  </a:lnTo>
                  <a:lnTo>
                    <a:pt x="3434" y="778"/>
                  </a:lnTo>
                  <a:lnTo>
                    <a:pt x="3440" y="772"/>
                  </a:lnTo>
                  <a:lnTo>
                    <a:pt x="3440" y="766"/>
                  </a:lnTo>
                  <a:lnTo>
                    <a:pt x="3440" y="762"/>
                  </a:lnTo>
                  <a:lnTo>
                    <a:pt x="3436" y="756"/>
                  </a:lnTo>
                  <a:lnTo>
                    <a:pt x="3430" y="752"/>
                  </a:lnTo>
                  <a:lnTo>
                    <a:pt x="3422" y="748"/>
                  </a:lnTo>
                  <a:lnTo>
                    <a:pt x="3414" y="746"/>
                  </a:lnTo>
                  <a:lnTo>
                    <a:pt x="3412" y="744"/>
                  </a:lnTo>
                  <a:lnTo>
                    <a:pt x="3412" y="742"/>
                  </a:lnTo>
                  <a:lnTo>
                    <a:pt x="3414" y="742"/>
                  </a:lnTo>
                  <a:lnTo>
                    <a:pt x="3422" y="738"/>
                  </a:lnTo>
                  <a:lnTo>
                    <a:pt x="3432" y="736"/>
                  </a:lnTo>
                  <a:lnTo>
                    <a:pt x="3432" y="734"/>
                  </a:lnTo>
                  <a:lnTo>
                    <a:pt x="3432" y="732"/>
                  </a:lnTo>
                  <a:lnTo>
                    <a:pt x="3426" y="730"/>
                  </a:lnTo>
                  <a:lnTo>
                    <a:pt x="3418" y="726"/>
                  </a:lnTo>
                  <a:lnTo>
                    <a:pt x="3410" y="724"/>
                  </a:lnTo>
                  <a:lnTo>
                    <a:pt x="3406" y="720"/>
                  </a:lnTo>
                  <a:lnTo>
                    <a:pt x="3406" y="718"/>
                  </a:lnTo>
                  <a:lnTo>
                    <a:pt x="3416" y="714"/>
                  </a:lnTo>
                  <a:lnTo>
                    <a:pt x="3428" y="710"/>
                  </a:lnTo>
                  <a:lnTo>
                    <a:pt x="3430" y="708"/>
                  </a:lnTo>
                  <a:lnTo>
                    <a:pt x="3430" y="706"/>
                  </a:lnTo>
                  <a:lnTo>
                    <a:pt x="3426" y="702"/>
                  </a:lnTo>
                  <a:lnTo>
                    <a:pt x="3418" y="696"/>
                  </a:lnTo>
                  <a:lnTo>
                    <a:pt x="3392" y="686"/>
                  </a:lnTo>
                  <a:lnTo>
                    <a:pt x="3364" y="676"/>
                  </a:lnTo>
                  <a:lnTo>
                    <a:pt x="3352" y="674"/>
                  </a:lnTo>
                  <a:lnTo>
                    <a:pt x="3342" y="676"/>
                  </a:lnTo>
                  <a:lnTo>
                    <a:pt x="3336" y="678"/>
                  </a:lnTo>
                  <a:lnTo>
                    <a:pt x="3330" y="684"/>
                  </a:lnTo>
                  <a:lnTo>
                    <a:pt x="3326" y="688"/>
                  </a:lnTo>
                  <a:lnTo>
                    <a:pt x="3322" y="690"/>
                  </a:lnTo>
                  <a:lnTo>
                    <a:pt x="3320" y="688"/>
                  </a:lnTo>
                  <a:lnTo>
                    <a:pt x="3316" y="682"/>
                  </a:lnTo>
                  <a:lnTo>
                    <a:pt x="3312" y="676"/>
                  </a:lnTo>
                  <a:lnTo>
                    <a:pt x="3306" y="672"/>
                  </a:lnTo>
                  <a:lnTo>
                    <a:pt x="3302" y="668"/>
                  </a:lnTo>
                  <a:lnTo>
                    <a:pt x="3294" y="668"/>
                  </a:lnTo>
                  <a:lnTo>
                    <a:pt x="3278" y="666"/>
                  </a:lnTo>
                  <a:lnTo>
                    <a:pt x="3270" y="664"/>
                  </a:lnTo>
                  <a:lnTo>
                    <a:pt x="3258" y="660"/>
                  </a:lnTo>
                  <a:lnTo>
                    <a:pt x="3244" y="656"/>
                  </a:lnTo>
                  <a:lnTo>
                    <a:pt x="3230" y="654"/>
                  </a:lnTo>
                  <a:lnTo>
                    <a:pt x="3216" y="656"/>
                  </a:lnTo>
                  <a:lnTo>
                    <a:pt x="3204" y="660"/>
                  </a:lnTo>
                  <a:lnTo>
                    <a:pt x="3194" y="666"/>
                  </a:lnTo>
                  <a:lnTo>
                    <a:pt x="3186" y="674"/>
                  </a:lnTo>
                  <a:lnTo>
                    <a:pt x="3186" y="676"/>
                  </a:lnTo>
                  <a:lnTo>
                    <a:pt x="3186" y="680"/>
                  </a:lnTo>
                  <a:lnTo>
                    <a:pt x="3188" y="684"/>
                  </a:lnTo>
                  <a:lnTo>
                    <a:pt x="3190" y="688"/>
                  </a:lnTo>
                  <a:lnTo>
                    <a:pt x="3194" y="692"/>
                  </a:lnTo>
                  <a:lnTo>
                    <a:pt x="3196" y="696"/>
                  </a:lnTo>
                  <a:lnTo>
                    <a:pt x="3196" y="700"/>
                  </a:lnTo>
                  <a:lnTo>
                    <a:pt x="3196" y="702"/>
                  </a:lnTo>
                  <a:lnTo>
                    <a:pt x="3190" y="706"/>
                  </a:lnTo>
                  <a:lnTo>
                    <a:pt x="3184" y="712"/>
                  </a:lnTo>
                  <a:lnTo>
                    <a:pt x="3178" y="714"/>
                  </a:lnTo>
                  <a:lnTo>
                    <a:pt x="3176" y="718"/>
                  </a:lnTo>
                  <a:lnTo>
                    <a:pt x="3180" y="720"/>
                  </a:lnTo>
                  <a:lnTo>
                    <a:pt x="3192" y="724"/>
                  </a:lnTo>
                  <a:close/>
                  <a:moveTo>
                    <a:pt x="614" y="10"/>
                  </a:moveTo>
                  <a:lnTo>
                    <a:pt x="614" y="10"/>
                  </a:lnTo>
                  <a:lnTo>
                    <a:pt x="614" y="8"/>
                  </a:lnTo>
                  <a:lnTo>
                    <a:pt x="612" y="6"/>
                  </a:lnTo>
                  <a:lnTo>
                    <a:pt x="606" y="4"/>
                  </a:lnTo>
                  <a:lnTo>
                    <a:pt x="588" y="0"/>
                  </a:lnTo>
                  <a:lnTo>
                    <a:pt x="576" y="0"/>
                  </a:lnTo>
                  <a:lnTo>
                    <a:pt x="566" y="2"/>
                  </a:lnTo>
                  <a:lnTo>
                    <a:pt x="558" y="4"/>
                  </a:lnTo>
                  <a:lnTo>
                    <a:pt x="554" y="10"/>
                  </a:lnTo>
                  <a:lnTo>
                    <a:pt x="552" y="12"/>
                  </a:lnTo>
                  <a:lnTo>
                    <a:pt x="554" y="14"/>
                  </a:lnTo>
                  <a:lnTo>
                    <a:pt x="558" y="18"/>
                  </a:lnTo>
                  <a:lnTo>
                    <a:pt x="568" y="18"/>
                  </a:lnTo>
                  <a:lnTo>
                    <a:pt x="578" y="18"/>
                  </a:lnTo>
                  <a:lnTo>
                    <a:pt x="602" y="16"/>
                  </a:lnTo>
                  <a:lnTo>
                    <a:pt x="610" y="12"/>
                  </a:lnTo>
                  <a:lnTo>
                    <a:pt x="614" y="10"/>
                  </a:lnTo>
                  <a:close/>
                  <a:moveTo>
                    <a:pt x="444" y="80"/>
                  </a:moveTo>
                  <a:lnTo>
                    <a:pt x="444" y="80"/>
                  </a:lnTo>
                  <a:lnTo>
                    <a:pt x="450" y="82"/>
                  </a:lnTo>
                  <a:lnTo>
                    <a:pt x="450" y="84"/>
                  </a:lnTo>
                  <a:lnTo>
                    <a:pt x="456" y="86"/>
                  </a:lnTo>
                  <a:lnTo>
                    <a:pt x="474" y="88"/>
                  </a:lnTo>
                  <a:lnTo>
                    <a:pt x="502" y="94"/>
                  </a:lnTo>
                  <a:lnTo>
                    <a:pt x="514" y="100"/>
                  </a:lnTo>
                  <a:lnTo>
                    <a:pt x="524" y="102"/>
                  </a:lnTo>
                  <a:lnTo>
                    <a:pt x="536" y="100"/>
                  </a:lnTo>
                  <a:lnTo>
                    <a:pt x="544" y="96"/>
                  </a:lnTo>
                  <a:lnTo>
                    <a:pt x="546" y="94"/>
                  </a:lnTo>
                  <a:lnTo>
                    <a:pt x="544" y="94"/>
                  </a:lnTo>
                  <a:lnTo>
                    <a:pt x="520" y="88"/>
                  </a:lnTo>
                  <a:lnTo>
                    <a:pt x="492" y="76"/>
                  </a:lnTo>
                  <a:lnTo>
                    <a:pt x="478" y="74"/>
                  </a:lnTo>
                  <a:lnTo>
                    <a:pt x="466" y="76"/>
                  </a:lnTo>
                  <a:lnTo>
                    <a:pt x="458" y="76"/>
                  </a:lnTo>
                  <a:lnTo>
                    <a:pt x="452" y="74"/>
                  </a:lnTo>
                  <a:lnTo>
                    <a:pt x="438" y="70"/>
                  </a:lnTo>
                  <a:lnTo>
                    <a:pt x="432" y="68"/>
                  </a:lnTo>
                  <a:lnTo>
                    <a:pt x="426" y="66"/>
                  </a:lnTo>
                  <a:lnTo>
                    <a:pt x="420" y="68"/>
                  </a:lnTo>
                  <a:lnTo>
                    <a:pt x="414" y="74"/>
                  </a:lnTo>
                  <a:lnTo>
                    <a:pt x="412" y="76"/>
                  </a:lnTo>
                  <a:lnTo>
                    <a:pt x="414" y="76"/>
                  </a:lnTo>
                  <a:lnTo>
                    <a:pt x="420" y="78"/>
                  </a:lnTo>
                  <a:lnTo>
                    <a:pt x="432" y="78"/>
                  </a:lnTo>
                  <a:lnTo>
                    <a:pt x="444" y="80"/>
                  </a:lnTo>
                  <a:close/>
                  <a:moveTo>
                    <a:pt x="296" y="786"/>
                  </a:moveTo>
                  <a:lnTo>
                    <a:pt x="296" y="786"/>
                  </a:lnTo>
                  <a:lnTo>
                    <a:pt x="290" y="806"/>
                  </a:lnTo>
                  <a:lnTo>
                    <a:pt x="288" y="812"/>
                  </a:lnTo>
                  <a:lnTo>
                    <a:pt x="288" y="818"/>
                  </a:lnTo>
                  <a:lnTo>
                    <a:pt x="292" y="822"/>
                  </a:lnTo>
                  <a:lnTo>
                    <a:pt x="300" y="826"/>
                  </a:lnTo>
                  <a:lnTo>
                    <a:pt x="310" y="828"/>
                  </a:lnTo>
                  <a:lnTo>
                    <a:pt x="324" y="828"/>
                  </a:lnTo>
                  <a:lnTo>
                    <a:pt x="340" y="828"/>
                  </a:lnTo>
                  <a:lnTo>
                    <a:pt x="338" y="830"/>
                  </a:lnTo>
                  <a:lnTo>
                    <a:pt x="334" y="832"/>
                  </a:lnTo>
                  <a:lnTo>
                    <a:pt x="330" y="836"/>
                  </a:lnTo>
                  <a:lnTo>
                    <a:pt x="330" y="842"/>
                  </a:lnTo>
                  <a:lnTo>
                    <a:pt x="330" y="844"/>
                  </a:lnTo>
                  <a:lnTo>
                    <a:pt x="332" y="848"/>
                  </a:lnTo>
                  <a:lnTo>
                    <a:pt x="344" y="856"/>
                  </a:lnTo>
                  <a:lnTo>
                    <a:pt x="350" y="858"/>
                  </a:lnTo>
                  <a:lnTo>
                    <a:pt x="356" y="860"/>
                  </a:lnTo>
                  <a:lnTo>
                    <a:pt x="360" y="860"/>
                  </a:lnTo>
                  <a:lnTo>
                    <a:pt x="362" y="858"/>
                  </a:lnTo>
                  <a:lnTo>
                    <a:pt x="364" y="852"/>
                  </a:lnTo>
                  <a:lnTo>
                    <a:pt x="366" y="844"/>
                  </a:lnTo>
                  <a:lnTo>
                    <a:pt x="366" y="838"/>
                  </a:lnTo>
                  <a:lnTo>
                    <a:pt x="366" y="834"/>
                  </a:lnTo>
                  <a:lnTo>
                    <a:pt x="368" y="832"/>
                  </a:lnTo>
                  <a:lnTo>
                    <a:pt x="370" y="834"/>
                  </a:lnTo>
                  <a:lnTo>
                    <a:pt x="376" y="842"/>
                  </a:lnTo>
                  <a:lnTo>
                    <a:pt x="380" y="848"/>
                  </a:lnTo>
                  <a:lnTo>
                    <a:pt x="382" y="852"/>
                  </a:lnTo>
                  <a:lnTo>
                    <a:pt x="382" y="856"/>
                  </a:lnTo>
                  <a:lnTo>
                    <a:pt x="382" y="860"/>
                  </a:lnTo>
                  <a:lnTo>
                    <a:pt x="378" y="866"/>
                  </a:lnTo>
                  <a:lnTo>
                    <a:pt x="372" y="870"/>
                  </a:lnTo>
                  <a:lnTo>
                    <a:pt x="368" y="874"/>
                  </a:lnTo>
                  <a:lnTo>
                    <a:pt x="368" y="876"/>
                  </a:lnTo>
                  <a:lnTo>
                    <a:pt x="374" y="878"/>
                  </a:lnTo>
                  <a:lnTo>
                    <a:pt x="388" y="880"/>
                  </a:lnTo>
                  <a:lnTo>
                    <a:pt x="404" y="882"/>
                  </a:lnTo>
                  <a:lnTo>
                    <a:pt x="414" y="884"/>
                  </a:lnTo>
                  <a:lnTo>
                    <a:pt x="420" y="886"/>
                  </a:lnTo>
                  <a:lnTo>
                    <a:pt x="424" y="888"/>
                  </a:lnTo>
                  <a:lnTo>
                    <a:pt x="426" y="890"/>
                  </a:lnTo>
                  <a:lnTo>
                    <a:pt x="430" y="892"/>
                  </a:lnTo>
                  <a:lnTo>
                    <a:pt x="450" y="892"/>
                  </a:lnTo>
                  <a:lnTo>
                    <a:pt x="464" y="894"/>
                  </a:lnTo>
                  <a:lnTo>
                    <a:pt x="476" y="894"/>
                  </a:lnTo>
                  <a:lnTo>
                    <a:pt x="494" y="898"/>
                  </a:lnTo>
                  <a:lnTo>
                    <a:pt x="504" y="898"/>
                  </a:lnTo>
                  <a:lnTo>
                    <a:pt x="514" y="898"/>
                  </a:lnTo>
                  <a:lnTo>
                    <a:pt x="524" y="894"/>
                  </a:lnTo>
                  <a:lnTo>
                    <a:pt x="536" y="888"/>
                  </a:lnTo>
                  <a:lnTo>
                    <a:pt x="540" y="886"/>
                  </a:lnTo>
                  <a:lnTo>
                    <a:pt x="540" y="884"/>
                  </a:lnTo>
                  <a:lnTo>
                    <a:pt x="540" y="882"/>
                  </a:lnTo>
                  <a:lnTo>
                    <a:pt x="538" y="878"/>
                  </a:lnTo>
                  <a:lnTo>
                    <a:pt x="530" y="874"/>
                  </a:lnTo>
                  <a:lnTo>
                    <a:pt x="518" y="868"/>
                  </a:lnTo>
                  <a:lnTo>
                    <a:pt x="506" y="862"/>
                  </a:lnTo>
                  <a:lnTo>
                    <a:pt x="494" y="854"/>
                  </a:lnTo>
                  <a:lnTo>
                    <a:pt x="484" y="846"/>
                  </a:lnTo>
                  <a:lnTo>
                    <a:pt x="476" y="836"/>
                  </a:lnTo>
                  <a:lnTo>
                    <a:pt x="472" y="826"/>
                  </a:lnTo>
                  <a:lnTo>
                    <a:pt x="466" y="820"/>
                  </a:lnTo>
                  <a:lnTo>
                    <a:pt x="456" y="808"/>
                  </a:lnTo>
                  <a:lnTo>
                    <a:pt x="452" y="800"/>
                  </a:lnTo>
                  <a:lnTo>
                    <a:pt x="448" y="792"/>
                  </a:lnTo>
                  <a:lnTo>
                    <a:pt x="448" y="780"/>
                  </a:lnTo>
                  <a:lnTo>
                    <a:pt x="450" y="764"/>
                  </a:lnTo>
                  <a:lnTo>
                    <a:pt x="452" y="756"/>
                  </a:lnTo>
                  <a:lnTo>
                    <a:pt x="456" y="748"/>
                  </a:lnTo>
                  <a:lnTo>
                    <a:pt x="464" y="736"/>
                  </a:lnTo>
                  <a:lnTo>
                    <a:pt x="474" y="726"/>
                  </a:lnTo>
                  <a:lnTo>
                    <a:pt x="482" y="718"/>
                  </a:lnTo>
                  <a:lnTo>
                    <a:pt x="490" y="712"/>
                  </a:lnTo>
                  <a:lnTo>
                    <a:pt x="492" y="706"/>
                  </a:lnTo>
                  <a:lnTo>
                    <a:pt x="492" y="704"/>
                  </a:lnTo>
                  <a:lnTo>
                    <a:pt x="488" y="702"/>
                  </a:lnTo>
                  <a:lnTo>
                    <a:pt x="478" y="696"/>
                  </a:lnTo>
                  <a:lnTo>
                    <a:pt x="458" y="688"/>
                  </a:lnTo>
                  <a:lnTo>
                    <a:pt x="454" y="686"/>
                  </a:lnTo>
                  <a:lnTo>
                    <a:pt x="448" y="686"/>
                  </a:lnTo>
                  <a:lnTo>
                    <a:pt x="434" y="688"/>
                  </a:lnTo>
                  <a:lnTo>
                    <a:pt x="400" y="694"/>
                  </a:lnTo>
                  <a:lnTo>
                    <a:pt x="378" y="698"/>
                  </a:lnTo>
                  <a:lnTo>
                    <a:pt x="366" y="700"/>
                  </a:lnTo>
                  <a:lnTo>
                    <a:pt x="362" y="702"/>
                  </a:lnTo>
                  <a:lnTo>
                    <a:pt x="362" y="706"/>
                  </a:lnTo>
                  <a:lnTo>
                    <a:pt x="362" y="708"/>
                  </a:lnTo>
                  <a:lnTo>
                    <a:pt x="362" y="712"/>
                  </a:lnTo>
                  <a:lnTo>
                    <a:pt x="358" y="716"/>
                  </a:lnTo>
                  <a:lnTo>
                    <a:pt x="348" y="720"/>
                  </a:lnTo>
                  <a:lnTo>
                    <a:pt x="338" y="726"/>
                  </a:lnTo>
                  <a:lnTo>
                    <a:pt x="334" y="730"/>
                  </a:lnTo>
                  <a:lnTo>
                    <a:pt x="332" y="734"/>
                  </a:lnTo>
                  <a:lnTo>
                    <a:pt x="334" y="736"/>
                  </a:lnTo>
                  <a:lnTo>
                    <a:pt x="338" y="742"/>
                  </a:lnTo>
                  <a:lnTo>
                    <a:pt x="340" y="746"/>
                  </a:lnTo>
                  <a:lnTo>
                    <a:pt x="340" y="754"/>
                  </a:lnTo>
                  <a:lnTo>
                    <a:pt x="336" y="764"/>
                  </a:lnTo>
                  <a:lnTo>
                    <a:pt x="330" y="774"/>
                  </a:lnTo>
                  <a:lnTo>
                    <a:pt x="324" y="778"/>
                  </a:lnTo>
                  <a:lnTo>
                    <a:pt x="320" y="778"/>
                  </a:lnTo>
                  <a:lnTo>
                    <a:pt x="316" y="776"/>
                  </a:lnTo>
                  <a:lnTo>
                    <a:pt x="310" y="774"/>
                  </a:lnTo>
                  <a:lnTo>
                    <a:pt x="306" y="774"/>
                  </a:lnTo>
                  <a:lnTo>
                    <a:pt x="302" y="778"/>
                  </a:lnTo>
                  <a:lnTo>
                    <a:pt x="296" y="786"/>
                  </a:lnTo>
                  <a:close/>
                  <a:moveTo>
                    <a:pt x="282" y="168"/>
                  </a:moveTo>
                  <a:lnTo>
                    <a:pt x="282" y="168"/>
                  </a:lnTo>
                  <a:lnTo>
                    <a:pt x="290" y="168"/>
                  </a:lnTo>
                  <a:lnTo>
                    <a:pt x="294" y="164"/>
                  </a:lnTo>
                  <a:lnTo>
                    <a:pt x="292" y="160"/>
                  </a:lnTo>
                  <a:lnTo>
                    <a:pt x="288" y="158"/>
                  </a:lnTo>
                  <a:lnTo>
                    <a:pt x="280" y="154"/>
                  </a:lnTo>
                  <a:lnTo>
                    <a:pt x="270" y="152"/>
                  </a:lnTo>
                  <a:lnTo>
                    <a:pt x="260" y="152"/>
                  </a:lnTo>
                  <a:lnTo>
                    <a:pt x="250" y="156"/>
                  </a:lnTo>
                  <a:lnTo>
                    <a:pt x="242" y="160"/>
                  </a:lnTo>
                  <a:lnTo>
                    <a:pt x="240" y="164"/>
                  </a:lnTo>
                  <a:lnTo>
                    <a:pt x="240" y="166"/>
                  </a:lnTo>
                  <a:lnTo>
                    <a:pt x="244" y="166"/>
                  </a:lnTo>
                  <a:lnTo>
                    <a:pt x="260" y="168"/>
                  </a:lnTo>
                  <a:lnTo>
                    <a:pt x="282" y="168"/>
                  </a:lnTo>
                  <a:close/>
                  <a:moveTo>
                    <a:pt x="416" y="96"/>
                  </a:moveTo>
                  <a:lnTo>
                    <a:pt x="416" y="96"/>
                  </a:lnTo>
                  <a:lnTo>
                    <a:pt x="424" y="96"/>
                  </a:lnTo>
                  <a:lnTo>
                    <a:pt x="428" y="100"/>
                  </a:lnTo>
                  <a:lnTo>
                    <a:pt x="432" y="100"/>
                  </a:lnTo>
                  <a:lnTo>
                    <a:pt x="440" y="100"/>
                  </a:lnTo>
                  <a:lnTo>
                    <a:pt x="452" y="98"/>
                  </a:lnTo>
                  <a:lnTo>
                    <a:pt x="464" y="96"/>
                  </a:lnTo>
                  <a:lnTo>
                    <a:pt x="470" y="96"/>
                  </a:lnTo>
                  <a:lnTo>
                    <a:pt x="472" y="96"/>
                  </a:lnTo>
                  <a:lnTo>
                    <a:pt x="470" y="94"/>
                  </a:lnTo>
                  <a:lnTo>
                    <a:pt x="452" y="88"/>
                  </a:lnTo>
                  <a:lnTo>
                    <a:pt x="440" y="86"/>
                  </a:lnTo>
                  <a:lnTo>
                    <a:pt x="436" y="86"/>
                  </a:lnTo>
                  <a:lnTo>
                    <a:pt x="432" y="88"/>
                  </a:lnTo>
                  <a:lnTo>
                    <a:pt x="428" y="90"/>
                  </a:lnTo>
                  <a:lnTo>
                    <a:pt x="424" y="90"/>
                  </a:lnTo>
                  <a:lnTo>
                    <a:pt x="414" y="88"/>
                  </a:lnTo>
                  <a:lnTo>
                    <a:pt x="404" y="86"/>
                  </a:lnTo>
                  <a:lnTo>
                    <a:pt x="398" y="88"/>
                  </a:lnTo>
                  <a:lnTo>
                    <a:pt x="396" y="92"/>
                  </a:lnTo>
                  <a:lnTo>
                    <a:pt x="394" y="94"/>
                  </a:lnTo>
                  <a:lnTo>
                    <a:pt x="398" y="96"/>
                  </a:lnTo>
                  <a:lnTo>
                    <a:pt x="416" y="96"/>
                  </a:lnTo>
                  <a:close/>
                  <a:moveTo>
                    <a:pt x="406" y="124"/>
                  </a:moveTo>
                  <a:lnTo>
                    <a:pt x="406" y="124"/>
                  </a:lnTo>
                  <a:lnTo>
                    <a:pt x="414" y="122"/>
                  </a:lnTo>
                  <a:lnTo>
                    <a:pt x="416" y="122"/>
                  </a:lnTo>
                  <a:lnTo>
                    <a:pt x="416" y="120"/>
                  </a:lnTo>
                  <a:lnTo>
                    <a:pt x="414" y="116"/>
                  </a:lnTo>
                  <a:lnTo>
                    <a:pt x="408" y="112"/>
                  </a:lnTo>
                  <a:lnTo>
                    <a:pt x="402" y="110"/>
                  </a:lnTo>
                  <a:lnTo>
                    <a:pt x="394" y="110"/>
                  </a:lnTo>
                  <a:lnTo>
                    <a:pt x="390" y="112"/>
                  </a:lnTo>
                  <a:lnTo>
                    <a:pt x="392" y="114"/>
                  </a:lnTo>
                  <a:lnTo>
                    <a:pt x="392" y="116"/>
                  </a:lnTo>
                  <a:lnTo>
                    <a:pt x="392" y="118"/>
                  </a:lnTo>
                  <a:lnTo>
                    <a:pt x="390" y="120"/>
                  </a:lnTo>
                  <a:lnTo>
                    <a:pt x="390" y="122"/>
                  </a:lnTo>
                  <a:lnTo>
                    <a:pt x="392" y="124"/>
                  </a:lnTo>
                  <a:lnTo>
                    <a:pt x="406" y="124"/>
                  </a:lnTo>
                  <a:close/>
                  <a:moveTo>
                    <a:pt x="382" y="134"/>
                  </a:moveTo>
                  <a:lnTo>
                    <a:pt x="382" y="134"/>
                  </a:lnTo>
                  <a:lnTo>
                    <a:pt x="372" y="126"/>
                  </a:lnTo>
                  <a:lnTo>
                    <a:pt x="368" y="124"/>
                  </a:lnTo>
                  <a:lnTo>
                    <a:pt x="364" y="124"/>
                  </a:lnTo>
                  <a:lnTo>
                    <a:pt x="350" y="128"/>
                  </a:lnTo>
                  <a:lnTo>
                    <a:pt x="330" y="136"/>
                  </a:lnTo>
                  <a:lnTo>
                    <a:pt x="328" y="138"/>
                  </a:lnTo>
                  <a:lnTo>
                    <a:pt x="326" y="140"/>
                  </a:lnTo>
                  <a:lnTo>
                    <a:pt x="328" y="142"/>
                  </a:lnTo>
                  <a:lnTo>
                    <a:pt x="332" y="144"/>
                  </a:lnTo>
                  <a:lnTo>
                    <a:pt x="342" y="146"/>
                  </a:lnTo>
                  <a:lnTo>
                    <a:pt x="356" y="148"/>
                  </a:lnTo>
                  <a:lnTo>
                    <a:pt x="370" y="148"/>
                  </a:lnTo>
                  <a:lnTo>
                    <a:pt x="380" y="146"/>
                  </a:lnTo>
                  <a:lnTo>
                    <a:pt x="384" y="144"/>
                  </a:lnTo>
                  <a:lnTo>
                    <a:pt x="386" y="142"/>
                  </a:lnTo>
                  <a:lnTo>
                    <a:pt x="386" y="138"/>
                  </a:lnTo>
                  <a:lnTo>
                    <a:pt x="382" y="134"/>
                  </a:lnTo>
                  <a:close/>
                  <a:moveTo>
                    <a:pt x="46" y="116"/>
                  </a:moveTo>
                  <a:lnTo>
                    <a:pt x="46" y="116"/>
                  </a:lnTo>
                  <a:lnTo>
                    <a:pt x="54" y="118"/>
                  </a:lnTo>
                  <a:lnTo>
                    <a:pt x="62" y="114"/>
                  </a:lnTo>
                  <a:lnTo>
                    <a:pt x="66" y="114"/>
                  </a:lnTo>
                  <a:lnTo>
                    <a:pt x="70" y="116"/>
                  </a:lnTo>
                  <a:lnTo>
                    <a:pt x="76" y="120"/>
                  </a:lnTo>
                  <a:lnTo>
                    <a:pt x="80" y="122"/>
                  </a:lnTo>
                  <a:lnTo>
                    <a:pt x="86" y="124"/>
                  </a:lnTo>
                  <a:lnTo>
                    <a:pt x="92" y="122"/>
                  </a:lnTo>
                  <a:lnTo>
                    <a:pt x="102" y="118"/>
                  </a:lnTo>
                  <a:lnTo>
                    <a:pt x="118" y="110"/>
                  </a:lnTo>
                  <a:lnTo>
                    <a:pt x="130" y="104"/>
                  </a:lnTo>
                  <a:lnTo>
                    <a:pt x="134" y="102"/>
                  </a:lnTo>
                  <a:lnTo>
                    <a:pt x="140" y="102"/>
                  </a:lnTo>
                  <a:lnTo>
                    <a:pt x="148" y="102"/>
                  </a:lnTo>
                  <a:lnTo>
                    <a:pt x="158" y="106"/>
                  </a:lnTo>
                  <a:lnTo>
                    <a:pt x="168" y="108"/>
                  </a:lnTo>
                  <a:lnTo>
                    <a:pt x="176" y="108"/>
                  </a:lnTo>
                  <a:lnTo>
                    <a:pt x="180" y="108"/>
                  </a:lnTo>
                  <a:lnTo>
                    <a:pt x="182" y="106"/>
                  </a:lnTo>
                  <a:lnTo>
                    <a:pt x="182" y="102"/>
                  </a:lnTo>
                  <a:lnTo>
                    <a:pt x="176" y="98"/>
                  </a:lnTo>
                  <a:lnTo>
                    <a:pt x="166" y="94"/>
                  </a:lnTo>
                  <a:lnTo>
                    <a:pt x="150" y="90"/>
                  </a:lnTo>
                  <a:lnTo>
                    <a:pt x="126" y="86"/>
                  </a:lnTo>
                  <a:lnTo>
                    <a:pt x="122" y="88"/>
                  </a:lnTo>
                  <a:lnTo>
                    <a:pt x="120" y="90"/>
                  </a:lnTo>
                  <a:lnTo>
                    <a:pt x="118" y="92"/>
                  </a:lnTo>
                  <a:lnTo>
                    <a:pt x="114" y="94"/>
                  </a:lnTo>
                  <a:lnTo>
                    <a:pt x="108" y="98"/>
                  </a:lnTo>
                  <a:lnTo>
                    <a:pt x="96" y="100"/>
                  </a:lnTo>
                  <a:lnTo>
                    <a:pt x="64" y="104"/>
                  </a:lnTo>
                  <a:lnTo>
                    <a:pt x="42" y="108"/>
                  </a:lnTo>
                  <a:lnTo>
                    <a:pt x="34" y="110"/>
                  </a:lnTo>
                  <a:lnTo>
                    <a:pt x="32" y="112"/>
                  </a:lnTo>
                  <a:lnTo>
                    <a:pt x="36" y="114"/>
                  </a:lnTo>
                  <a:lnTo>
                    <a:pt x="46" y="116"/>
                  </a:lnTo>
                  <a:close/>
                  <a:moveTo>
                    <a:pt x="202" y="100"/>
                  </a:moveTo>
                  <a:lnTo>
                    <a:pt x="202" y="100"/>
                  </a:lnTo>
                  <a:lnTo>
                    <a:pt x="210" y="106"/>
                  </a:lnTo>
                  <a:lnTo>
                    <a:pt x="210" y="108"/>
                  </a:lnTo>
                  <a:lnTo>
                    <a:pt x="210" y="112"/>
                  </a:lnTo>
                  <a:lnTo>
                    <a:pt x="208" y="114"/>
                  </a:lnTo>
                  <a:lnTo>
                    <a:pt x="202" y="116"/>
                  </a:lnTo>
                  <a:lnTo>
                    <a:pt x="178" y="118"/>
                  </a:lnTo>
                  <a:lnTo>
                    <a:pt x="152" y="118"/>
                  </a:lnTo>
                  <a:lnTo>
                    <a:pt x="136" y="118"/>
                  </a:lnTo>
                  <a:lnTo>
                    <a:pt x="132" y="120"/>
                  </a:lnTo>
                  <a:lnTo>
                    <a:pt x="134" y="124"/>
                  </a:lnTo>
                  <a:lnTo>
                    <a:pt x="140" y="126"/>
                  </a:lnTo>
                  <a:lnTo>
                    <a:pt x="146" y="132"/>
                  </a:lnTo>
                  <a:lnTo>
                    <a:pt x="146" y="134"/>
                  </a:lnTo>
                  <a:lnTo>
                    <a:pt x="144" y="134"/>
                  </a:lnTo>
                  <a:lnTo>
                    <a:pt x="124" y="132"/>
                  </a:lnTo>
                  <a:lnTo>
                    <a:pt x="110" y="132"/>
                  </a:lnTo>
                  <a:lnTo>
                    <a:pt x="100" y="132"/>
                  </a:lnTo>
                  <a:lnTo>
                    <a:pt x="96" y="134"/>
                  </a:lnTo>
                  <a:lnTo>
                    <a:pt x="96" y="136"/>
                  </a:lnTo>
                  <a:lnTo>
                    <a:pt x="100" y="140"/>
                  </a:lnTo>
                  <a:lnTo>
                    <a:pt x="110" y="144"/>
                  </a:lnTo>
                  <a:lnTo>
                    <a:pt x="118" y="148"/>
                  </a:lnTo>
                  <a:lnTo>
                    <a:pt x="122" y="148"/>
                  </a:lnTo>
                  <a:lnTo>
                    <a:pt x="128" y="144"/>
                  </a:lnTo>
                  <a:lnTo>
                    <a:pt x="140" y="140"/>
                  </a:lnTo>
                  <a:lnTo>
                    <a:pt x="146" y="140"/>
                  </a:lnTo>
                  <a:lnTo>
                    <a:pt x="148" y="140"/>
                  </a:lnTo>
                  <a:lnTo>
                    <a:pt x="146" y="146"/>
                  </a:lnTo>
                  <a:lnTo>
                    <a:pt x="146" y="150"/>
                  </a:lnTo>
                  <a:lnTo>
                    <a:pt x="146" y="152"/>
                  </a:lnTo>
                  <a:lnTo>
                    <a:pt x="150" y="152"/>
                  </a:lnTo>
                  <a:lnTo>
                    <a:pt x="160" y="150"/>
                  </a:lnTo>
                  <a:lnTo>
                    <a:pt x="168" y="148"/>
                  </a:lnTo>
                  <a:lnTo>
                    <a:pt x="176" y="146"/>
                  </a:lnTo>
                  <a:lnTo>
                    <a:pt x="184" y="148"/>
                  </a:lnTo>
                  <a:lnTo>
                    <a:pt x="190" y="150"/>
                  </a:lnTo>
                  <a:lnTo>
                    <a:pt x="192" y="150"/>
                  </a:lnTo>
                  <a:lnTo>
                    <a:pt x="196" y="148"/>
                  </a:lnTo>
                  <a:lnTo>
                    <a:pt x="200" y="144"/>
                  </a:lnTo>
                  <a:lnTo>
                    <a:pt x="198" y="142"/>
                  </a:lnTo>
                  <a:lnTo>
                    <a:pt x="192" y="140"/>
                  </a:lnTo>
                  <a:lnTo>
                    <a:pt x="184" y="138"/>
                  </a:lnTo>
                  <a:lnTo>
                    <a:pt x="184" y="136"/>
                  </a:lnTo>
                  <a:lnTo>
                    <a:pt x="186" y="134"/>
                  </a:lnTo>
                  <a:lnTo>
                    <a:pt x="196" y="130"/>
                  </a:lnTo>
                  <a:lnTo>
                    <a:pt x="206" y="130"/>
                  </a:lnTo>
                  <a:lnTo>
                    <a:pt x="216" y="128"/>
                  </a:lnTo>
                  <a:lnTo>
                    <a:pt x="220" y="126"/>
                  </a:lnTo>
                  <a:lnTo>
                    <a:pt x="226" y="124"/>
                  </a:lnTo>
                  <a:lnTo>
                    <a:pt x="230" y="120"/>
                  </a:lnTo>
                  <a:lnTo>
                    <a:pt x="234" y="118"/>
                  </a:lnTo>
                  <a:lnTo>
                    <a:pt x="246" y="118"/>
                  </a:lnTo>
                  <a:lnTo>
                    <a:pt x="262" y="118"/>
                  </a:lnTo>
                  <a:lnTo>
                    <a:pt x="286" y="114"/>
                  </a:lnTo>
                  <a:lnTo>
                    <a:pt x="298" y="112"/>
                  </a:lnTo>
                  <a:lnTo>
                    <a:pt x="304" y="108"/>
                  </a:lnTo>
                  <a:lnTo>
                    <a:pt x="306" y="104"/>
                  </a:lnTo>
                  <a:lnTo>
                    <a:pt x="304" y="102"/>
                  </a:lnTo>
                  <a:lnTo>
                    <a:pt x="298" y="98"/>
                  </a:lnTo>
                  <a:lnTo>
                    <a:pt x="290" y="96"/>
                  </a:lnTo>
                  <a:lnTo>
                    <a:pt x="280" y="96"/>
                  </a:lnTo>
                  <a:lnTo>
                    <a:pt x="270" y="98"/>
                  </a:lnTo>
                  <a:lnTo>
                    <a:pt x="256" y="98"/>
                  </a:lnTo>
                  <a:lnTo>
                    <a:pt x="258" y="98"/>
                  </a:lnTo>
                  <a:lnTo>
                    <a:pt x="260" y="96"/>
                  </a:lnTo>
                  <a:lnTo>
                    <a:pt x="262" y="94"/>
                  </a:lnTo>
                  <a:lnTo>
                    <a:pt x="262" y="92"/>
                  </a:lnTo>
                  <a:lnTo>
                    <a:pt x="258" y="90"/>
                  </a:lnTo>
                  <a:lnTo>
                    <a:pt x="250" y="88"/>
                  </a:lnTo>
                  <a:lnTo>
                    <a:pt x="228" y="88"/>
                  </a:lnTo>
                  <a:lnTo>
                    <a:pt x="208" y="90"/>
                  </a:lnTo>
                  <a:lnTo>
                    <a:pt x="202" y="92"/>
                  </a:lnTo>
                  <a:lnTo>
                    <a:pt x="198" y="96"/>
                  </a:lnTo>
                  <a:lnTo>
                    <a:pt x="198" y="98"/>
                  </a:lnTo>
                  <a:lnTo>
                    <a:pt x="202" y="100"/>
                  </a:lnTo>
                  <a:close/>
                  <a:moveTo>
                    <a:pt x="272" y="70"/>
                  </a:moveTo>
                  <a:lnTo>
                    <a:pt x="272" y="70"/>
                  </a:lnTo>
                  <a:lnTo>
                    <a:pt x="276" y="66"/>
                  </a:lnTo>
                  <a:lnTo>
                    <a:pt x="278" y="64"/>
                  </a:lnTo>
                  <a:lnTo>
                    <a:pt x="276" y="62"/>
                  </a:lnTo>
                  <a:lnTo>
                    <a:pt x="274" y="60"/>
                  </a:lnTo>
                  <a:lnTo>
                    <a:pt x="268" y="60"/>
                  </a:lnTo>
                  <a:lnTo>
                    <a:pt x="262" y="60"/>
                  </a:lnTo>
                  <a:lnTo>
                    <a:pt x="256" y="62"/>
                  </a:lnTo>
                  <a:lnTo>
                    <a:pt x="250" y="66"/>
                  </a:lnTo>
                  <a:lnTo>
                    <a:pt x="246" y="72"/>
                  </a:lnTo>
                  <a:lnTo>
                    <a:pt x="244" y="76"/>
                  </a:lnTo>
                  <a:lnTo>
                    <a:pt x="244" y="78"/>
                  </a:lnTo>
                  <a:lnTo>
                    <a:pt x="248" y="78"/>
                  </a:lnTo>
                  <a:lnTo>
                    <a:pt x="258" y="74"/>
                  </a:lnTo>
                  <a:lnTo>
                    <a:pt x="272" y="70"/>
                  </a:lnTo>
                  <a:close/>
                  <a:moveTo>
                    <a:pt x="228" y="142"/>
                  </a:moveTo>
                  <a:lnTo>
                    <a:pt x="228" y="142"/>
                  </a:lnTo>
                  <a:lnTo>
                    <a:pt x="222" y="144"/>
                  </a:lnTo>
                  <a:lnTo>
                    <a:pt x="220" y="146"/>
                  </a:lnTo>
                  <a:lnTo>
                    <a:pt x="218" y="150"/>
                  </a:lnTo>
                  <a:lnTo>
                    <a:pt x="220" y="152"/>
                  </a:lnTo>
                  <a:lnTo>
                    <a:pt x="222" y="156"/>
                  </a:lnTo>
                  <a:lnTo>
                    <a:pt x="226" y="156"/>
                  </a:lnTo>
                  <a:lnTo>
                    <a:pt x="232" y="156"/>
                  </a:lnTo>
                  <a:lnTo>
                    <a:pt x="238" y="154"/>
                  </a:lnTo>
                  <a:lnTo>
                    <a:pt x="246" y="148"/>
                  </a:lnTo>
                  <a:lnTo>
                    <a:pt x="248" y="144"/>
                  </a:lnTo>
                  <a:lnTo>
                    <a:pt x="248" y="142"/>
                  </a:lnTo>
                  <a:lnTo>
                    <a:pt x="246" y="140"/>
                  </a:lnTo>
                  <a:lnTo>
                    <a:pt x="242" y="138"/>
                  </a:lnTo>
                  <a:lnTo>
                    <a:pt x="228" y="142"/>
                  </a:lnTo>
                  <a:close/>
                  <a:moveTo>
                    <a:pt x="790" y="22"/>
                  </a:moveTo>
                  <a:lnTo>
                    <a:pt x="790" y="22"/>
                  </a:lnTo>
                  <a:lnTo>
                    <a:pt x="792" y="20"/>
                  </a:lnTo>
                  <a:lnTo>
                    <a:pt x="792" y="18"/>
                  </a:lnTo>
                  <a:lnTo>
                    <a:pt x="788" y="14"/>
                  </a:lnTo>
                  <a:lnTo>
                    <a:pt x="780" y="12"/>
                  </a:lnTo>
                  <a:lnTo>
                    <a:pt x="770" y="12"/>
                  </a:lnTo>
                  <a:lnTo>
                    <a:pt x="748" y="12"/>
                  </a:lnTo>
                  <a:lnTo>
                    <a:pt x="736" y="14"/>
                  </a:lnTo>
                  <a:lnTo>
                    <a:pt x="728" y="18"/>
                  </a:lnTo>
                  <a:lnTo>
                    <a:pt x="726" y="18"/>
                  </a:lnTo>
                  <a:lnTo>
                    <a:pt x="726" y="20"/>
                  </a:lnTo>
                  <a:lnTo>
                    <a:pt x="730" y="22"/>
                  </a:lnTo>
                  <a:lnTo>
                    <a:pt x="750" y="26"/>
                  </a:lnTo>
                  <a:lnTo>
                    <a:pt x="774" y="26"/>
                  </a:lnTo>
                  <a:lnTo>
                    <a:pt x="784" y="26"/>
                  </a:lnTo>
                  <a:lnTo>
                    <a:pt x="790" y="22"/>
                  </a:lnTo>
                  <a:close/>
                  <a:moveTo>
                    <a:pt x="596" y="154"/>
                  </a:moveTo>
                  <a:lnTo>
                    <a:pt x="596" y="154"/>
                  </a:lnTo>
                  <a:lnTo>
                    <a:pt x="588" y="158"/>
                  </a:lnTo>
                  <a:lnTo>
                    <a:pt x="586" y="160"/>
                  </a:lnTo>
                  <a:lnTo>
                    <a:pt x="588" y="162"/>
                  </a:lnTo>
                  <a:lnTo>
                    <a:pt x="592" y="164"/>
                  </a:lnTo>
                  <a:lnTo>
                    <a:pt x="608" y="164"/>
                  </a:lnTo>
                  <a:lnTo>
                    <a:pt x="628" y="164"/>
                  </a:lnTo>
                  <a:lnTo>
                    <a:pt x="634" y="162"/>
                  </a:lnTo>
                  <a:lnTo>
                    <a:pt x="638" y="160"/>
                  </a:lnTo>
                  <a:lnTo>
                    <a:pt x="636" y="158"/>
                  </a:lnTo>
                  <a:lnTo>
                    <a:pt x="632" y="156"/>
                  </a:lnTo>
                  <a:lnTo>
                    <a:pt x="618" y="152"/>
                  </a:lnTo>
                  <a:lnTo>
                    <a:pt x="610" y="152"/>
                  </a:lnTo>
                  <a:lnTo>
                    <a:pt x="600" y="154"/>
                  </a:lnTo>
                  <a:lnTo>
                    <a:pt x="596" y="154"/>
                  </a:lnTo>
                  <a:close/>
                  <a:moveTo>
                    <a:pt x="482" y="98"/>
                  </a:moveTo>
                  <a:lnTo>
                    <a:pt x="482" y="98"/>
                  </a:lnTo>
                  <a:lnTo>
                    <a:pt x="460" y="100"/>
                  </a:lnTo>
                  <a:lnTo>
                    <a:pt x="458" y="102"/>
                  </a:lnTo>
                  <a:lnTo>
                    <a:pt x="462" y="106"/>
                  </a:lnTo>
                  <a:lnTo>
                    <a:pt x="470" y="108"/>
                  </a:lnTo>
                  <a:lnTo>
                    <a:pt x="482" y="108"/>
                  </a:lnTo>
                  <a:lnTo>
                    <a:pt x="510" y="106"/>
                  </a:lnTo>
                  <a:lnTo>
                    <a:pt x="514" y="106"/>
                  </a:lnTo>
                  <a:lnTo>
                    <a:pt x="516" y="104"/>
                  </a:lnTo>
                  <a:lnTo>
                    <a:pt x="508" y="100"/>
                  </a:lnTo>
                  <a:lnTo>
                    <a:pt x="496" y="98"/>
                  </a:lnTo>
                  <a:lnTo>
                    <a:pt x="482" y="98"/>
                  </a:lnTo>
                  <a:close/>
                  <a:moveTo>
                    <a:pt x="796" y="100"/>
                  </a:moveTo>
                  <a:lnTo>
                    <a:pt x="796" y="100"/>
                  </a:lnTo>
                  <a:lnTo>
                    <a:pt x="822" y="96"/>
                  </a:lnTo>
                  <a:lnTo>
                    <a:pt x="842" y="92"/>
                  </a:lnTo>
                  <a:lnTo>
                    <a:pt x="848" y="90"/>
                  </a:lnTo>
                  <a:lnTo>
                    <a:pt x="854" y="88"/>
                  </a:lnTo>
                  <a:lnTo>
                    <a:pt x="856" y="84"/>
                  </a:lnTo>
                  <a:lnTo>
                    <a:pt x="858" y="78"/>
                  </a:lnTo>
                  <a:lnTo>
                    <a:pt x="856" y="70"/>
                  </a:lnTo>
                  <a:lnTo>
                    <a:pt x="852" y="66"/>
                  </a:lnTo>
                  <a:lnTo>
                    <a:pt x="844" y="62"/>
                  </a:lnTo>
                  <a:lnTo>
                    <a:pt x="836" y="60"/>
                  </a:lnTo>
                  <a:lnTo>
                    <a:pt x="828" y="60"/>
                  </a:lnTo>
                  <a:lnTo>
                    <a:pt x="820" y="60"/>
                  </a:lnTo>
                  <a:lnTo>
                    <a:pt x="812" y="62"/>
                  </a:lnTo>
                  <a:lnTo>
                    <a:pt x="806" y="66"/>
                  </a:lnTo>
                  <a:lnTo>
                    <a:pt x="800" y="70"/>
                  </a:lnTo>
                  <a:lnTo>
                    <a:pt x="796" y="72"/>
                  </a:lnTo>
                  <a:lnTo>
                    <a:pt x="784" y="74"/>
                  </a:lnTo>
                  <a:lnTo>
                    <a:pt x="768" y="76"/>
                  </a:lnTo>
                  <a:lnTo>
                    <a:pt x="758" y="80"/>
                  </a:lnTo>
                  <a:lnTo>
                    <a:pt x="748" y="86"/>
                  </a:lnTo>
                  <a:lnTo>
                    <a:pt x="742" y="90"/>
                  </a:lnTo>
                  <a:lnTo>
                    <a:pt x="740" y="94"/>
                  </a:lnTo>
                  <a:lnTo>
                    <a:pt x="742" y="98"/>
                  </a:lnTo>
                  <a:lnTo>
                    <a:pt x="748" y="100"/>
                  </a:lnTo>
                  <a:lnTo>
                    <a:pt x="758" y="102"/>
                  </a:lnTo>
                  <a:lnTo>
                    <a:pt x="768" y="102"/>
                  </a:lnTo>
                  <a:lnTo>
                    <a:pt x="796" y="100"/>
                  </a:lnTo>
                  <a:close/>
                  <a:moveTo>
                    <a:pt x="506" y="132"/>
                  </a:moveTo>
                  <a:lnTo>
                    <a:pt x="506" y="132"/>
                  </a:lnTo>
                  <a:lnTo>
                    <a:pt x="494" y="134"/>
                  </a:lnTo>
                  <a:lnTo>
                    <a:pt x="482" y="132"/>
                  </a:lnTo>
                  <a:lnTo>
                    <a:pt x="476" y="134"/>
                  </a:lnTo>
                  <a:lnTo>
                    <a:pt x="472" y="136"/>
                  </a:lnTo>
                  <a:lnTo>
                    <a:pt x="468" y="140"/>
                  </a:lnTo>
                  <a:lnTo>
                    <a:pt x="466" y="148"/>
                  </a:lnTo>
                  <a:lnTo>
                    <a:pt x="466" y="154"/>
                  </a:lnTo>
                  <a:lnTo>
                    <a:pt x="468" y="156"/>
                  </a:lnTo>
                  <a:lnTo>
                    <a:pt x="472" y="158"/>
                  </a:lnTo>
                  <a:lnTo>
                    <a:pt x="478" y="158"/>
                  </a:lnTo>
                  <a:lnTo>
                    <a:pt x="494" y="158"/>
                  </a:lnTo>
                  <a:lnTo>
                    <a:pt x="512" y="158"/>
                  </a:lnTo>
                  <a:lnTo>
                    <a:pt x="520" y="156"/>
                  </a:lnTo>
                  <a:lnTo>
                    <a:pt x="524" y="154"/>
                  </a:lnTo>
                  <a:lnTo>
                    <a:pt x="526" y="150"/>
                  </a:lnTo>
                  <a:lnTo>
                    <a:pt x="524" y="144"/>
                  </a:lnTo>
                  <a:lnTo>
                    <a:pt x="522" y="138"/>
                  </a:lnTo>
                  <a:lnTo>
                    <a:pt x="516" y="134"/>
                  </a:lnTo>
                  <a:lnTo>
                    <a:pt x="512" y="132"/>
                  </a:lnTo>
                  <a:lnTo>
                    <a:pt x="506" y="132"/>
                  </a:lnTo>
                  <a:close/>
                  <a:moveTo>
                    <a:pt x="456" y="58"/>
                  </a:moveTo>
                  <a:lnTo>
                    <a:pt x="456" y="58"/>
                  </a:lnTo>
                  <a:lnTo>
                    <a:pt x="460" y="58"/>
                  </a:lnTo>
                  <a:lnTo>
                    <a:pt x="464" y="58"/>
                  </a:lnTo>
                  <a:lnTo>
                    <a:pt x="470" y="58"/>
                  </a:lnTo>
                  <a:lnTo>
                    <a:pt x="480" y="58"/>
                  </a:lnTo>
                  <a:lnTo>
                    <a:pt x="486" y="58"/>
                  </a:lnTo>
                  <a:lnTo>
                    <a:pt x="492" y="62"/>
                  </a:lnTo>
                  <a:lnTo>
                    <a:pt x="496" y="64"/>
                  </a:lnTo>
                  <a:lnTo>
                    <a:pt x="500" y="64"/>
                  </a:lnTo>
                  <a:lnTo>
                    <a:pt x="508" y="60"/>
                  </a:lnTo>
                  <a:lnTo>
                    <a:pt x="524" y="56"/>
                  </a:lnTo>
                  <a:lnTo>
                    <a:pt x="548" y="52"/>
                  </a:lnTo>
                  <a:lnTo>
                    <a:pt x="552" y="52"/>
                  </a:lnTo>
                  <a:lnTo>
                    <a:pt x="550" y="50"/>
                  </a:lnTo>
                  <a:lnTo>
                    <a:pt x="540" y="48"/>
                  </a:lnTo>
                  <a:lnTo>
                    <a:pt x="498" y="44"/>
                  </a:lnTo>
                  <a:lnTo>
                    <a:pt x="492" y="44"/>
                  </a:lnTo>
                  <a:lnTo>
                    <a:pt x="488" y="44"/>
                  </a:lnTo>
                  <a:lnTo>
                    <a:pt x="488" y="46"/>
                  </a:lnTo>
                  <a:lnTo>
                    <a:pt x="490" y="48"/>
                  </a:lnTo>
                  <a:lnTo>
                    <a:pt x="494" y="52"/>
                  </a:lnTo>
                  <a:lnTo>
                    <a:pt x="492" y="54"/>
                  </a:lnTo>
                  <a:lnTo>
                    <a:pt x="488" y="54"/>
                  </a:lnTo>
                  <a:lnTo>
                    <a:pt x="462" y="52"/>
                  </a:lnTo>
                  <a:lnTo>
                    <a:pt x="454" y="54"/>
                  </a:lnTo>
                  <a:lnTo>
                    <a:pt x="454" y="56"/>
                  </a:lnTo>
                  <a:lnTo>
                    <a:pt x="456" y="58"/>
                  </a:lnTo>
                  <a:close/>
                  <a:moveTo>
                    <a:pt x="678" y="84"/>
                  </a:moveTo>
                  <a:lnTo>
                    <a:pt x="678" y="84"/>
                  </a:lnTo>
                  <a:lnTo>
                    <a:pt x="688" y="82"/>
                  </a:lnTo>
                  <a:lnTo>
                    <a:pt x="696" y="78"/>
                  </a:lnTo>
                  <a:lnTo>
                    <a:pt x="704" y="74"/>
                  </a:lnTo>
                  <a:lnTo>
                    <a:pt x="710" y="70"/>
                  </a:lnTo>
                  <a:lnTo>
                    <a:pt x="710" y="68"/>
                  </a:lnTo>
                  <a:lnTo>
                    <a:pt x="710" y="66"/>
                  </a:lnTo>
                  <a:lnTo>
                    <a:pt x="704" y="64"/>
                  </a:lnTo>
                  <a:lnTo>
                    <a:pt x="692" y="64"/>
                  </a:lnTo>
                  <a:lnTo>
                    <a:pt x="670" y="68"/>
                  </a:lnTo>
                  <a:lnTo>
                    <a:pt x="654" y="72"/>
                  </a:lnTo>
                  <a:lnTo>
                    <a:pt x="646" y="76"/>
                  </a:lnTo>
                  <a:lnTo>
                    <a:pt x="644" y="80"/>
                  </a:lnTo>
                  <a:lnTo>
                    <a:pt x="646" y="82"/>
                  </a:lnTo>
                  <a:lnTo>
                    <a:pt x="658" y="84"/>
                  </a:lnTo>
                  <a:lnTo>
                    <a:pt x="678" y="84"/>
                  </a:lnTo>
                  <a:close/>
                  <a:moveTo>
                    <a:pt x="568" y="44"/>
                  </a:moveTo>
                  <a:lnTo>
                    <a:pt x="568" y="44"/>
                  </a:lnTo>
                  <a:lnTo>
                    <a:pt x="580" y="44"/>
                  </a:lnTo>
                  <a:lnTo>
                    <a:pt x="582" y="44"/>
                  </a:lnTo>
                  <a:lnTo>
                    <a:pt x="580" y="42"/>
                  </a:lnTo>
                  <a:lnTo>
                    <a:pt x="570" y="38"/>
                  </a:lnTo>
                  <a:lnTo>
                    <a:pt x="556" y="34"/>
                  </a:lnTo>
                  <a:lnTo>
                    <a:pt x="544" y="30"/>
                  </a:lnTo>
                  <a:lnTo>
                    <a:pt x="536" y="28"/>
                  </a:lnTo>
                  <a:lnTo>
                    <a:pt x="528" y="30"/>
                  </a:lnTo>
                  <a:lnTo>
                    <a:pt x="518" y="34"/>
                  </a:lnTo>
                  <a:lnTo>
                    <a:pt x="510" y="38"/>
                  </a:lnTo>
                  <a:lnTo>
                    <a:pt x="508" y="40"/>
                  </a:lnTo>
                  <a:lnTo>
                    <a:pt x="510" y="40"/>
                  </a:lnTo>
                  <a:lnTo>
                    <a:pt x="520" y="40"/>
                  </a:lnTo>
                  <a:lnTo>
                    <a:pt x="542" y="42"/>
                  </a:lnTo>
                  <a:lnTo>
                    <a:pt x="568" y="44"/>
                  </a:lnTo>
                  <a:close/>
                  <a:moveTo>
                    <a:pt x="672" y="122"/>
                  </a:moveTo>
                  <a:lnTo>
                    <a:pt x="672" y="122"/>
                  </a:lnTo>
                  <a:lnTo>
                    <a:pt x="682" y="124"/>
                  </a:lnTo>
                  <a:lnTo>
                    <a:pt x="690" y="124"/>
                  </a:lnTo>
                  <a:lnTo>
                    <a:pt x="694" y="124"/>
                  </a:lnTo>
                  <a:lnTo>
                    <a:pt x="698" y="120"/>
                  </a:lnTo>
                  <a:lnTo>
                    <a:pt x="706" y="116"/>
                  </a:lnTo>
                  <a:lnTo>
                    <a:pt x="710" y="112"/>
                  </a:lnTo>
                  <a:lnTo>
                    <a:pt x="718" y="112"/>
                  </a:lnTo>
                  <a:lnTo>
                    <a:pt x="724" y="110"/>
                  </a:lnTo>
                  <a:lnTo>
                    <a:pt x="728" y="106"/>
                  </a:lnTo>
                  <a:lnTo>
                    <a:pt x="730" y="100"/>
                  </a:lnTo>
                  <a:lnTo>
                    <a:pt x="728" y="94"/>
                  </a:lnTo>
                  <a:lnTo>
                    <a:pt x="724" y="88"/>
                  </a:lnTo>
                  <a:lnTo>
                    <a:pt x="716" y="84"/>
                  </a:lnTo>
                  <a:lnTo>
                    <a:pt x="704" y="84"/>
                  </a:lnTo>
                  <a:lnTo>
                    <a:pt x="688" y="88"/>
                  </a:lnTo>
                  <a:lnTo>
                    <a:pt x="670" y="94"/>
                  </a:lnTo>
                  <a:lnTo>
                    <a:pt x="656" y="94"/>
                  </a:lnTo>
                  <a:lnTo>
                    <a:pt x="644" y="92"/>
                  </a:lnTo>
                  <a:lnTo>
                    <a:pt x="634" y="90"/>
                  </a:lnTo>
                  <a:lnTo>
                    <a:pt x="626" y="90"/>
                  </a:lnTo>
                  <a:lnTo>
                    <a:pt x="620" y="90"/>
                  </a:lnTo>
                  <a:lnTo>
                    <a:pt x="614" y="94"/>
                  </a:lnTo>
                  <a:lnTo>
                    <a:pt x="608" y="104"/>
                  </a:lnTo>
                  <a:lnTo>
                    <a:pt x="606" y="116"/>
                  </a:lnTo>
                  <a:lnTo>
                    <a:pt x="606" y="118"/>
                  </a:lnTo>
                  <a:lnTo>
                    <a:pt x="608" y="122"/>
                  </a:lnTo>
                  <a:lnTo>
                    <a:pt x="614" y="124"/>
                  </a:lnTo>
                  <a:lnTo>
                    <a:pt x="622" y="124"/>
                  </a:lnTo>
                  <a:lnTo>
                    <a:pt x="646" y="120"/>
                  </a:lnTo>
                  <a:lnTo>
                    <a:pt x="660" y="120"/>
                  </a:lnTo>
                  <a:lnTo>
                    <a:pt x="672" y="122"/>
                  </a:lnTo>
                  <a:close/>
                  <a:moveTo>
                    <a:pt x="4428" y="2314"/>
                  </a:moveTo>
                  <a:lnTo>
                    <a:pt x="4428" y="2314"/>
                  </a:lnTo>
                  <a:lnTo>
                    <a:pt x="4426" y="2314"/>
                  </a:lnTo>
                  <a:lnTo>
                    <a:pt x="4428" y="2314"/>
                  </a:lnTo>
                  <a:lnTo>
                    <a:pt x="4432" y="2310"/>
                  </a:lnTo>
                  <a:lnTo>
                    <a:pt x="4436" y="2306"/>
                  </a:lnTo>
                  <a:lnTo>
                    <a:pt x="4436" y="2302"/>
                  </a:lnTo>
                  <a:lnTo>
                    <a:pt x="4432" y="2304"/>
                  </a:lnTo>
                  <a:lnTo>
                    <a:pt x="4428" y="2314"/>
                  </a:lnTo>
                  <a:close/>
                  <a:moveTo>
                    <a:pt x="4510" y="2192"/>
                  </a:moveTo>
                  <a:lnTo>
                    <a:pt x="4510" y="2192"/>
                  </a:lnTo>
                  <a:lnTo>
                    <a:pt x="4508" y="2194"/>
                  </a:lnTo>
                  <a:lnTo>
                    <a:pt x="4506" y="2196"/>
                  </a:lnTo>
                  <a:lnTo>
                    <a:pt x="4502" y="2202"/>
                  </a:lnTo>
                  <a:lnTo>
                    <a:pt x="4498" y="2210"/>
                  </a:lnTo>
                  <a:lnTo>
                    <a:pt x="4496" y="2214"/>
                  </a:lnTo>
                  <a:lnTo>
                    <a:pt x="4492" y="2216"/>
                  </a:lnTo>
                  <a:lnTo>
                    <a:pt x="4482" y="2220"/>
                  </a:lnTo>
                  <a:lnTo>
                    <a:pt x="4476" y="2224"/>
                  </a:lnTo>
                  <a:lnTo>
                    <a:pt x="4476" y="2226"/>
                  </a:lnTo>
                  <a:lnTo>
                    <a:pt x="4474" y="2228"/>
                  </a:lnTo>
                  <a:lnTo>
                    <a:pt x="4478" y="2236"/>
                  </a:lnTo>
                  <a:lnTo>
                    <a:pt x="4480" y="2238"/>
                  </a:lnTo>
                  <a:lnTo>
                    <a:pt x="4482" y="2238"/>
                  </a:lnTo>
                  <a:lnTo>
                    <a:pt x="4484" y="2236"/>
                  </a:lnTo>
                  <a:lnTo>
                    <a:pt x="4490" y="2230"/>
                  </a:lnTo>
                  <a:lnTo>
                    <a:pt x="4494" y="2228"/>
                  </a:lnTo>
                  <a:lnTo>
                    <a:pt x="4498" y="2226"/>
                  </a:lnTo>
                  <a:lnTo>
                    <a:pt x="4504" y="2224"/>
                  </a:lnTo>
                  <a:lnTo>
                    <a:pt x="4508" y="2220"/>
                  </a:lnTo>
                  <a:lnTo>
                    <a:pt x="4510" y="2214"/>
                  </a:lnTo>
                  <a:lnTo>
                    <a:pt x="4512" y="2208"/>
                  </a:lnTo>
                  <a:lnTo>
                    <a:pt x="4512" y="2198"/>
                  </a:lnTo>
                  <a:lnTo>
                    <a:pt x="4512" y="2194"/>
                  </a:lnTo>
                  <a:lnTo>
                    <a:pt x="4510" y="2192"/>
                  </a:lnTo>
                  <a:close/>
                  <a:moveTo>
                    <a:pt x="4462" y="2262"/>
                  </a:moveTo>
                  <a:lnTo>
                    <a:pt x="4462" y="2262"/>
                  </a:lnTo>
                  <a:lnTo>
                    <a:pt x="4460" y="2260"/>
                  </a:lnTo>
                  <a:lnTo>
                    <a:pt x="4456" y="2262"/>
                  </a:lnTo>
                  <a:lnTo>
                    <a:pt x="4452" y="2272"/>
                  </a:lnTo>
                  <a:lnTo>
                    <a:pt x="4448" y="2284"/>
                  </a:lnTo>
                  <a:lnTo>
                    <a:pt x="4448" y="2292"/>
                  </a:lnTo>
                  <a:lnTo>
                    <a:pt x="4448" y="2294"/>
                  </a:lnTo>
                  <a:lnTo>
                    <a:pt x="4452" y="2292"/>
                  </a:lnTo>
                  <a:lnTo>
                    <a:pt x="4458" y="2282"/>
                  </a:lnTo>
                  <a:lnTo>
                    <a:pt x="4462" y="2272"/>
                  </a:lnTo>
                  <a:lnTo>
                    <a:pt x="4462" y="2266"/>
                  </a:lnTo>
                  <a:lnTo>
                    <a:pt x="4462" y="2262"/>
                  </a:lnTo>
                  <a:close/>
                  <a:moveTo>
                    <a:pt x="4486" y="4072"/>
                  </a:moveTo>
                  <a:lnTo>
                    <a:pt x="4486" y="4072"/>
                  </a:lnTo>
                  <a:lnTo>
                    <a:pt x="4482" y="4070"/>
                  </a:lnTo>
                  <a:lnTo>
                    <a:pt x="4482" y="4068"/>
                  </a:lnTo>
                  <a:lnTo>
                    <a:pt x="4480" y="4066"/>
                  </a:lnTo>
                  <a:lnTo>
                    <a:pt x="4478" y="4064"/>
                  </a:lnTo>
                  <a:lnTo>
                    <a:pt x="4474" y="4064"/>
                  </a:lnTo>
                  <a:lnTo>
                    <a:pt x="4470" y="4064"/>
                  </a:lnTo>
                  <a:lnTo>
                    <a:pt x="4460" y="4068"/>
                  </a:lnTo>
                  <a:lnTo>
                    <a:pt x="4450" y="4076"/>
                  </a:lnTo>
                  <a:lnTo>
                    <a:pt x="4448" y="4080"/>
                  </a:lnTo>
                  <a:lnTo>
                    <a:pt x="4448" y="4084"/>
                  </a:lnTo>
                  <a:lnTo>
                    <a:pt x="4446" y="4088"/>
                  </a:lnTo>
                  <a:lnTo>
                    <a:pt x="4442" y="4094"/>
                  </a:lnTo>
                  <a:lnTo>
                    <a:pt x="4440" y="4100"/>
                  </a:lnTo>
                  <a:lnTo>
                    <a:pt x="4438" y="4104"/>
                  </a:lnTo>
                  <a:lnTo>
                    <a:pt x="4440" y="4106"/>
                  </a:lnTo>
                  <a:lnTo>
                    <a:pt x="4442" y="4104"/>
                  </a:lnTo>
                  <a:lnTo>
                    <a:pt x="4448" y="4104"/>
                  </a:lnTo>
                  <a:lnTo>
                    <a:pt x="4458" y="4106"/>
                  </a:lnTo>
                  <a:lnTo>
                    <a:pt x="4462" y="4106"/>
                  </a:lnTo>
                  <a:lnTo>
                    <a:pt x="4466" y="4106"/>
                  </a:lnTo>
                  <a:lnTo>
                    <a:pt x="4470" y="4102"/>
                  </a:lnTo>
                  <a:lnTo>
                    <a:pt x="4474" y="4098"/>
                  </a:lnTo>
                  <a:lnTo>
                    <a:pt x="4478" y="4094"/>
                  </a:lnTo>
                  <a:lnTo>
                    <a:pt x="4480" y="4092"/>
                  </a:lnTo>
                  <a:lnTo>
                    <a:pt x="4482" y="4090"/>
                  </a:lnTo>
                  <a:lnTo>
                    <a:pt x="4484" y="4082"/>
                  </a:lnTo>
                  <a:lnTo>
                    <a:pt x="4488" y="4074"/>
                  </a:lnTo>
                  <a:lnTo>
                    <a:pt x="4488" y="4072"/>
                  </a:lnTo>
                  <a:lnTo>
                    <a:pt x="4486" y="4072"/>
                  </a:lnTo>
                  <a:close/>
                  <a:moveTo>
                    <a:pt x="2916" y="5240"/>
                  </a:moveTo>
                  <a:lnTo>
                    <a:pt x="2916" y="5240"/>
                  </a:lnTo>
                  <a:lnTo>
                    <a:pt x="2912" y="5240"/>
                  </a:lnTo>
                  <a:lnTo>
                    <a:pt x="2908" y="5240"/>
                  </a:lnTo>
                  <a:lnTo>
                    <a:pt x="2902" y="5244"/>
                  </a:lnTo>
                  <a:lnTo>
                    <a:pt x="2898" y="5248"/>
                  </a:lnTo>
                  <a:lnTo>
                    <a:pt x="2896" y="5252"/>
                  </a:lnTo>
                  <a:lnTo>
                    <a:pt x="2896" y="5260"/>
                  </a:lnTo>
                  <a:lnTo>
                    <a:pt x="2896" y="5264"/>
                  </a:lnTo>
                  <a:lnTo>
                    <a:pt x="2894" y="5266"/>
                  </a:lnTo>
                  <a:lnTo>
                    <a:pt x="2890" y="5266"/>
                  </a:lnTo>
                  <a:lnTo>
                    <a:pt x="2888" y="5270"/>
                  </a:lnTo>
                  <a:lnTo>
                    <a:pt x="2892" y="5272"/>
                  </a:lnTo>
                  <a:lnTo>
                    <a:pt x="2904" y="5274"/>
                  </a:lnTo>
                  <a:lnTo>
                    <a:pt x="2914" y="5274"/>
                  </a:lnTo>
                  <a:lnTo>
                    <a:pt x="2916" y="5272"/>
                  </a:lnTo>
                  <a:lnTo>
                    <a:pt x="2918" y="5272"/>
                  </a:lnTo>
                  <a:lnTo>
                    <a:pt x="2918" y="5266"/>
                  </a:lnTo>
                  <a:lnTo>
                    <a:pt x="2920" y="5258"/>
                  </a:lnTo>
                  <a:lnTo>
                    <a:pt x="2924" y="5250"/>
                  </a:lnTo>
                  <a:lnTo>
                    <a:pt x="2924" y="5246"/>
                  </a:lnTo>
                  <a:lnTo>
                    <a:pt x="2922" y="5242"/>
                  </a:lnTo>
                  <a:lnTo>
                    <a:pt x="2916" y="5240"/>
                  </a:lnTo>
                  <a:close/>
                  <a:moveTo>
                    <a:pt x="2868" y="5234"/>
                  </a:moveTo>
                  <a:lnTo>
                    <a:pt x="2868" y="5234"/>
                  </a:lnTo>
                  <a:lnTo>
                    <a:pt x="2866" y="5232"/>
                  </a:lnTo>
                  <a:lnTo>
                    <a:pt x="2864" y="5232"/>
                  </a:lnTo>
                  <a:lnTo>
                    <a:pt x="2860" y="5234"/>
                  </a:lnTo>
                  <a:lnTo>
                    <a:pt x="2854" y="5238"/>
                  </a:lnTo>
                  <a:lnTo>
                    <a:pt x="2850" y="5238"/>
                  </a:lnTo>
                  <a:lnTo>
                    <a:pt x="2844" y="5236"/>
                  </a:lnTo>
                  <a:lnTo>
                    <a:pt x="2838" y="5234"/>
                  </a:lnTo>
                  <a:lnTo>
                    <a:pt x="2836" y="5234"/>
                  </a:lnTo>
                  <a:lnTo>
                    <a:pt x="2834" y="5236"/>
                  </a:lnTo>
                  <a:lnTo>
                    <a:pt x="2834" y="5240"/>
                  </a:lnTo>
                  <a:lnTo>
                    <a:pt x="2836" y="5246"/>
                  </a:lnTo>
                  <a:lnTo>
                    <a:pt x="2840" y="5248"/>
                  </a:lnTo>
                  <a:lnTo>
                    <a:pt x="2844" y="5250"/>
                  </a:lnTo>
                  <a:lnTo>
                    <a:pt x="2850" y="5252"/>
                  </a:lnTo>
                  <a:lnTo>
                    <a:pt x="2856" y="5256"/>
                  </a:lnTo>
                  <a:lnTo>
                    <a:pt x="2860" y="5262"/>
                  </a:lnTo>
                  <a:lnTo>
                    <a:pt x="2860" y="5266"/>
                  </a:lnTo>
                  <a:lnTo>
                    <a:pt x="2860" y="5270"/>
                  </a:lnTo>
                  <a:lnTo>
                    <a:pt x="2862" y="5270"/>
                  </a:lnTo>
                  <a:lnTo>
                    <a:pt x="2866" y="5270"/>
                  </a:lnTo>
                  <a:lnTo>
                    <a:pt x="2868" y="5266"/>
                  </a:lnTo>
                  <a:lnTo>
                    <a:pt x="2870" y="5260"/>
                  </a:lnTo>
                  <a:lnTo>
                    <a:pt x="2876" y="5254"/>
                  </a:lnTo>
                  <a:lnTo>
                    <a:pt x="2882" y="5250"/>
                  </a:lnTo>
                  <a:lnTo>
                    <a:pt x="2882" y="5246"/>
                  </a:lnTo>
                  <a:lnTo>
                    <a:pt x="2882" y="5244"/>
                  </a:lnTo>
                  <a:lnTo>
                    <a:pt x="2876" y="5240"/>
                  </a:lnTo>
                  <a:lnTo>
                    <a:pt x="2868" y="5234"/>
                  </a:lnTo>
                  <a:close/>
                  <a:moveTo>
                    <a:pt x="2906" y="5026"/>
                  </a:moveTo>
                  <a:lnTo>
                    <a:pt x="2906" y="5026"/>
                  </a:lnTo>
                  <a:lnTo>
                    <a:pt x="2906" y="5016"/>
                  </a:lnTo>
                  <a:lnTo>
                    <a:pt x="2906" y="5006"/>
                  </a:lnTo>
                  <a:lnTo>
                    <a:pt x="2904" y="5000"/>
                  </a:lnTo>
                  <a:lnTo>
                    <a:pt x="2902" y="5000"/>
                  </a:lnTo>
                  <a:lnTo>
                    <a:pt x="2900" y="5002"/>
                  </a:lnTo>
                  <a:lnTo>
                    <a:pt x="2898" y="5010"/>
                  </a:lnTo>
                  <a:lnTo>
                    <a:pt x="2898" y="5018"/>
                  </a:lnTo>
                  <a:lnTo>
                    <a:pt x="2898" y="5026"/>
                  </a:lnTo>
                  <a:lnTo>
                    <a:pt x="2896" y="5036"/>
                  </a:lnTo>
                  <a:lnTo>
                    <a:pt x="2896" y="5038"/>
                  </a:lnTo>
                  <a:lnTo>
                    <a:pt x="2898" y="5038"/>
                  </a:lnTo>
                  <a:lnTo>
                    <a:pt x="2902" y="5034"/>
                  </a:lnTo>
                  <a:lnTo>
                    <a:pt x="2906" y="5026"/>
                  </a:lnTo>
                  <a:close/>
                  <a:moveTo>
                    <a:pt x="3284" y="4314"/>
                  </a:moveTo>
                  <a:lnTo>
                    <a:pt x="3284" y="4314"/>
                  </a:lnTo>
                  <a:lnTo>
                    <a:pt x="3286" y="4316"/>
                  </a:lnTo>
                  <a:lnTo>
                    <a:pt x="3288" y="4318"/>
                  </a:lnTo>
                  <a:lnTo>
                    <a:pt x="3290" y="4318"/>
                  </a:lnTo>
                  <a:lnTo>
                    <a:pt x="3290" y="4316"/>
                  </a:lnTo>
                  <a:lnTo>
                    <a:pt x="3290" y="4314"/>
                  </a:lnTo>
                  <a:lnTo>
                    <a:pt x="3288" y="4312"/>
                  </a:lnTo>
                  <a:lnTo>
                    <a:pt x="3284" y="4314"/>
                  </a:lnTo>
                  <a:close/>
                  <a:moveTo>
                    <a:pt x="3284" y="4332"/>
                  </a:moveTo>
                  <a:lnTo>
                    <a:pt x="3284" y="4332"/>
                  </a:lnTo>
                  <a:lnTo>
                    <a:pt x="3284" y="4330"/>
                  </a:lnTo>
                  <a:lnTo>
                    <a:pt x="3282" y="4330"/>
                  </a:lnTo>
                  <a:lnTo>
                    <a:pt x="3278" y="4336"/>
                  </a:lnTo>
                  <a:lnTo>
                    <a:pt x="3278" y="4344"/>
                  </a:lnTo>
                  <a:lnTo>
                    <a:pt x="3278" y="4350"/>
                  </a:lnTo>
                  <a:lnTo>
                    <a:pt x="3282" y="4354"/>
                  </a:lnTo>
                  <a:lnTo>
                    <a:pt x="3284" y="4358"/>
                  </a:lnTo>
                  <a:lnTo>
                    <a:pt x="3286" y="4358"/>
                  </a:lnTo>
                  <a:lnTo>
                    <a:pt x="3286" y="4354"/>
                  </a:lnTo>
                  <a:lnTo>
                    <a:pt x="3284" y="4332"/>
                  </a:lnTo>
                  <a:close/>
                  <a:moveTo>
                    <a:pt x="2868" y="5178"/>
                  </a:moveTo>
                  <a:lnTo>
                    <a:pt x="2868" y="5178"/>
                  </a:lnTo>
                  <a:lnTo>
                    <a:pt x="2870" y="5178"/>
                  </a:lnTo>
                  <a:lnTo>
                    <a:pt x="2872" y="5178"/>
                  </a:lnTo>
                  <a:lnTo>
                    <a:pt x="2874" y="5178"/>
                  </a:lnTo>
                  <a:lnTo>
                    <a:pt x="2876" y="5178"/>
                  </a:lnTo>
                  <a:lnTo>
                    <a:pt x="2876" y="5176"/>
                  </a:lnTo>
                  <a:lnTo>
                    <a:pt x="2874" y="5174"/>
                  </a:lnTo>
                  <a:lnTo>
                    <a:pt x="2872" y="5172"/>
                  </a:lnTo>
                  <a:lnTo>
                    <a:pt x="2866" y="5172"/>
                  </a:lnTo>
                  <a:lnTo>
                    <a:pt x="2862" y="5174"/>
                  </a:lnTo>
                  <a:lnTo>
                    <a:pt x="2864" y="5176"/>
                  </a:lnTo>
                  <a:lnTo>
                    <a:pt x="2866" y="5178"/>
                  </a:lnTo>
                  <a:lnTo>
                    <a:pt x="2868" y="5178"/>
                  </a:lnTo>
                  <a:close/>
                  <a:moveTo>
                    <a:pt x="2798" y="5190"/>
                  </a:moveTo>
                  <a:lnTo>
                    <a:pt x="2798" y="5190"/>
                  </a:lnTo>
                  <a:lnTo>
                    <a:pt x="2804" y="5186"/>
                  </a:lnTo>
                  <a:lnTo>
                    <a:pt x="2812" y="5182"/>
                  </a:lnTo>
                  <a:lnTo>
                    <a:pt x="2818" y="5180"/>
                  </a:lnTo>
                  <a:lnTo>
                    <a:pt x="2818" y="5178"/>
                  </a:lnTo>
                  <a:lnTo>
                    <a:pt x="2818" y="5176"/>
                  </a:lnTo>
                  <a:lnTo>
                    <a:pt x="2814" y="5174"/>
                  </a:lnTo>
                  <a:lnTo>
                    <a:pt x="2810" y="5174"/>
                  </a:lnTo>
                  <a:lnTo>
                    <a:pt x="2804" y="5176"/>
                  </a:lnTo>
                  <a:lnTo>
                    <a:pt x="2794" y="5176"/>
                  </a:lnTo>
                  <a:lnTo>
                    <a:pt x="2780" y="5174"/>
                  </a:lnTo>
                  <a:lnTo>
                    <a:pt x="2770" y="5176"/>
                  </a:lnTo>
                  <a:lnTo>
                    <a:pt x="2764" y="5180"/>
                  </a:lnTo>
                  <a:lnTo>
                    <a:pt x="2764" y="5182"/>
                  </a:lnTo>
                  <a:lnTo>
                    <a:pt x="2764" y="5186"/>
                  </a:lnTo>
                  <a:lnTo>
                    <a:pt x="2768" y="5188"/>
                  </a:lnTo>
                  <a:lnTo>
                    <a:pt x="2780" y="5192"/>
                  </a:lnTo>
                  <a:lnTo>
                    <a:pt x="2790" y="5192"/>
                  </a:lnTo>
                  <a:lnTo>
                    <a:pt x="2796" y="5192"/>
                  </a:lnTo>
                  <a:lnTo>
                    <a:pt x="2798" y="5190"/>
                  </a:lnTo>
                  <a:close/>
                  <a:moveTo>
                    <a:pt x="4914" y="1916"/>
                  </a:moveTo>
                  <a:lnTo>
                    <a:pt x="4914" y="1916"/>
                  </a:lnTo>
                  <a:lnTo>
                    <a:pt x="4910" y="1920"/>
                  </a:lnTo>
                  <a:lnTo>
                    <a:pt x="4910" y="1924"/>
                  </a:lnTo>
                  <a:lnTo>
                    <a:pt x="4912" y="1928"/>
                  </a:lnTo>
                  <a:lnTo>
                    <a:pt x="4914" y="1934"/>
                  </a:lnTo>
                  <a:lnTo>
                    <a:pt x="4926" y="1944"/>
                  </a:lnTo>
                  <a:lnTo>
                    <a:pt x="4938" y="1954"/>
                  </a:lnTo>
                  <a:lnTo>
                    <a:pt x="4942" y="1958"/>
                  </a:lnTo>
                  <a:lnTo>
                    <a:pt x="4942" y="1954"/>
                  </a:lnTo>
                  <a:lnTo>
                    <a:pt x="4940" y="1946"/>
                  </a:lnTo>
                  <a:lnTo>
                    <a:pt x="4936" y="1936"/>
                  </a:lnTo>
                  <a:lnTo>
                    <a:pt x="4930" y="1926"/>
                  </a:lnTo>
                  <a:lnTo>
                    <a:pt x="4924" y="1918"/>
                  </a:lnTo>
                  <a:lnTo>
                    <a:pt x="4918" y="1914"/>
                  </a:lnTo>
                  <a:lnTo>
                    <a:pt x="4916" y="1914"/>
                  </a:lnTo>
                  <a:lnTo>
                    <a:pt x="4914" y="1916"/>
                  </a:lnTo>
                  <a:close/>
                  <a:moveTo>
                    <a:pt x="4520" y="2200"/>
                  </a:moveTo>
                  <a:lnTo>
                    <a:pt x="4520" y="2200"/>
                  </a:lnTo>
                  <a:lnTo>
                    <a:pt x="4522" y="2200"/>
                  </a:lnTo>
                  <a:lnTo>
                    <a:pt x="4524" y="2200"/>
                  </a:lnTo>
                  <a:lnTo>
                    <a:pt x="4528" y="2196"/>
                  </a:lnTo>
                  <a:lnTo>
                    <a:pt x="4528" y="2192"/>
                  </a:lnTo>
                  <a:lnTo>
                    <a:pt x="4528" y="2188"/>
                  </a:lnTo>
                  <a:lnTo>
                    <a:pt x="4524" y="2188"/>
                  </a:lnTo>
                  <a:lnTo>
                    <a:pt x="4520" y="2190"/>
                  </a:lnTo>
                  <a:lnTo>
                    <a:pt x="4518" y="2194"/>
                  </a:lnTo>
                  <a:lnTo>
                    <a:pt x="4518" y="2196"/>
                  </a:lnTo>
                  <a:lnTo>
                    <a:pt x="4520" y="2200"/>
                  </a:lnTo>
                  <a:close/>
                  <a:moveTo>
                    <a:pt x="4814" y="1702"/>
                  </a:moveTo>
                  <a:lnTo>
                    <a:pt x="4814" y="1702"/>
                  </a:lnTo>
                  <a:lnTo>
                    <a:pt x="4812" y="1704"/>
                  </a:lnTo>
                  <a:lnTo>
                    <a:pt x="4812" y="1706"/>
                  </a:lnTo>
                  <a:lnTo>
                    <a:pt x="4816" y="1706"/>
                  </a:lnTo>
                  <a:lnTo>
                    <a:pt x="4832" y="1700"/>
                  </a:lnTo>
                  <a:lnTo>
                    <a:pt x="4842" y="1696"/>
                  </a:lnTo>
                  <a:lnTo>
                    <a:pt x="4850" y="1690"/>
                  </a:lnTo>
                  <a:lnTo>
                    <a:pt x="4856" y="1684"/>
                  </a:lnTo>
                  <a:lnTo>
                    <a:pt x="4858" y="1678"/>
                  </a:lnTo>
                  <a:lnTo>
                    <a:pt x="4856" y="1674"/>
                  </a:lnTo>
                  <a:lnTo>
                    <a:pt x="4852" y="1672"/>
                  </a:lnTo>
                  <a:lnTo>
                    <a:pt x="4848" y="1672"/>
                  </a:lnTo>
                  <a:lnTo>
                    <a:pt x="4842" y="1674"/>
                  </a:lnTo>
                  <a:lnTo>
                    <a:pt x="4828" y="1686"/>
                  </a:lnTo>
                  <a:lnTo>
                    <a:pt x="4814" y="1702"/>
                  </a:lnTo>
                  <a:close/>
                  <a:moveTo>
                    <a:pt x="3278" y="4364"/>
                  </a:moveTo>
                  <a:lnTo>
                    <a:pt x="3278" y="4364"/>
                  </a:lnTo>
                  <a:lnTo>
                    <a:pt x="3276" y="4362"/>
                  </a:lnTo>
                  <a:lnTo>
                    <a:pt x="3274" y="4362"/>
                  </a:lnTo>
                  <a:lnTo>
                    <a:pt x="3278" y="4384"/>
                  </a:lnTo>
                  <a:lnTo>
                    <a:pt x="3278" y="4398"/>
                  </a:lnTo>
                  <a:lnTo>
                    <a:pt x="3278" y="4400"/>
                  </a:lnTo>
                  <a:lnTo>
                    <a:pt x="3276" y="4402"/>
                  </a:lnTo>
                  <a:lnTo>
                    <a:pt x="3272" y="4402"/>
                  </a:lnTo>
                  <a:lnTo>
                    <a:pt x="3266" y="4398"/>
                  </a:lnTo>
                  <a:lnTo>
                    <a:pt x="3264" y="4400"/>
                  </a:lnTo>
                  <a:lnTo>
                    <a:pt x="3264" y="4406"/>
                  </a:lnTo>
                  <a:lnTo>
                    <a:pt x="3262" y="4408"/>
                  </a:lnTo>
                  <a:lnTo>
                    <a:pt x="3260" y="4408"/>
                  </a:lnTo>
                  <a:lnTo>
                    <a:pt x="3256" y="4404"/>
                  </a:lnTo>
                  <a:lnTo>
                    <a:pt x="3254" y="4402"/>
                  </a:lnTo>
                  <a:lnTo>
                    <a:pt x="3252" y="4400"/>
                  </a:lnTo>
                  <a:lnTo>
                    <a:pt x="3250" y="4402"/>
                  </a:lnTo>
                  <a:lnTo>
                    <a:pt x="3248" y="4404"/>
                  </a:lnTo>
                  <a:lnTo>
                    <a:pt x="3248" y="4424"/>
                  </a:lnTo>
                  <a:lnTo>
                    <a:pt x="3248" y="4426"/>
                  </a:lnTo>
                  <a:lnTo>
                    <a:pt x="3246" y="4426"/>
                  </a:lnTo>
                  <a:lnTo>
                    <a:pt x="3240" y="4422"/>
                  </a:lnTo>
                  <a:lnTo>
                    <a:pt x="3238" y="4422"/>
                  </a:lnTo>
                  <a:lnTo>
                    <a:pt x="3234" y="4420"/>
                  </a:lnTo>
                  <a:lnTo>
                    <a:pt x="3232" y="4422"/>
                  </a:lnTo>
                  <a:lnTo>
                    <a:pt x="3230" y="4428"/>
                  </a:lnTo>
                  <a:lnTo>
                    <a:pt x="3226" y="4438"/>
                  </a:lnTo>
                  <a:lnTo>
                    <a:pt x="3224" y="4440"/>
                  </a:lnTo>
                  <a:lnTo>
                    <a:pt x="3220" y="4440"/>
                  </a:lnTo>
                  <a:lnTo>
                    <a:pt x="3214" y="4444"/>
                  </a:lnTo>
                  <a:lnTo>
                    <a:pt x="3210" y="4446"/>
                  </a:lnTo>
                  <a:lnTo>
                    <a:pt x="3212" y="4440"/>
                  </a:lnTo>
                  <a:lnTo>
                    <a:pt x="3212" y="4432"/>
                  </a:lnTo>
                  <a:lnTo>
                    <a:pt x="3210" y="4424"/>
                  </a:lnTo>
                  <a:lnTo>
                    <a:pt x="3208" y="4420"/>
                  </a:lnTo>
                  <a:lnTo>
                    <a:pt x="3204" y="4418"/>
                  </a:lnTo>
                  <a:lnTo>
                    <a:pt x="3200" y="4418"/>
                  </a:lnTo>
                  <a:lnTo>
                    <a:pt x="3198" y="4420"/>
                  </a:lnTo>
                  <a:lnTo>
                    <a:pt x="3198" y="4418"/>
                  </a:lnTo>
                  <a:lnTo>
                    <a:pt x="3196" y="4416"/>
                  </a:lnTo>
                  <a:lnTo>
                    <a:pt x="3194" y="4414"/>
                  </a:lnTo>
                  <a:lnTo>
                    <a:pt x="3192" y="4416"/>
                  </a:lnTo>
                  <a:lnTo>
                    <a:pt x="3192" y="4420"/>
                  </a:lnTo>
                  <a:lnTo>
                    <a:pt x="3190" y="4422"/>
                  </a:lnTo>
                  <a:lnTo>
                    <a:pt x="3188" y="4424"/>
                  </a:lnTo>
                  <a:lnTo>
                    <a:pt x="3186" y="4424"/>
                  </a:lnTo>
                  <a:lnTo>
                    <a:pt x="3182" y="4424"/>
                  </a:lnTo>
                  <a:lnTo>
                    <a:pt x="3178" y="4428"/>
                  </a:lnTo>
                  <a:lnTo>
                    <a:pt x="3176" y="4432"/>
                  </a:lnTo>
                  <a:lnTo>
                    <a:pt x="3178" y="4438"/>
                  </a:lnTo>
                  <a:lnTo>
                    <a:pt x="3178" y="4440"/>
                  </a:lnTo>
                  <a:lnTo>
                    <a:pt x="3174" y="4442"/>
                  </a:lnTo>
                  <a:lnTo>
                    <a:pt x="3170" y="4444"/>
                  </a:lnTo>
                  <a:lnTo>
                    <a:pt x="3166" y="4442"/>
                  </a:lnTo>
                  <a:lnTo>
                    <a:pt x="3164" y="4442"/>
                  </a:lnTo>
                  <a:lnTo>
                    <a:pt x="3162" y="4442"/>
                  </a:lnTo>
                  <a:lnTo>
                    <a:pt x="3160" y="4444"/>
                  </a:lnTo>
                  <a:lnTo>
                    <a:pt x="3156" y="4446"/>
                  </a:lnTo>
                  <a:lnTo>
                    <a:pt x="3150" y="4448"/>
                  </a:lnTo>
                  <a:lnTo>
                    <a:pt x="3146" y="4452"/>
                  </a:lnTo>
                  <a:lnTo>
                    <a:pt x="3142" y="4458"/>
                  </a:lnTo>
                  <a:lnTo>
                    <a:pt x="3140" y="4462"/>
                  </a:lnTo>
                  <a:lnTo>
                    <a:pt x="3140" y="4472"/>
                  </a:lnTo>
                  <a:lnTo>
                    <a:pt x="3138" y="4478"/>
                  </a:lnTo>
                  <a:lnTo>
                    <a:pt x="3134" y="4488"/>
                  </a:lnTo>
                  <a:lnTo>
                    <a:pt x="3132" y="4492"/>
                  </a:lnTo>
                  <a:lnTo>
                    <a:pt x="3134" y="4496"/>
                  </a:lnTo>
                  <a:lnTo>
                    <a:pt x="3136" y="4500"/>
                  </a:lnTo>
                  <a:lnTo>
                    <a:pt x="3138" y="4504"/>
                  </a:lnTo>
                  <a:lnTo>
                    <a:pt x="3140" y="4504"/>
                  </a:lnTo>
                  <a:lnTo>
                    <a:pt x="3144" y="4500"/>
                  </a:lnTo>
                  <a:lnTo>
                    <a:pt x="3148" y="4488"/>
                  </a:lnTo>
                  <a:lnTo>
                    <a:pt x="3150" y="4480"/>
                  </a:lnTo>
                  <a:lnTo>
                    <a:pt x="3152" y="4478"/>
                  </a:lnTo>
                  <a:lnTo>
                    <a:pt x="3152" y="4476"/>
                  </a:lnTo>
                  <a:lnTo>
                    <a:pt x="3154" y="4474"/>
                  </a:lnTo>
                  <a:lnTo>
                    <a:pt x="3156" y="4472"/>
                  </a:lnTo>
                  <a:lnTo>
                    <a:pt x="3156" y="4470"/>
                  </a:lnTo>
                  <a:lnTo>
                    <a:pt x="3158" y="4466"/>
                  </a:lnTo>
                  <a:lnTo>
                    <a:pt x="3160" y="4462"/>
                  </a:lnTo>
                  <a:lnTo>
                    <a:pt x="3164" y="4460"/>
                  </a:lnTo>
                  <a:lnTo>
                    <a:pt x="3168" y="4462"/>
                  </a:lnTo>
                  <a:lnTo>
                    <a:pt x="3170" y="4466"/>
                  </a:lnTo>
                  <a:lnTo>
                    <a:pt x="3168" y="4472"/>
                  </a:lnTo>
                  <a:lnTo>
                    <a:pt x="3168" y="4474"/>
                  </a:lnTo>
                  <a:lnTo>
                    <a:pt x="3172" y="4474"/>
                  </a:lnTo>
                  <a:lnTo>
                    <a:pt x="3178" y="4472"/>
                  </a:lnTo>
                  <a:lnTo>
                    <a:pt x="3182" y="4466"/>
                  </a:lnTo>
                  <a:lnTo>
                    <a:pt x="3184" y="4462"/>
                  </a:lnTo>
                  <a:lnTo>
                    <a:pt x="3184" y="4466"/>
                  </a:lnTo>
                  <a:lnTo>
                    <a:pt x="3184" y="4472"/>
                  </a:lnTo>
                  <a:lnTo>
                    <a:pt x="3184" y="4474"/>
                  </a:lnTo>
                  <a:lnTo>
                    <a:pt x="3186" y="4476"/>
                  </a:lnTo>
                  <a:lnTo>
                    <a:pt x="3192" y="4478"/>
                  </a:lnTo>
                  <a:lnTo>
                    <a:pt x="3194" y="4480"/>
                  </a:lnTo>
                  <a:lnTo>
                    <a:pt x="3194" y="4476"/>
                  </a:lnTo>
                  <a:lnTo>
                    <a:pt x="3194" y="4470"/>
                  </a:lnTo>
                  <a:lnTo>
                    <a:pt x="3196" y="4466"/>
                  </a:lnTo>
                  <a:lnTo>
                    <a:pt x="3198" y="4464"/>
                  </a:lnTo>
                  <a:lnTo>
                    <a:pt x="3196" y="4462"/>
                  </a:lnTo>
                  <a:lnTo>
                    <a:pt x="3194" y="4460"/>
                  </a:lnTo>
                  <a:lnTo>
                    <a:pt x="3196" y="4458"/>
                  </a:lnTo>
                  <a:lnTo>
                    <a:pt x="3200" y="4458"/>
                  </a:lnTo>
                  <a:lnTo>
                    <a:pt x="3206" y="4460"/>
                  </a:lnTo>
                  <a:lnTo>
                    <a:pt x="3210" y="4464"/>
                  </a:lnTo>
                  <a:lnTo>
                    <a:pt x="3216" y="4466"/>
                  </a:lnTo>
                  <a:lnTo>
                    <a:pt x="3218" y="4468"/>
                  </a:lnTo>
                  <a:lnTo>
                    <a:pt x="3222" y="4472"/>
                  </a:lnTo>
                  <a:lnTo>
                    <a:pt x="3222" y="4476"/>
                  </a:lnTo>
                  <a:lnTo>
                    <a:pt x="3224" y="4478"/>
                  </a:lnTo>
                  <a:lnTo>
                    <a:pt x="3226" y="4478"/>
                  </a:lnTo>
                  <a:lnTo>
                    <a:pt x="3226" y="4482"/>
                  </a:lnTo>
                  <a:lnTo>
                    <a:pt x="3224" y="4486"/>
                  </a:lnTo>
                  <a:lnTo>
                    <a:pt x="3220" y="4492"/>
                  </a:lnTo>
                  <a:lnTo>
                    <a:pt x="3216" y="4500"/>
                  </a:lnTo>
                  <a:lnTo>
                    <a:pt x="3216" y="4502"/>
                  </a:lnTo>
                  <a:lnTo>
                    <a:pt x="3216" y="4506"/>
                  </a:lnTo>
                  <a:lnTo>
                    <a:pt x="3218" y="4520"/>
                  </a:lnTo>
                  <a:lnTo>
                    <a:pt x="3220" y="4526"/>
                  </a:lnTo>
                  <a:lnTo>
                    <a:pt x="3222" y="4532"/>
                  </a:lnTo>
                  <a:lnTo>
                    <a:pt x="3224" y="4534"/>
                  </a:lnTo>
                  <a:lnTo>
                    <a:pt x="3224" y="4536"/>
                  </a:lnTo>
                  <a:lnTo>
                    <a:pt x="3226" y="4538"/>
                  </a:lnTo>
                  <a:lnTo>
                    <a:pt x="3234" y="4544"/>
                  </a:lnTo>
                  <a:lnTo>
                    <a:pt x="3252" y="4552"/>
                  </a:lnTo>
                  <a:lnTo>
                    <a:pt x="3256" y="4554"/>
                  </a:lnTo>
                  <a:lnTo>
                    <a:pt x="3260" y="4548"/>
                  </a:lnTo>
                  <a:lnTo>
                    <a:pt x="3264" y="4542"/>
                  </a:lnTo>
                  <a:lnTo>
                    <a:pt x="3266" y="4542"/>
                  </a:lnTo>
                  <a:lnTo>
                    <a:pt x="3268" y="4544"/>
                  </a:lnTo>
                  <a:lnTo>
                    <a:pt x="3266" y="4550"/>
                  </a:lnTo>
                  <a:lnTo>
                    <a:pt x="3266" y="4556"/>
                  </a:lnTo>
                  <a:lnTo>
                    <a:pt x="3268" y="4564"/>
                  </a:lnTo>
                  <a:lnTo>
                    <a:pt x="3270" y="4566"/>
                  </a:lnTo>
                  <a:lnTo>
                    <a:pt x="3272" y="4568"/>
                  </a:lnTo>
                  <a:lnTo>
                    <a:pt x="3274" y="4566"/>
                  </a:lnTo>
                  <a:lnTo>
                    <a:pt x="3278" y="4564"/>
                  </a:lnTo>
                  <a:lnTo>
                    <a:pt x="3282" y="4554"/>
                  </a:lnTo>
                  <a:lnTo>
                    <a:pt x="3284" y="4546"/>
                  </a:lnTo>
                  <a:lnTo>
                    <a:pt x="3286" y="4540"/>
                  </a:lnTo>
                  <a:lnTo>
                    <a:pt x="3284" y="4534"/>
                  </a:lnTo>
                  <a:lnTo>
                    <a:pt x="3280" y="4524"/>
                  </a:lnTo>
                  <a:lnTo>
                    <a:pt x="3278" y="4520"/>
                  </a:lnTo>
                  <a:lnTo>
                    <a:pt x="3276" y="4518"/>
                  </a:lnTo>
                  <a:lnTo>
                    <a:pt x="3274" y="4516"/>
                  </a:lnTo>
                  <a:lnTo>
                    <a:pt x="3274" y="4514"/>
                  </a:lnTo>
                  <a:lnTo>
                    <a:pt x="3274" y="4508"/>
                  </a:lnTo>
                  <a:lnTo>
                    <a:pt x="3276" y="4500"/>
                  </a:lnTo>
                  <a:lnTo>
                    <a:pt x="3280" y="4496"/>
                  </a:lnTo>
                  <a:lnTo>
                    <a:pt x="3284" y="4494"/>
                  </a:lnTo>
                  <a:lnTo>
                    <a:pt x="3284" y="4490"/>
                  </a:lnTo>
                  <a:lnTo>
                    <a:pt x="3284" y="4486"/>
                  </a:lnTo>
                  <a:lnTo>
                    <a:pt x="3288" y="4484"/>
                  </a:lnTo>
                  <a:lnTo>
                    <a:pt x="3290" y="4482"/>
                  </a:lnTo>
                  <a:lnTo>
                    <a:pt x="3292" y="4482"/>
                  </a:lnTo>
                  <a:lnTo>
                    <a:pt x="3292" y="4490"/>
                  </a:lnTo>
                  <a:lnTo>
                    <a:pt x="3294" y="4498"/>
                  </a:lnTo>
                  <a:lnTo>
                    <a:pt x="3296" y="4502"/>
                  </a:lnTo>
                  <a:lnTo>
                    <a:pt x="3300" y="4506"/>
                  </a:lnTo>
                  <a:lnTo>
                    <a:pt x="3302" y="4510"/>
                  </a:lnTo>
                  <a:lnTo>
                    <a:pt x="3300" y="4512"/>
                  </a:lnTo>
                  <a:lnTo>
                    <a:pt x="3300" y="4518"/>
                  </a:lnTo>
                  <a:lnTo>
                    <a:pt x="3302" y="4528"/>
                  </a:lnTo>
                  <a:lnTo>
                    <a:pt x="3304" y="4530"/>
                  </a:lnTo>
                  <a:lnTo>
                    <a:pt x="3306" y="4530"/>
                  </a:lnTo>
                  <a:lnTo>
                    <a:pt x="3306" y="4526"/>
                  </a:lnTo>
                  <a:lnTo>
                    <a:pt x="3308" y="4518"/>
                  </a:lnTo>
                  <a:lnTo>
                    <a:pt x="3306" y="4508"/>
                  </a:lnTo>
                  <a:lnTo>
                    <a:pt x="3304" y="4502"/>
                  </a:lnTo>
                  <a:lnTo>
                    <a:pt x="3308" y="4504"/>
                  </a:lnTo>
                  <a:lnTo>
                    <a:pt x="3310" y="4506"/>
                  </a:lnTo>
                  <a:lnTo>
                    <a:pt x="3312" y="4506"/>
                  </a:lnTo>
                  <a:lnTo>
                    <a:pt x="3310" y="4504"/>
                  </a:lnTo>
                  <a:lnTo>
                    <a:pt x="3310" y="4500"/>
                  </a:lnTo>
                  <a:lnTo>
                    <a:pt x="3312" y="4498"/>
                  </a:lnTo>
                  <a:lnTo>
                    <a:pt x="3316" y="4498"/>
                  </a:lnTo>
                  <a:lnTo>
                    <a:pt x="3320" y="4492"/>
                  </a:lnTo>
                  <a:lnTo>
                    <a:pt x="3322" y="4488"/>
                  </a:lnTo>
                  <a:lnTo>
                    <a:pt x="3322" y="4482"/>
                  </a:lnTo>
                  <a:lnTo>
                    <a:pt x="3320" y="4468"/>
                  </a:lnTo>
                  <a:lnTo>
                    <a:pt x="3320" y="4464"/>
                  </a:lnTo>
                  <a:lnTo>
                    <a:pt x="3318" y="4462"/>
                  </a:lnTo>
                  <a:lnTo>
                    <a:pt x="3316" y="4460"/>
                  </a:lnTo>
                  <a:lnTo>
                    <a:pt x="3314" y="4458"/>
                  </a:lnTo>
                  <a:lnTo>
                    <a:pt x="3314" y="4452"/>
                  </a:lnTo>
                  <a:lnTo>
                    <a:pt x="3316" y="4446"/>
                  </a:lnTo>
                  <a:lnTo>
                    <a:pt x="3316" y="4442"/>
                  </a:lnTo>
                  <a:lnTo>
                    <a:pt x="3314" y="4438"/>
                  </a:lnTo>
                  <a:lnTo>
                    <a:pt x="3314" y="4432"/>
                  </a:lnTo>
                  <a:lnTo>
                    <a:pt x="3314" y="4428"/>
                  </a:lnTo>
                  <a:lnTo>
                    <a:pt x="3312" y="4424"/>
                  </a:lnTo>
                  <a:lnTo>
                    <a:pt x="3310" y="4424"/>
                  </a:lnTo>
                  <a:lnTo>
                    <a:pt x="3308" y="4424"/>
                  </a:lnTo>
                  <a:lnTo>
                    <a:pt x="3304" y="4424"/>
                  </a:lnTo>
                  <a:lnTo>
                    <a:pt x="3302" y="4422"/>
                  </a:lnTo>
                  <a:lnTo>
                    <a:pt x="3302" y="4420"/>
                  </a:lnTo>
                  <a:lnTo>
                    <a:pt x="3304" y="4418"/>
                  </a:lnTo>
                  <a:lnTo>
                    <a:pt x="3308" y="4416"/>
                  </a:lnTo>
                  <a:lnTo>
                    <a:pt x="3310" y="4412"/>
                  </a:lnTo>
                  <a:lnTo>
                    <a:pt x="3312" y="4406"/>
                  </a:lnTo>
                  <a:lnTo>
                    <a:pt x="3308" y="4400"/>
                  </a:lnTo>
                  <a:lnTo>
                    <a:pt x="3306" y="4396"/>
                  </a:lnTo>
                  <a:lnTo>
                    <a:pt x="3306" y="4390"/>
                  </a:lnTo>
                  <a:lnTo>
                    <a:pt x="3306" y="4386"/>
                  </a:lnTo>
                  <a:lnTo>
                    <a:pt x="3302" y="4388"/>
                  </a:lnTo>
                  <a:lnTo>
                    <a:pt x="3300" y="4388"/>
                  </a:lnTo>
                  <a:lnTo>
                    <a:pt x="3298" y="4384"/>
                  </a:lnTo>
                  <a:lnTo>
                    <a:pt x="3296" y="4380"/>
                  </a:lnTo>
                  <a:lnTo>
                    <a:pt x="3292" y="4376"/>
                  </a:lnTo>
                  <a:lnTo>
                    <a:pt x="3288" y="4374"/>
                  </a:lnTo>
                  <a:lnTo>
                    <a:pt x="3284" y="4372"/>
                  </a:lnTo>
                  <a:lnTo>
                    <a:pt x="3282" y="4368"/>
                  </a:lnTo>
                  <a:lnTo>
                    <a:pt x="3282" y="4366"/>
                  </a:lnTo>
                  <a:lnTo>
                    <a:pt x="3278" y="4364"/>
                  </a:lnTo>
                  <a:close/>
                  <a:moveTo>
                    <a:pt x="3136" y="4268"/>
                  </a:moveTo>
                  <a:lnTo>
                    <a:pt x="3136" y="4268"/>
                  </a:lnTo>
                  <a:lnTo>
                    <a:pt x="3138" y="4270"/>
                  </a:lnTo>
                  <a:lnTo>
                    <a:pt x="3140" y="4272"/>
                  </a:lnTo>
                  <a:lnTo>
                    <a:pt x="3140" y="4278"/>
                  </a:lnTo>
                  <a:lnTo>
                    <a:pt x="3138" y="4286"/>
                  </a:lnTo>
                  <a:lnTo>
                    <a:pt x="3138" y="4296"/>
                  </a:lnTo>
                  <a:lnTo>
                    <a:pt x="3140" y="4302"/>
                  </a:lnTo>
                  <a:lnTo>
                    <a:pt x="3136" y="4306"/>
                  </a:lnTo>
                  <a:lnTo>
                    <a:pt x="3134" y="4312"/>
                  </a:lnTo>
                  <a:lnTo>
                    <a:pt x="3134" y="4324"/>
                  </a:lnTo>
                  <a:lnTo>
                    <a:pt x="3134" y="4328"/>
                  </a:lnTo>
                  <a:lnTo>
                    <a:pt x="3136" y="4330"/>
                  </a:lnTo>
                  <a:lnTo>
                    <a:pt x="3138" y="4330"/>
                  </a:lnTo>
                  <a:lnTo>
                    <a:pt x="3140" y="4328"/>
                  </a:lnTo>
                  <a:lnTo>
                    <a:pt x="3146" y="4324"/>
                  </a:lnTo>
                  <a:lnTo>
                    <a:pt x="3148" y="4320"/>
                  </a:lnTo>
                  <a:lnTo>
                    <a:pt x="3152" y="4320"/>
                  </a:lnTo>
                  <a:lnTo>
                    <a:pt x="3158" y="4318"/>
                  </a:lnTo>
                  <a:lnTo>
                    <a:pt x="3166" y="4312"/>
                  </a:lnTo>
                  <a:lnTo>
                    <a:pt x="3178" y="4298"/>
                  </a:lnTo>
                  <a:lnTo>
                    <a:pt x="3182" y="4296"/>
                  </a:lnTo>
                  <a:lnTo>
                    <a:pt x="3182" y="4292"/>
                  </a:lnTo>
                  <a:lnTo>
                    <a:pt x="3184" y="4282"/>
                  </a:lnTo>
                  <a:lnTo>
                    <a:pt x="3182" y="4276"/>
                  </a:lnTo>
                  <a:lnTo>
                    <a:pt x="3180" y="4276"/>
                  </a:lnTo>
                  <a:lnTo>
                    <a:pt x="3178" y="4276"/>
                  </a:lnTo>
                  <a:lnTo>
                    <a:pt x="3176" y="4278"/>
                  </a:lnTo>
                  <a:lnTo>
                    <a:pt x="3172" y="4276"/>
                  </a:lnTo>
                  <a:lnTo>
                    <a:pt x="3168" y="4274"/>
                  </a:lnTo>
                  <a:lnTo>
                    <a:pt x="3166" y="4274"/>
                  </a:lnTo>
                  <a:lnTo>
                    <a:pt x="3164" y="4274"/>
                  </a:lnTo>
                  <a:lnTo>
                    <a:pt x="3162" y="4276"/>
                  </a:lnTo>
                  <a:lnTo>
                    <a:pt x="3160" y="4274"/>
                  </a:lnTo>
                  <a:lnTo>
                    <a:pt x="3154" y="4270"/>
                  </a:lnTo>
                  <a:lnTo>
                    <a:pt x="3146" y="4264"/>
                  </a:lnTo>
                  <a:lnTo>
                    <a:pt x="3138" y="4258"/>
                  </a:lnTo>
                  <a:lnTo>
                    <a:pt x="3132" y="4258"/>
                  </a:lnTo>
                  <a:lnTo>
                    <a:pt x="3130" y="4260"/>
                  </a:lnTo>
                  <a:lnTo>
                    <a:pt x="3130" y="4264"/>
                  </a:lnTo>
                  <a:lnTo>
                    <a:pt x="3136" y="4268"/>
                  </a:lnTo>
                  <a:close/>
                  <a:moveTo>
                    <a:pt x="3270" y="4928"/>
                  </a:moveTo>
                  <a:lnTo>
                    <a:pt x="3270" y="4928"/>
                  </a:lnTo>
                  <a:lnTo>
                    <a:pt x="3268" y="4926"/>
                  </a:lnTo>
                  <a:lnTo>
                    <a:pt x="3264" y="4924"/>
                  </a:lnTo>
                  <a:lnTo>
                    <a:pt x="3250" y="4920"/>
                  </a:lnTo>
                  <a:lnTo>
                    <a:pt x="3244" y="4920"/>
                  </a:lnTo>
                  <a:lnTo>
                    <a:pt x="3238" y="4920"/>
                  </a:lnTo>
                  <a:lnTo>
                    <a:pt x="3232" y="4924"/>
                  </a:lnTo>
                  <a:lnTo>
                    <a:pt x="3230" y="4930"/>
                  </a:lnTo>
                  <a:lnTo>
                    <a:pt x="3232" y="4934"/>
                  </a:lnTo>
                  <a:lnTo>
                    <a:pt x="3236" y="4936"/>
                  </a:lnTo>
                  <a:lnTo>
                    <a:pt x="3242" y="4936"/>
                  </a:lnTo>
                  <a:lnTo>
                    <a:pt x="3250" y="4936"/>
                  </a:lnTo>
                  <a:lnTo>
                    <a:pt x="3264" y="4934"/>
                  </a:lnTo>
                  <a:lnTo>
                    <a:pt x="3268" y="4932"/>
                  </a:lnTo>
                  <a:lnTo>
                    <a:pt x="3270" y="4928"/>
                  </a:lnTo>
                  <a:close/>
                  <a:moveTo>
                    <a:pt x="3148" y="4520"/>
                  </a:moveTo>
                  <a:lnTo>
                    <a:pt x="3148" y="4520"/>
                  </a:lnTo>
                  <a:lnTo>
                    <a:pt x="3146" y="4516"/>
                  </a:lnTo>
                  <a:lnTo>
                    <a:pt x="3138" y="4512"/>
                  </a:lnTo>
                  <a:lnTo>
                    <a:pt x="3136" y="4512"/>
                  </a:lnTo>
                  <a:lnTo>
                    <a:pt x="3132" y="4512"/>
                  </a:lnTo>
                  <a:lnTo>
                    <a:pt x="3130" y="4516"/>
                  </a:lnTo>
                  <a:lnTo>
                    <a:pt x="3130" y="4520"/>
                  </a:lnTo>
                  <a:lnTo>
                    <a:pt x="3130" y="4524"/>
                  </a:lnTo>
                  <a:lnTo>
                    <a:pt x="3132" y="4526"/>
                  </a:lnTo>
                  <a:lnTo>
                    <a:pt x="3136" y="4528"/>
                  </a:lnTo>
                  <a:lnTo>
                    <a:pt x="3140" y="4526"/>
                  </a:lnTo>
                  <a:lnTo>
                    <a:pt x="3146" y="4524"/>
                  </a:lnTo>
                  <a:lnTo>
                    <a:pt x="3148" y="4520"/>
                  </a:lnTo>
                  <a:close/>
                  <a:moveTo>
                    <a:pt x="3204" y="4288"/>
                  </a:moveTo>
                  <a:lnTo>
                    <a:pt x="3204" y="4288"/>
                  </a:lnTo>
                  <a:lnTo>
                    <a:pt x="3204" y="4290"/>
                  </a:lnTo>
                  <a:lnTo>
                    <a:pt x="3204" y="4294"/>
                  </a:lnTo>
                  <a:lnTo>
                    <a:pt x="3206" y="4296"/>
                  </a:lnTo>
                  <a:lnTo>
                    <a:pt x="3208" y="4296"/>
                  </a:lnTo>
                  <a:lnTo>
                    <a:pt x="3208" y="4294"/>
                  </a:lnTo>
                  <a:lnTo>
                    <a:pt x="3208" y="4292"/>
                  </a:lnTo>
                  <a:lnTo>
                    <a:pt x="3206" y="4288"/>
                  </a:lnTo>
                  <a:lnTo>
                    <a:pt x="3204" y="4288"/>
                  </a:lnTo>
                  <a:close/>
                  <a:moveTo>
                    <a:pt x="3186" y="4210"/>
                  </a:moveTo>
                  <a:lnTo>
                    <a:pt x="3186" y="4210"/>
                  </a:lnTo>
                  <a:lnTo>
                    <a:pt x="3184" y="4208"/>
                  </a:lnTo>
                  <a:lnTo>
                    <a:pt x="3182" y="4204"/>
                  </a:lnTo>
                  <a:lnTo>
                    <a:pt x="3178" y="4200"/>
                  </a:lnTo>
                  <a:lnTo>
                    <a:pt x="3174" y="4198"/>
                  </a:lnTo>
                  <a:lnTo>
                    <a:pt x="3174" y="4200"/>
                  </a:lnTo>
                  <a:lnTo>
                    <a:pt x="3174" y="4202"/>
                  </a:lnTo>
                  <a:lnTo>
                    <a:pt x="3178" y="4206"/>
                  </a:lnTo>
                  <a:lnTo>
                    <a:pt x="3180" y="4212"/>
                  </a:lnTo>
                  <a:lnTo>
                    <a:pt x="3184" y="4214"/>
                  </a:lnTo>
                  <a:lnTo>
                    <a:pt x="3190" y="4220"/>
                  </a:lnTo>
                  <a:lnTo>
                    <a:pt x="3192" y="4220"/>
                  </a:lnTo>
                  <a:lnTo>
                    <a:pt x="3190" y="4216"/>
                  </a:lnTo>
                  <a:lnTo>
                    <a:pt x="3188" y="4212"/>
                  </a:lnTo>
                  <a:lnTo>
                    <a:pt x="3186" y="4210"/>
                  </a:lnTo>
                  <a:close/>
                  <a:moveTo>
                    <a:pt x="3250" y="5238"/>
                  </a:moveTo>
                  <a:lnTo>
                    <a:pt x="3250" y="5238"/>
                  </a:lnTo>
                  <a:lnTo>
                    <a:pt x="3240" y="5236"/>
                  </a:lnTo>
                  <a:lnTo>
                    <a:pt x="3236" y="5234"/>
                  </a:lnTo>
                  <a:lnTo>
                    <a:pt x="3234" y="5234"/>
                  </a:lnTo>
                  <a:lnTo>
                    <a:pt x="3232" y="5242"/>
                  </a:lnTo>
                  <a:lnTo>
                    <a:pt x="3230" y="5250"/>
                  </a:lnTo>
                  <a:lnTo>
                    <a:pt x="3232" y="5250"/>
                  </a:lnTo>
                  <a:lnTo>
                    <a:pt x="3234" y="5250"/>
                  </a:lnTo>
                  <a:lnTo>
                    <a:pt x="3244" y="5248"/>
                  </a:lnTo>
                  <a:lnTo>
                    <a:pt x="3256" y="5248"/>
                  </a:lnTo>
                  <a:lnTo>
                    <a:pt x="3260" y="5246"/>
                  </a:lnTo>
                  <a:lnTo>
                    <a:pt x="3262" y="5246"/>
                  </a:lnTo>
                  <a:lnTo>
                    <a:pt x="3264" y="5244"/>
                  </a:lnTo>
                  <a:lnTo>
                    <a:pt x="3262" y="5242"/>
                  </a:lnTo>
                  <a:lnTo>
                    <a:pt x="3258" y="5238"/>
                  </a:lnTo>
                  <a:lnTo>
                    <a:pt x="3254" y="5236"/>
                  </a:lnTo>
                  <a:lnTo>
                    <a:pt x="3250" y="5238"/>
                  </a:lnTo>
                  <a:close/>
                  <a:moveTo>
                    <a:pt x="3160" y="4332"/>
                  </a:moveTo>
                  <a:lnTo>
                    <a:pt x="3160" y="4332"/>
                  </a:lnTo>
                  <a:lnTo>
                    <a:pt x="3162" y="4332"/>
                  </a:lnTo>
                  <a:lnTo>
                    <a:pt x="3166" y="4328"/>
                  </a:lnTo>
                  <a:lnTo>
                    <a:pt x="3168" y="4322"/>
                  </a:lnTo>
                  <a:lnTo>
                    <a:pt x="3166" y="4318"/>
                  </a:lnTo>
                  <a:lnTo>
                    <a:pt x="3164" y="4318"/>
                  </a:lnTo>
                  <a:lnTo>
                    <a:pt x="3162" y="4320"/>
                  </a:lnTo>
                  <a:lnTo>
                    <a:pt x="3160" y="4322"/>
                  </a:lnTo>
                  <a:lnTo>
                    <a:pt x="3160" y="4326"/>
                  </a:lnTo>
                  <a:lnTo>
                    <a:pt x="3160" y="4328"/>
                  </a:lnTo>
                  <a:lnTo>
                    <a:pt x="3158" y="4328"/>
                  </a:lnTo>
                  <a:lnTo>
                    <a:pt x="3158" y="4330"/>
                  </a:lnTo>
                  <a:lnTo>
                    <a:pt x="3160" y="4332"/>
                  </a:lnTo>
                  <a:close/>
                  <a:moveTo>
                    <a:pt x="3190" y="5244"/>
                  </a:moveTo>
                  <a:lnTo>
                    <a:pt x="3190" y="5244"/>
                  </a:lnTo>
                  <a:lnTo>
                    <a:pt x="3188" y="5242"/>
                  </a:lnTo>
                  <a:lnTo>
                    <a:pt x="3186" y="5240"/>
                  </a:lnTo>
                  <a:lnTo>
                    <a:pt x="3182" y="5242"/>
                  </a:lnTo>
                  <a:lnTo>
                    <a:pt x="3178" y="5244"/>
                  </a:lnTo>
                  <a:lnTo>
                    <a:pt x="3176" y="5248"/>
                  </a:lnTo>
                  <a:lnTo>
                    <a:pt x="3178" y="5248"/>
                  </a:lnTo>
                  <a:lnTo>
                    <a:pt x="3184" y="5248"/>
                  </a:lnTo>
                  <a:lnTo>
                    <a:pt x="3188" y="5248"/>
                  </a:lnTo>
                  <a:lnTo>
                    <a:pt x="3190" y="5244"/>
                  </a:lnTo>
                  <a:close/>
                  <a:moveTo>
                    <a:pt x="3176" y="5252"/>
                  </a:moveTo>
                  <a:lnTo>
                    <a:pt x="3176" y="5252"/>
                  </a:lnTo>
                  <a:lnTo>
                    <a:pt x="3172" y="5254"/>
                  </a:lnTo>
                  <a:lnTo>
                    <a:pt x="3172" y="5256"/>
                  </a:lnTo>
                  <a:lnTo>
                    <a:pt x="3176" y="5258"/>
                  </a:lnTo>
                  <a:lnTo>
                    <a:pt x="3180" y="5254"/>
                  </a:lnTo>
                  <a:lnTo>
                    <a:pt x="3182" y="5252"/>
                  </a:lnTo>
                  <a:lnTo>
                    <a:pt x="3182" y="5250"/>
                  </a:lnTo>
                  <a:lnTo>
                    <a:pt x="3176" y="5252"/>
                  </a:lnTo>
                  <a:close/>
                  <a:moveTo>
                    <a:pt x="3224" y="5242"/>
                  </a:moveTo>
                  <a:lnTo>
                    <a:pt x="3224" y="5242"/>
                  </a:lnTo>
                  <a:lnTo>
                    <a:pt x="3220" y="5246"/>
                  </a:lnTo>
                  <a:lnTo>
                    <a:pt x="3218" y="5246"/>
                  </a:lnTo>
                  <a:lnTo>
                    <a:pt x="3216" y="5244"/>
                  </a:lnTo>
                  <a:lnTo>
                    <a:pt x="3214" y="5248"/>
                  </a:lnTo>
                  <a:lnTo>
                    <a:pt x="3214" y="5250"/>
                  </a:lnTo>
                  <a:lnTo>
                    <a:pt x="3216" y="5254"/>
                  </a:lnTo>
                  <a:lnTo>
                    <a:pt x="3220" y="5256"/>
                  </a:lnTo>
                  <a:lnTo>
                    <a:pt x="3222" y="5254"/>
                  </a:lnTo>
                  <a:lnTo>
                    <a:pt x="3224" y="5252"/>
                  </a:lnTo>
                  <a:lnTo>
                    <a:pt x="3228" y="5246"/>
                  </a:lnTo>
                  <a:lnTo>
                    <a:pt x="3228" y="5240"/>
                  </a:lnTo>
                  <a:lnTo>
                    <a:pt x="3228" y="5238"/>
                  </a:lnTo>
                  <a:lnTo>
                    <a:pt x="3226" y="5238"/>
                  </a:lnTo>
                  <a:lnTo>
                    <a:pt x="3224" y="5242"/>
                  </a:lnTo>
                  <a:close/>
                  <a:moveTo>
                    <a:pt x="3202" y="5252"/>
                  </a:moveTo>
                  <a:lnTo>
                    <a:pt x="3202" y="5252"/>
                  </a:lnTo>
                  <a:lnTo>
                    <a:pt x="3204" y="5250"/>
                  </a:lnTo>
                  <a:lnTo>
                    <a:pt x="3206" y="5248"/>
                  </a:lnTo>
                  <a:lnTo>
                    <a:pt x="3206" y="5246"/>
                  </a:lnTo>
                  <a:lnTo>
                    <a:pt x="3210" y="5244"/>
                  </a:lnTo>
                  <a:lnTo>
                    <a:pt x="3212" y="5240"/>
                  </a:lnTo>
                  <a:lnTo>
                    <a:pt x="3208" y="5240"/>
                  </a:lnTo>
                  <a:lnTo>
                    <a:pt x="3198" y="5240"/>
                  </a:lnTo>
                  <a:lnTo>
                    <a:pt x="3194" y="5242"/>
                  </a:lnTo>
                  <a:lnTo>
                    <a:pt x="3194" y="5246"/>
                  </a:lnTo>
                  <a:lnTo>
                    <a:pt x="3194" y="5248"/>
                  </a:lnTo>
                  <a:lnTo>
                    <a:pt x="3188" y="5254"/>
                  </a:lnTo>
                  <a:lnTo>
                    <a:pt x="3184" y="5256"/>
                  </a:lnTo>
                  <a:lnTo>
                    <a:pt x="3186" y="5256"/>
                  </a:lnTo>
                  <a:lnTo>
                    <a:pt x="3196" y="5258"/>
                  </a:lnTo>
                  <a:lnTo>
                    <a:pt x="3200" y="5256"/>
                  </a:lnTo>
                  <a:lnTo>
                    <a:pt x="3200" y="5254"/>
                  </a:lnTo>
                  <a:lnTo>
                    <a:pt x="3202" y="5252"/>
                  </a:lnTo>
                  <a:close/>
                  <a:moveTo>
                    <a:pt x="3244" y="4390"/>
                  </a:moveTo>
                  <a:lnTo>
                    <a:pt x="3244" y="4390"/>
                  </a:lnTo>
                  <a:lnTo>
                    <a:pt x="3242" y="4392"/>
                  </a:lnTo>
                  <a:lnTo>
                    <a:pt x="3242" y="4394"/>
                  </a:lnTo>
                  <a:lnTo>
                    <a:pt x="3246" y="4396"/>
                  </a:lnTo>
                  <a:lnTo>
                    <a:pt x="3250" y="4396"/>
                  </a:lnTo>
                  <a:lnTo>
                    <a:pt x="3252" y="4394"/>
                  </a:lnTo>
                  <a:lnTo>
                    <a:pt x="3250" y="4392"/>
                  </a:lnTo>
                  <a:lnTo>
                    <a:pt x="3246" y="4390"/>
                  </a:lnTo>
                  <a:lnTo>
                    <a:pt x="3244" y="4390"/>
                  </a:lnTo>
                  <a:close/>
                  <a:moveTo>
                    <a:pt x="3228" y="4278"/>
                  </a:moveTo>
                  <a:lnTo>
                    <a:pt x="3228" y="4278"/>
                  </a:lnTo>
                  <a:lnTo>
                    <a:pt x="3228" y="4280"/>
                  </a:lnTo>
                  <a:lnTo>
                    <a:pt x="3230" y="4284"/>
                  </a:lnTo>
                  <a:lnTo>
                    <a:pt x="3234" y="4290"/>
                  </a:lnTo>
                  <a:lnTo>
                    <a:pt x="3234" y="4294"/>
                  </a:lnTo>
                  <a:lnTo>
                    <a:pt x="3232" y="4298"/>
                  </a:lnTo>
                  <a:lnTo>
                    <a:pt x="3234" y="4300"/>
                  </a:lnTo>
                  <a:lnTo>
                    <a:pt x="3234" y="4302"/>
                  </a:lnTo>
                  <a:lnTo>
                    <a:pt x="3232" y="4304"/>
                  </a:lnTo>
                  <a:lnTo>
                    <a:pt x="3232" y="4306"/>
                  </a:lnTo>
                  <a:lnTo>
                    <a:pt x="3234" y="4308"/>
                  </a:lnTo>
                  <a:lnTo>
                    <a:pt x="3238" y="4308"/>
                  </a:lnTo>
                  <a:lnTo>
                    <a:pt x="3240" y="4306"/>
                  </a:lnTo>
                  <a:lnTo>
                    <a:pt x="3240" y="4304"/>
                  </a:lnTo>
                  <a:lnTo>
                    <a:pt x="3242" y="4304"/>
                  </a:lnTo>
                  <a:lnTo>
                    <a:pt x="3246" y="4308"/>
                  </a:lnTo>
                  <a:lnTo>
                    <a:pt x="3248" y="4314"/>
                  </a:lnTo>
                  <a:lnTo>
                    <a:pt x="3248" y="4318"/>
                  </a:lnTo>
                  <a:lnTo>
                    <a:pt x="3248" y="4322"/>
                  </a:lnTo>
                  <a:lnTo>
                    <a:pt x="3246" y="4328"/>
                  </a:lnTo>
                  <a:lnTo>
                    <a:pt x="3248" y="4332"/>
                  </a:lnTo>
                  <a:lnTo>
                    <a:pt x="3248" y="4334"/>
                  </a:lnTo>
                  <a:lnTo>
                    <a:pt x="3248" y="4338"/>
                  </a:lnTo>
                  <a:lnTo>
                    <a:pt x="3246" y="4342"/>
                  </a:lnTo>
                  <a:lnTo>
                    <a:pt x="3248" y="4344"/>
                  </a:lnTo>
                  <a:lnTo>
                    <a:pt x="3256" y="4348"/>
                  </a:lnTo>
                  <a:lnTo>
                    <a:pt x="3258" y="4350"/>
                  </a:lnTo>
                  <a:lnTo>
                    <a:pt x="3258" y="4344"/>
                  </a:lnTo>
                  <a:lnTo>
                    <a:pt x="3256" y="4338"/>
                  </a:lnTo>
                  <a:lnTo>
                    <a:pt x="3256" y="4336"/>
                  </a:lnTo>
                  <a:lnTo>
                    <a:pt x="3256" y="4334"/>
                  </a:lnTo>
                  <a:lnTo>
                    <a:pt x="3258" y="4336"/>
                  </a:lnTo>
                  <a:lnTo>
                    <a:pt x="3260" y="4342"/>
                  </a:lnTo>
                  <a:lnTo>
                    <a:pt x="3262" y="4348"/>
                  </a:lnTo>
                  <a:lnTo>
                    <a:pt x="3266" y="4354"/>
                  </a:lnTo>
                  <a:lnTo>
                    <a:pt x="3270" y="4356"/>
                  </a:lnTo>
                  <a:lnTo>
                    <a:pt x="3270" y="4354"/>
                  </a:lnTo>
                  <a:lnTo>
                    <a:pt x="3266" y="4344"/>
                  </a:lnTo>
                  <a:lnTo>
                    <a:pt x="3264" y="4342"/>
                  </a:lnTo>
                  <a:lnTo>
                    <a:pt x="3266" y="4342"/>
                  </a:lnTo>
                  <a:lnTo>
                    <a:pt x="3268" y="4340"/>
                  </a:lnTo>
                  <a:lnTo>
                    <a:pt x="3270" y="4338"/>
                  </a:lnTo>
                  <a:lnTo>
                    <a:pt x="3268" y="4332"/>
                  </a:lnTo>
                  <a:lnTo>
                    <a:pt x="3266" y="4330"/>
                  </a:lnTo>
                  <a:lnTo>
                    <a:pt x="3266" y="4326"/>
                  </a:lnTo>
                  <a:lnTo>
                    <a:pt x="3264" y="4322"/>
                  </a:lnTo>
                  <a:lnTo>
                    <a:pt x="3260" y="4318"/>
                  </a:lnTo>
                  <a:lnTo>
                    <a:pt x="3260" y="4316"/>
                  </a:lnTo>
                  <a:lnTo>
                    <a:pt x="3258" y="4312"/>
                  </a:lnTo>
                  <a:lnTo>
                    <a:pt x="3258" y="4304"/>
                  </a:lnTo>
                  <a:lnTo>
                    <a:pt x="3258" y="4296"/>
                  </a:lnTo>
                  <a:lnTo>
                    <a:pt x="3258" y="4294"/>
                  </a:lnTo>
                  <a:lnTo>
                    <a:pt x="3256" y="4292"/>
                  </a:lnTo>
                  <a:lnTo>
                    <a:pt x="3254" y="4290"/>
                  </a:lnTo>
                  <a:lnTo>
                    <a:pt x="3256" y="4288"/>
                  </a:lnTo>
                  <a:lnTo>
                    <a:pt x="3256" y="4284"/>
                  </a:lnTo>
                  <a:lnTo>
                    <a:pt x="3252" y="4284"/>
                  </a:lnTo>
                  <a:lnTo>
                    <a:pt x="3248" y="4284"/>
                  </a:lnTo>
                  <a:lnTo>
                    <a:pt x="3246" y="4286"/>
                  </a:lnTo>
                  <a:lnTo>
                    <a:pt x="3244" y="4288"/>
                  </a:lnTo>
                  <a:lnTo>
                    <a:pt x="3240" y="4286"/>
                  </a:lnTo>
                  <a:lnTo>
                    <a:pt x="3234" y="4280"/>
                  </a:lnTo>
                  <a:lnTo>
                    <a:pt x="3230" y="4278"/>
                  </a:lnTo>
                  <a:lnTo>
                    <a:pt x="3228" y="4278"/>
                  </a:lnTo>
                  <a:close/>
                  <a:moveTo>
                    <a:pt x="3292" y="3100"/>
                  </a:moveTo>
                  <a:lnTo>
                    <a:pt x="3292" y="3100"/>
                  </a:lnTo>
                  <a:lnTo>
                    <a:pt x="3294" y="3100"/>
                  </a:lnTo>
                  <a:lnTo>
                    <a:pt x="3296" y="3094"/>
                  </a:lnTo>
                  <a:lnTo>
                    <a:pt x="3296" y="3092"/>
                  </a:lnTo>
                  <a:lnTo>
                    <a:pt x="3294" y="3094"/>
                  </a:lnTo>
                  <a:lnTo>
                    <a:pt x="3292" y="3096"/>
                  </a:lnTo>
                  <a:lnTo>
                    <a:pt x="3292" y="3100"/>
                  </a:lnTo>
                  <a:close/>
                  <a:moveTo>
                    <a:pt x="3208" y="4238"/>
                  </a:moveTo>
                  <a:lnTo>
                    <a:pt x="3208" y="4238"/>
                  </a:lnTo>
                  <a:lnTo>
                    <a:pt x="3210" y="4234"/>
                  </a:lnTo>
                  <a:lnTo>
                    <a:pt x="3208" y="4228"/>
                  </a:lnTo>
                  <a:lnTo>
                    <a:pt x="3204" y="4224"/>
                  </a:lnTo>
                  <a:lnTo>
                    <a:pt x="3202" y="4222"/>
                  </a:lnTo>
                  <a:lnTo>
                    <a:pt x="3200" y="4222"/>
                  </a:lnTo>
                  <a:lnTo>
                    <a:pt x="3200" y="4224"/>
                  </a:lnTo>
                  <a:lnTo>
                    <a:pt x="3204" y="4230"/>
                  </a:lnTo>
                  <a:lnTo>
                    <a:pt x="3208" y="4238"/>
                  </a:lnTo>
                  <a:close/>
                  <a:moveTo>
                    <a:pt x="3164" y="4238"/>
                  </a:moveTo>
                  <a:lnTo>
                    <a:pt x="3164" y="4238"/>
                  </a:lnTo>
                  <a:lnTo>
                    <a:pt x="3164" y="4232"/>
                  </a:lnTo>
                  <a:lnTo>
                    <a:pt x="3162" y="4230"/>
                  </a:lnTo>
                  <a:lnTo>
                    <a:pt x="3158" y="4230"/>
                  </a:lnTo>
                  <a:lnTo>
                    <a:pt x="3154" y="4232"/>
                  </a:lnTo>
                  <a:lnTo>
                    <a:pt x="3152" y="4232"/>
                  </a:lnTo>
                  <a:lnTo>
                    <a:pt x="3154" y="4234"/>
                  </a:lnTo>
                  <a:lnTo>
                    <a:pt x="3156" y="4236"/>
                  </a:lnTo>
                  <a:lnTo>
                    <a:pt x="3160" y="4240"/>
                  </a:lnTo>
                  <a:lnTo>
                    <a:pt x="3162" y="4240"/>
                  </a:lnTo>
                  <a:lnTo>
                    <a:pt x="3164" y="4238"/>
                  </a:lnTo>
                  <a:close/>
                  <a:moveTo>
                    <a:pt x="3196" y="4228"/>
                  </a:moveTo>
                  <a:lnTo>
                    <a:pt x="3196" y="4228"/>
                  </a:lnTo>
                  <a:lnTo>
                    <a:pt x="3192" y="4228"/>
                  </a:lnTo>
                  <a:lnTo>
                    <a:pt x="3190" y="4228"/>
                  </a:lnTo>
                  <a:lnTo>
                    <a:pt x="3188" y="4228"/>
                  </a:lnTo>
                  <a:lnTo>
                    <a:pt x="3186" y="4232"/>
                  </a:lnTo>
                  <a:lnTo>
                    <a:pt x="3188" y="4238"/>
                  </a:lnTo>
                  <a:lnTo>
                    <a:pt x="3186" y="4242"/>
                  </a:lnTo>
                  <a:lnTo>
                    <a:pt x="3182" y="4256"/>
                  </a:lnTo>
                  <a:lnTo>
                    <a:pt x="3182" y="4258"/>
                  </a:lnTo>
                  <a:lnTo>
                    <a:pt x="3184" y="4258"/>
                  </a:lnTo>
                  <a:lnTo>
                    <a:pt x="3186" y="4254"/>
                  </a:lnTo>
                  <a:lnTo>
                    <a:pt x="3196" y="4244"/>
                  </a:lnTo>
                  <a:lnTo>
                    <a:pt x="3198" y="4244"/>
                  </a:lnTo>
                  <a:lnTo>
                    <a:pt x="3200" y="4244"/>
                  </a:lnTo>
                  <a:lnTo>
                    <a:pt x="3202" y="4250"/>
                  </a:lnTo>
                  <a:lnTo>
                    <a:pt x="3204" y="4256"/>
                  </a:lnTo>
                  <a:lnTo>
                    <a:pt x="3206" y="4258"/>
                  </a:lnTo>
                  <a:lnTo>
                    <a:pt x="3208" y="4260"/>
                  </a:lnTo>
                  <a:lnTo>
                    <a:pt x="3212" y="4262"/>
                  </a:lnTo>
                  <a:lnTo>
                    <a:pt x="3218" y="4266"/>
                  </a:lnTo>
                  <a:lnTo>
                    <a:pt x="3222" y="4268"/>
                  </a:lnTo>
                  <a:lnTo>
                    <a:pt x="3220" y="4264"/>
                  </a:lnTo>
                  <a:lnTo>
                    <a:pt x="3218" y="4258"/>
                  </a:lnTo>
                  <a:lnTo>
                    <a:pt x="3216" y="4252"/>
                  </a:lnTo>
                  <a:lnTo>
                    <a:pt x="3214" y="4246"/>
                  </a:lnTo>
                  <a:lnTo>
                    <a:pt x="3210" y="4242"/>
                  </a:lnTo>
                  <a:lnTo>
                    <a:pt x="3206" y="4240"/>
                  </a:lnTo>
                  <a:lnTo>
                    <a:pt x="3202" y="4234"/>
                  </a:lnTo>
                  <a:lnTo>
                    <a:pt x="3198" y="4230"/>
                  </a:lnTo>
                  <a:lnTo>
                    <a:pt x="3196" y="4228"/>
                  </a:lnTo>
                  <a:close/>
                  <a:moveTo>
                    <a:pt x="3152" y="5104"/>
                  </a:moveTo>
                  <a:lnTo>
                    <a:pt x="3152" y="5104"/>
                  </a:lnTo>
                  <a:lnTo>
                    <a:pt x="3160" y="5100"/>
                  </a:lnTo>
                  <a:lnTo>
                    <a:pt x="3162" y="5098"/>
                  </a:lnTo>
                  <a:lnTo>
                    <a:pt x="3162" y="5094"/>
                  </a:lnTo>
                  <a:lnTo>
                    <a:pt x="3160" y="5090"/>
                  </a:lnTo>
                  <a:lnTo>
                    <a:pt x="3162" y="5084"/>
                  </a:lnTo>
                  <a:lnTo>
                    <a:pt x="3164" y="5078"/>
                  </a:lnTo>
                  <a:lnTo>
                    <a:pt x="3166" y="5070"/>
                  </a:lnTo>
                  <a:lnTo>
                    <a:pt x="3164" y="5066"/>
                  </a:lnTo>
                  <a:lnTo>
                    <a:pt x="3164" y="5064"/>
                  </a:lnTo>
                  <a:lnTo>
                    <a:pt x="3160" y="5064"/>
                  </a:lnTo>
                  <a:lnTo>
                    <a:pt x="3158" y="5064"/>
                  </a:lnTo>
                  <a:lnTo>
                    <a:pt x="3152" y="5070"/>
                  </a:lnTo>
                  <a:lnTo>
                    <a:pt x="3150" y="5074"/>
                  </a:lnTo>
                  <a:lnTo>
                    <a:pt x="3150" y="5078"/>
                  </a:lnTo>
                  <a:lnTo>
                    <a:pt x="3150" y="5090"/>
                  </a:lnTo>
                  <a:lnTo>
                    <a:pt x="3148" y="5098"/>
                  </a:lnTo>
                  <a:lnTo>
                    <a:pt x="3148" y="5104"/>
                  </a:lnTo>
                  <a:lnTo>
                    <a:pt x="3148" y="5106"/>
                  </a:lnTo>
                  <a:lnTo>
                    <a:pt x="3152" y="5104"/>
                  </a:lnTo>
                  <a:close/>
                  <a:moveTo>
                    <a:pt x="3192" y="4332"/>
                  </a:moveTo>
                  <a:lnTo>
                    <a:pt x="3192" y="4332"/>
                  </a:lnTo>
                  <a:lnTo>
                    <a:pt x="3198" y="4322"/>
                  </a:lnTo>
                  <a:lnTo>
                    <a:pt x="3198" y="4314"/>
                  </a:lnTo>
                  <a:lnTo>
                    <a:pt x="3196" y="4308"/>
                  </a:lnTo>
                  <a:lnTo>
                    <a:pt x="3196" y="4306"/>
                  </a:lnTo>
                  <a:lnTo>
                    <a:pt x="3192" y="4306"/>
                  </a:lnTo>
                  <a:lnTo>
                    <a:pt x="3190" y="4304"/>
                  </a:lnTo>
                  <a:lnTo>
                    <a:pt x="3186" y="4304"/>
                  </a:lnTo>
                  <a:lnTo>
                    <a:pt x="3184" y="4304"/>
                  </a:lnTo>
                  <a:lnTo>
                    <a:pt x="3178" y="4306"/>
                  </a:lnTo>
                  <a:lnTo>
                    <a:pt x="3176" y="4310"/>
                  </a:lnTo>
                  <a:lnTo>
                    <a:pt x="3174" y="4312"/>
                  </a:lnTo>
                  <a:lnTo>
                    <a:pt x="3174" y="4316"/>
                  </a:lnTo>
                  <a:lnTo>
                    <a:pt x="3176" y="4320"/>
                  </a:lnTo>
                  <a:lnTo>
                    <a:pt x="3174" y="4322"/>
                  </a:lnTo>
                  <a:lnTo>
                    <a:pt x="3172" y="4324"/>
                  </a:lnTo>
                  <a:lnTo>
                    <a:pt x="3170" y="4326"/>
                  </a:lnTo>
                  <a:lnTo>
                    <a:pt x="3170" y="4330"/>
                  </a:lnTo>
                  <a:lnTo>
                    <a:pt x="3172" y="4336"/>
                  </a:lnTo>
                  <a:lnTo>
                    <a:pt x="3172" y="4344"/>
                  </a:lnTo>
                  <a:lnTo>
                    <a:pt x="3172" y="4348"/>
                  </a:lnTo>
                  <a:lnTo>
                    <a:pt x="3168" y="4352"/>
                  </a:lnTo>
                  <a:lnTo>
                    <a:pt x="3164" y="4354"/>
                  </a:lnTo>
                  <a:lnTo>
                    <a:pt x="3162" y="4354"/>
                  </a:lnTo>
                  <a:lnTo>
                    <a:pt x="3158" y="4352"/>
                  </a:lnTo>
                  <a:lnTo>
                    <a:pt x="3154" y="4352"/>
                  </a:lnTo>
                  <a:lnTo>
                    <a:pt x="3152" y="4358"/>
                  </a:lnTo>
                  <a:lnTo>
                    <a:pt x="3152" y="4364"/>
                  </a:lnTo>
                  <a:lnTo>
                    <a:pt x="3156" y="4372"/>
                  </a:lnTo>
                  <a:lnTo>
                    <a:pt x="3162" y="4380"/>
                  </a:lnTo>
                  <a:lnTo>
                    <a:pt x="3166" y="4382"/>
                  </a:lnTo>
                  <a:lnTo>
                    <a:pt x="3170" y="4384"/>
                  </a:lnTo>
                  <a:lnTo>
                    <a:pt x="3172" y="4392"/>
                  </a:lnTo>
                  <a:lnTo>
                    <a:pt x="3176" y="4398"/>
                  </a:lnTo>
                  <a:lnTo>
                    <a:pt x="3178" y="4400"/>
                  </a:lnTo>
                  <a:lnTo>
                    <a:pt x="3180" y="4400"/>
                  </a:lnTo>
                  <a:lnTo>
                    <a:pt x="3184" y="4396"/>
                  </a:lnTo>
                  <a:lnTo>
                    <a:pt x="3188" y="4392"/>
                  </a:lnTo>
                  <a:lnTo>
                    <a:pt x="3190" y="4388"/>
                  </a:lnTo>
                  <a:lnTo>
                    <a:pt x="3190" y="4384"/>
                  </a:lnTo>
                  <a:lnTo>
                    <a:pt x="3186" y="4376"/>
                  </a:lnTo>
                  <a:lnTo>
                    <a:pt x="3182" y="4364"/>
                  </a:lnTo>
                  <a:lnTo>
                    <a:pt x="3182" y="4360"/>
                  </a:lnTo>
                  <a:lnTo>
                    <a:pt x="3184" y="4356"/>
                  </a:lnTo>
                  <a:lnTo>
                    <a:pt x="3188" y="4348"/>
                  </a:lnTo>
                  <a:lnTo>
                    <a:pt x="3188" y="4344"/>
                  </a:lnTo>
                  <a:lnTo>
                    <a:pt x="3190" y="4338"/>
                  </a:lnTo>
                  <a:lnTo>
                    <a:pt x="3192" y="4332"/>
                  </a:lnTo>
                  <a:close/>
                  <a:moveTo>
                    <a:pt x="3202" y="4390"/>
                  </a:moveTo>
                  <a:lnTo>
                    <a:pt x="3202" y="4390"/>
                  </a:lnTo>
                  <a:lnTo>
                    <a:pt x="3200" y="4392"/>
                  </a:lnTo>
                  <a:lnTo>
                    <a:pt x="3196" y="4392"/>
                  </a:lnTo>
                  <a:lnTo>
                    <a:pt x="3198" y="4394"/>
                  </a:lnTo>
                  <a:lnTo>
                    <a:pt x="3202" y="4396"/>
                  </a:lnTo>
                  <a:lnTo>
                    <a:pt x="3204" y="4396"/>
                  </a:lnTo>
                  <a:lnTo>
                    <a:pt x="3206" y="4394"/>
                  </a:lnTo>
                  <a:lnTo>
                    <a:pt x="3204" y="4390"/>
                  </a:lnTo>
                  <a:lnTo>
                    <a:pt x="3202" y="4388"/>
                  </a:lnTo>
                  <a:lnTo>
                    <a:pt x="3202" y="4390"/>
                  </a:lnTo>
                  <a:close/>
                  <a:moveTo>
                    <a:pt x="3218" y="4324"/>
                  </a:moveTo>
                  <a:lnTo>
                    <a:pt x="3218" y="4324"/>
                  </a:lnTo>
                  <a:lnTo>
                    <a:pt x="3218" y="4318"/>
                  </a:lnTo>
                  <a:lnTo>
                    <a:pt x="3220" y="4314"/>
                  </a:lnTo>
                  <a:lnTo>
                    <a:pt x="3222" y="4310"/>
                  </a:lnTo>
                  <a:lnTo>
                    <a:pt x="3222" y="4308"/>
                  </a:lnTo>
                  <a:lnTo>
                    <a:pt x="3220" y="4300"/>
                  </a:lnTo>
                  <a:lnTo>
                    <a:pt x="3220" y="4292"/>
                  </a:lnTo>
                  <a:lnTo>
                    <a:pt x="3218" y="4290"/>
                  </a:lnTo>
                  <a:lnTo>
                    <a:pt x="3216" y="4298"/>
                  </a:lnTo>
                  <a:lnTo>
                    <a:pt x="3210" y="4312"/>
                  </a:lnTo>
                  <a:lnTo>
                    <a:pt x="3208" y="4316"/>
                  </a:lnTo>
                  <a:lnTo>
                    <a:pt x="3206" y="4324"/>
                  </a:lnTo>
                  <a:lnTo>
                    <a:pt x="3204" y="4334"/>
                  </a:lnTo>
                  <a:lnTo>
                    <a:pt x="3198" y="4342"/>
                  </a:lnTo>
                  <a:lnTo>
                    <a:pt x="3194" y="4348"/>
                  </a:lnTo>
                  <a:lnTo>
                    <a:pt x="3192" y="4354"/>
                  </a:lnTo>
                  <a:lnTo>
                    <a:pt x="3192" y="4362"/>
                  </a:lnTo>
                  <a:lnTo>
                    <a:pt x="3190" y="4374"/>
                  </a:lnTo>
                  <a:lnTo>
                    <a:pt x="3190" y="4380"/>
                  </a:lnTo>
                  <a:lnTo>
                    <a:pt x="3192" y="4380"/>
                  </a:lnTo>
                  <a:lnTo>
                    <a:pt x="3194" y="4376"/>
                  </a:lnTo>
                  <a:lnTo>
                    <a:pt x="3198" y="4368"/>
                  </a:lnTo>
                  <a:lnTo>
                    <a:pt x="3200" y="4362"/>
                  </a:lnTo>
                  <a:lnTo>
                    <a:pt x="3202" y="4360"/>
                  </a:lnTo>
                  <a:lnTo>
                    <a:pt x="3204" y="4358"/>
                  </a:lnTo>
                  <a:lnTo>
                    <a:pt x="3204" y="4352"/>
                  </a:lnTo>
                  <a:lnTo>
                    <a:pt x="3204" y="4348"/>
                  </a:lnTo>
                  <a:lnTo>
                    <a:pt x="3206" y="4344"/>
                  </a:lnTo>
                  <a:lnTo>
                    <a:pt x="3212" y="4340"/>
                  </a:lnTo>
                  <a:lnTo>
                    <a:pt x="3218" y="4332"/>
                  </a:lnTo>
                  <a:lnTo>
                    <a:pt x="3220" y="4328"/>
                  </a:lnTo>
                  <a:lnTo>
                    <a:pt x="3218" y="4324"/>
                  </a:lnTo>
                  <a:close/>
                  <a:moveTo>
                    <a:pt x="3226" y="4342"/>
                  </a:moveTo>
                  <a:lnTo>
                    <a:pt x="3226" y="4342"/>
                  </a:lnTo>
                  <a:lnTo>
                    <a:pt x="3222" y="4350"/>
                  </a:lnTo>
                  <a:lnTo>
                    <a:pt x="3216" y="4354"/>
                  </a:lnTo>
                  <a:lnTo>
                    <a:pt x="3214" y="4356"/>
                  </a:lnTo>
                  <a:lnTo>
                    <a:pt x="3210" y="4360"/>
                  </a:lnTo>
                  <a:lnTo>
                    <a:pt x="3210" y="4364"/>
                  </a:lnTo>
                  <a:lnTo>
                    <a:pt x="3212" y="4368"/>
                  </a:lnTo>
                  <a:lnTo>
                    <a:pt x="3214" y="4370"/>
                  </a:lnTo>
                  <a:lnTo>
                    <a:pt x="3216" y="4372"/>
                  </a:lnTo>
                  <a:lnTo>
                    <a:pt x="3224" y="4372"/>
                  </a:lnTo>
                  <a:lnTo>
                    <a:pt x="3230" y="4370"/>
                  </a:lnTo>
                  <a:lnTo>
                    <a:pt x="3234" y="4368"/>
                  </a:lnTo>
                  <a:lnTo>
                    <a:pt x="3236" y="4366"/>
                  </a:lnTo>
                  <a:lnTo>
                    <a:pt x="3240" y="4366"/>
                  </a:lnTo>
                  <a:lnTo>
                    <a:pt x="3240" y="4364"/>
                  </a:lnTo>
                  <a:lnTo>
                    <a:pt x="3240" y="4362"/>
                  </a:lnTo>
                  <a:lnTo>
                    <a:pt x="3240" y="4356"/>
                  </a:lnTo>
                  <a:lnTo>
                    <a:pt x="3242" y="4352"/>
                  </a:lnTo>
                  <a:lnTo>
                    <a:pt x="3242" y="4346"/>
                  </a:lnTo>
                  <a:lnTo>
                    <a:pt x="3242" y="4344"/>
                  </a:lnTo>
                  <a:lnTo>
                    <a:pt x="3240" y="4344"/>
                  </a:lnTo>
                  <a:lnTo>
                    <a:pt x="3238" y="4346"/>
                  </a:lnTo>
                  <a:lnTo>
                    <a:pt x="3238" y="4348"/>
                  </a:lnTo>
                  <a:lnTo>
                    <a:pt x="3234" y="4348"/>
                  </a:lnTo>
                  <a:lnTo>
                    <a:pt x="3232" y="4346"/>
                  </a:lnTo>
                  <a:lnTo>
                    <a:pt x="3228" y="4342"/>
                  </a:lnTo>
                  <a:lnTo>
                    <a:pt x="3228" y="4340"/>
                  </a:lnTo>
                  <a:lnTo>
                    <a:pt x="3226" y="4342"/>
                  </a:lnTo>
                  <a:close/>
                  <a:moveTo>
                    <a:pt x="3240" y="4278"/>
                  </a:moveTo>
                  <a:lnTo>
                    <a:pt x="3240" y="4278"/>
                  </a:lnTo>
                  <a:lnTo>
                    <a:pt x="3242" y="4278"/>
                  </a:lnTo>
                  <a:lnTo>
                    <a:pt x="3242" y="4274"/>
                  </a:lnTo>
                  <a:lnTo>
                    <a:pt x="3240" y="4270"/>
                  </a:lnTo>
                  <a:lnTo>
                    <a:pt x="3236" y="4270"/>
                  </a:lnTo>
                  <a:lnTo>
                    <a:pt x="3234" y="4270"/>
                  </a:lnTo>
                  <a:lnTo>
                    <a:pt x="3234" y="4274"/>
                  </a:lnTo>
                  <a:lnTo>
                    <a:pt x="3236" y="4278"/>
                  </a:lnTo>
                  <a:lnTo>
                    <a:pt x="3240" y="4278"/>
                  </a:lnTo>
                  <a:close/>
                  <a:moveTo>
                    <a:pt x="3164" y="5116"/>
                  </a:moveTo>
                  <a:lnTo>
                    <a:pt x="3164" y="5116"/>
                  </a:lnTo>
                  <a:lnTo>
                    <a:pt x="3166" y="5118"/>
                  </a:lnTo>
                  <a:lnTo>
                    <a:pt x="3168" y="5116"/>
                  </a:lnTo>
                  <a:lnTo>
                    <a:pt x="3172" y="5110"/>
                  </a:lnTo>
                  <a:lnTo>
                    <a:pt x="3174" y="5106"/>
                  </a:lnTo>
                  <a:lnTo>
                    <a:pt x="3176" y="5104"/>
                  </a:lnTo>
                  <a:lnTo>
                    <a:pt x="3182" y="5102"/>
                  </a:lnTo>
                  <a:lnTo>
                    <a:pt x="3184" y="5102"/>
                  </a:lnTo>
                  <a:lnTo>
                    <a:pt x="3186" y="5100"/>
                  </a:lnTo>
                  <a:lnTo>
                    <a:pt x="3180" y="5092"/>
                  </a:lnTo>
                  <a:lnTo>
                    <a:pt x="3176" y="5086"/>
                  </a:lnTo>
                  <a:lnTo>
                    <a:pt x="3176" y="5082"/>
                  </a:lnTo>
                  <a:lnTo>
                    <a:pt x="3176" y="5078"/>
                  </a:lnTo>
                  <a:lnTo>
                    <a:pt x="3178" y="5076"/>
                  </a:lnTo>
                  <a:lnTo>
                    <a:pt x="3184" y="5070"/>
                  </a:lnTo>
                  <a:lnTo>
                    <a:pt x="3184" y="5064"/>
                  </a:lnTo>
                  <a:lnTo>
                    <a:pt x="3182" y="5058"/>
                  </a:lnTo>
                  <a:lnTo>
                    <a:pt x="3180" y="5054"/>
                  </a:lnTo>
                  <a:lnTo>
                    <a:pt x="3178" y="5052"/>
                  </a:lnTo>
                  <a:lnTo>
                    <a:pt x="3174" y="5054"/>
                  </a:lnTo>
                  <a:lnTo>
                    <a:pt x="3172" y="5058"/>
                  </a:lnTo>
                  <a:lnTo>
                    <a:pt x="3170" y="5070"/>
                  </a:lnTo>
                  <a:lnTo>
                    <a:pt x="3168" y="5086"/>
                  </a:lnTo>
                  <a:lnTo>
                    <a:pt x="3166" y="5094"/>
                  </a:lnTo>
                  <a:lnTo>
                    <a:pt x="3164" y="5100"/>
                  </a:lnTo>
                  <a:lnTo>
                    <a:pt x="3160" y="5108"/>
                  </a:lnTo>
                  <a:lnTo>
                    <a:pt x="3158" y="5110"/>
                  </a:lnTo>
                  <a:lnTo>
                    <a:pt x="3158" y="5112"/>
                  </a:lnTo>
                  <a:lnTo>
                    <a:pt x="3164" y="5116"/>
                  </a:lnTo>
                  <a:close/>
                  <a:moveTo>
                    <a:pt x="3346" y="4866"/>
                  </a:moveTo>
                  <a:lnTo>
                    <a:pt x="3346" y="4866"/>
                  </a:lnTo>
                  <a:lnTo>
                    <a:pt x="3348" y="4862"/>
                  </a:lnTo>
                  <a:lnTo>
                    <a:pt x="3348" y="4858"/>
                  </a:lnTo>
                  <a:lnTo>
                    <a:pt x="3348" y="4852"/>
                  </a:lnTo>
                  <a:lnTo>
                    <a:pt x="3346" y="4852"/>
                  </a:lnTo>
                  <a:lnTo>
                    <a:pt x="3344" y="4852"/>
                  </a:lnTo>
                  <a:lnTo>
                    <a:pt x="3342" y="4856"/>
                  </a:lnTo>
                  <a:lnTo>
                    <a:pt x="3342" y="4860"/>
                  </a:lnTo>
                  <a:lnTo>
                    <a:pt x="3342" y="4864"/>
                  </a:lnTo>
                  <a:lnTo>
                    <a:pt x="3344" y="4866"/>
                  </a:lnTo>
                  <a:lnTo>
                    <a:pt x="3346" y="4866"/>
                  </a:lnTo>
                  <a:close/>
                  <a:moveTo>
                    <a:pt x="3342" y="4998"/>
                  </a:moveTo>
                  <a:lnTo>
                    <a:pt x="3342" y="4998"/>
                  </a:lnTo>
                  <a:lnTo>
                    <a:pt x="3336" y="4992"/>
                  </a:lnTo>
                  <a:lnTo>
                    <a:pt x="3330" y="4990"/>
                  </a:lnTo>
                  <a:lnTo>
                    <a:pt x="3324" y="4986"/>
                  </a:lnTo>
                  <a:lnTo>
                    <a:pt x="3316" y="4986"/>
                  </a:lnTo>
                  <a:lnTo>
                    <a:pt x="3310" y="4986"/>
                  </a:lnTo>
                  <a:lnTo>
                    <a:pt x="3304" y="4988"/>
                  </a:lnTo>
                  <a:lnTo>
                    <a:pt x="3300" y="4992"/>
                  </a:lnTo>
                  <a:lnTo>
                    <a:pt x="3298" y="4996"/>
                  </a:lnTo>
                  <a:lnTo>
                    <a:pt x="3298" y="5002"/>
                  </a:lnTo>
                  <a:lnTo>
                    <a:pt x="3304" y="5010"/>
                  </a:lnTo>
                  <a:lnTo>
                    <a:pt x="3312" y="5016"/>
                  </a:lnTo>
                  <a:lnTo>
                    <a:pt x="3320" y="5024"/>
                  </a:lnTo>
                  <a:lnTo>
                    <a:pt x="3326" y="5026"/>
                  </a:lnTo>
                  <a:lnTo>
                    <a:pt x="3332" y="5026"/>
                  </a:lnTo>
                  <a:lnTo>
                    <a:pt x="3336" y="5024"/>
                  </a:lnTo>
                  <a:lnTo>
                    <a:pt x="3342" y="5020"/>
                  </a:lnTo>
                  <a:lnTo>
                    <a:pt x="3344" y="5016"/>
                  </a:lnTo>
                  <a:lnTo>
                    <a:pt x="3346" y="5010"/>
                  </a:lnTo>
                  <a:lnTo>
                    <a:pt x="3344" y="5004"/>
                  </a:lnTo>
                  <a:lnTo>
                    <a:pt x="3342" y="4998"/>
                  </a:lnTo>
                  <a:close/>
                  <a:moveTo>
                    <a:pt x="3330" y="5214"/>
                  </a:moveTo>
                  <a:lnTo>
                    <a:pt x="3330" y="5214"/>
                  </a:lnTo>
                  <a:lnTo>
                    <a:pt x="3328" y="5212"/>
                  </a:lnTo>
                  <a:lnTo>
                    <a:pt x="3326" y="5210"/>
                  </a:lnTo>
                  <a:lnTo>
                    <a:pt x="3314" y="5210"/>
                  </a:lnTo>
                  <a:lnTo>
                    <a:pt x="3302" y="5214"/>
                  </a:lnTo>
                  <a:lnTo>
                    <a:pt x="3296" y="5216"/>
                  </a:lnTo>
                  <a:lnTo>
                    <a:pt x="3290" y="5220"/>
                  </a:lnTo>
                  <a:lnTo>
                    <a:pt x="3290" y="5224"/>
                  </a:lnTo>
                  <a:lnTo>
                    <a:pt x="3292" y="5224"/>
                  </a:lnTo>
                  <a:lnTo>
                    <a:pt x="3306" y="5224"/>
                  </a:lnTo>
                  <a:lnTo>
                    <a:pt x="3322" y="5220"/>
                  </a:lnTo>
                  <a:lnTo>
                    <a:pt x="3328" y="5216"/>
                  </a:lnTo>
                  <a:lnTo>
                    <a:pt x="3330" y="5214"/>
                  </a:lnTo>
                  <a:close/>
                  <a:moveTo>
                    <a:pt x="3294" y="4936"/>
                  </a:moveTo>
                  <a:lnTo>
                    <a:pt x="3294" y="4936"/>
                  </a:lnTo>
                  <a:lnTo>
                    <a:pt x="3292" y="4938"/>
                  </a:lnTo>
                  <a:lnTo>
                    <a:pt x="3292" y="4942"/>
                  </a:lnTo>
                  <a:lnTo>
                    <a:pt x="3296" y="4956"/>
                  </a:lnTo>
                  <a:lnTo>
                    <a:pt x="3298" y="4960"/>
                  </a:lnTo>
                  <a:lnTo>
                    <a:pt x="3300" y="4960"/>
                  </a:lnTo>
                  <a:lnTo>
                    <a:pt x="3300" y="4956"/>
                  </a:lnTo>
                  <a:lnTo>
                    <a:pt x="3298" y="4950"/>
                  </a:lnTo>
                  <a:lnTo>
                    <a:pt x="3298" y="4944"/>
                  </a:lnTo>
                  <a:lnTo>
                    <a:pt x="3296" y="4938"/>
                  </a:lnTo>
                  <a:lnTo>
                    <a:pt x="3296" y="4936"/>
                  </a:lnTo>
                  <a:lnTo>
                    <a:pt x="3294" y="4936"/>
                  </a:lnTo>
                  <a:close/>
                  <a:moveTo>
                    <a:pt x="3344" y="5246"/>
                  </a:moveTo>
                  <a:lnTo>
                    <a:pt x="3344" y="5246"/>
                  </a:lnTo>
                  <a:lnTo>
                    <a:pt x="3340" y="5244"/>
                  </a:lnTo>
                  <a:lnTo>
                    <a:pt x="3336" y="5244"/>
                  </a:lnTo>
                  <a:lnTo>
                    <a:pt x="3330" y="5248"/>
                  </a:lnTo>
                  <a:lnTo>
                    <a:pt x="3322" y="5250"/>
                  </a:lnTo>
                  <a:lnTo>
                    <a:pt x="3316" y="5250"/>
                  </a:lnTo>
                  <a:lnTo>
                    <a:pt x="3312" y="5250"/>
                  </a:lnTo>
                  <a:lnTo>
                    <a:pt x="3306" y="5252"/>
                  </a:lnTo>
                  <a:lnTo>
                    <a:pt x="3300" y="5254"/>
                  </a:lnTo>
                  <a:lnTo>
                    <a:pt x="3296" y="5254"/>
                  </a:lnTo>
                  <a:lnTo>
                    <a:pt x="3292" y="5254"/>
                  </a:lnTo>
                  <a:lnTo>
                    <a:pt x="3286" y="5254"/>
                  </a:lnTo>
                  <a:lnTo>
                    <a:pt x="3268" y="5258"/>
                  </a:lnTo>
                  <a:lnTo>
                    <a:pt x="3260" y="5262"/>
                  </a:lnTo>
                  <a:lnTo>
                    <a:pt x="3258" y="5266"/>
                  </a:lnTo>
                  <a:lnTo>
                    <a:pt x="3256" y="5272"/>
                  </a:lnTo>
                  <a:lnTo>
                    <a:pt x="3248" y="5278"/>
                  </a:lnTo>
                  <a:lnTo>
                    <a:pt x="3240" y="5284"/>
                  </a:lnTo>
                  <a:lnTo>
                    <a:pt x="3234" y="5286"/>
                  </a:lnTo>
                  <a:lnTo>
                    <a:pt x="3226" y="5290"/>
                  </a:lnTo>
                  <a:lnTo>
                    <a:pt x="3216" y="5296"/>
                  </a:lnTo>
                  <a:lnTo>
                    <a:pt x="3206" y="5304"/>
                  </a:lnTo>
                  <a:lnTo>
                    <a:pt x="3202" y="5310"/>
                  </a:lnTo>
                  <a:lnTo>
                    <a:pt x="3200" y="5322"/>
                  </a:lnTo>
                  <a:lnTo>
                    <a:pt x="3198" y="5326"/>
                  </a:lnTo>
                  <a:lnTo>
                    <a:pt x="3200" y="5328"/>
                  </a:lnTo>
                  <a:lnTo>
                    <a:pt x="3202" y="5330"/>
                  </a:lnTo>
                  <a:lnTo>
                    <a:pt x="3204" y="5330"/>
                  </a:lnTo>
                  <a:lnTo>
                    <a:pt x="3202" y="5332"/>
                  </a:lnTo>
                  <a:lnTo>
                    <a:pt x="3198" y="5336"/>
                  </a:lnTo>
                  <a:lnTo>
                    <a:pt x="3194" y="5340"/>
                  </a:lnTo>
                  <a:lnTo>
                    <a:pt x="3194" y="5342"/>
                  </a:lnTo>
                  <a:lnTo>
                    <a:pt x="3194" y="5344"/>
                  </a:lnTo>
                  <a:lnTo>
                    <a:pt x="3202" y="5346"/>
                  </a:lnTo>
                  <a:lnTo>
                    <a:pt x="3206" y="5346"/>
                  </a:lnTo>
                  <a:lnTo>
                    <a:pt x="3210" y="5344"/>
                  </a:lnTo>
                  <a:lnTo>
                    <a:pt x="3216" y="5340"/>
                  </a:lnTo>
                  <a:lnTo>
                    <a:pt x="3220" y="5336"/>
                  </a:lnTo>
                  <a:lnTo>
                    <a:pt x="3222" y="5336"/>
                  </a:lnTo>
                  <a:lnTo>
                    <a:pt x="3226" y="5336"/>
                  </a:lnTo>
                  <a:lnTo>
                    <a:pt x="3230" y="5336"/>
                  </a:lnTo>
                  <a:lnTo>
                    <a:pt x="3234" y="5334"/>
                  </a:lnTo>
                  <a:lnTo>
                    <a:pt x="3244" y="5320"/>
                  </a:lnTo>
                  <a:lnTo>
                    <a:pt x="3252" y="5312"/>
                  </a:lnTo>
                  <a:lnTo>
                    <a:pt x="3256" y="5306"/>
                  </a:lnTo>
                  <a:lnTo>
                    <a:pt x="3260" y="5300"/>
                  </a:lnTo>
                  <a:lnTo>
                    <a:pt x="3268" y="5294"/>
                  </a:lnTo>
                  <a:lnTo>
                    <a:pt x="3280" y="5288"/>
                  </a:lnTo>
                  <a:lnTo>
                    <a:pt x="3288" y="5286"/>
                  </a:lnTo>
                  <a:lnTo>
                    <a:pt x="3294" y="5284"/>
                  </a:lnTo>
                  <a:lnTo>
                    <a:pt x="3300" y="5280"/>
                  </a:lnTo>
                  <a:lnTo>
                    <a:pt x="3304" y="5278"/>
                  </a:lnTo>
                  <a:lnTo>
                    <a:pt x="3308" y="5278"/>
                  </a:lnTo>
                  <a:lnTo>
                    <a:pt x="3314" y="5276"/>
                  </a:lnTo>
                  <a:lnTo>
                    <a:pt x="3318" y="5272"/>
                  </a:lnTo>
                  <a:lnTo>
                    <a:pt x="3324" y="5266"/>
                  </a:lnTo>
                  <a:lnTo>
                    <a:pt x="3328" y="5266"/>
                  </a:lnTo>
                  <a:lnTo>
                    <a:pt x="3334" y="5264"/>
                  </a:lnTo>
                  <a:lnTo>
                    <a:pt x="3340" y="5260"/>
                  </a:lnTo>
                  <a:lnTo>
                    <a:pt x="3348" y="5252"/>
                  </a:lnTo>
                  <a:lnTo>
                    <a:pt x="3348" y="5248"/>
                  </a:lnTo>
                  <a:lnTo>
                    <a:pt x="3344" y="5246"/>
                  </a:lnTo>
                  <a:close/>
                  <a:moveTo>
                    <a:pt x="3328" y="4618"/>
                  </a:moveTo>
                  <a:lnTo>
                    <a:pt x="3328" y="4618"/>
                  </a:lnTo>
                  <a:lnTo>
                    <a:pt x="3326" y="4622"/>
                  </a:lnTo>
                  <a:lnTo>
                    <a:pt x="3326" y="4628"/>
                  </a:lnTo>
                  <a:lnTo>
                    <a:pt x="3326" y="4630"/>
                  </a:lnTo>
                  <a:lnTo>
                    <a:pt x="3328" y="4632"/>
                  </a:lnTo>
                  <a:lnTo>
                    <a:pt x="3328" y="4634"/>
                  </a:lnTo>
                  <a:lnTo>
                    <a:pt x="3326" y="4638"/>
                  </a:lnTo>
                  <a:lnTo>
                    <a:pt x="3324" y="4642"/>
                  </a:lnTo>
                  <a:lnTo>
                    <a:pt x="3326" y="4644"/>
                  </a:lnTo>
                  <a:lnTo>
                    <a:pt x="3330" y="4642"/>
                  </a:lnTo>
                  <a:lnTo>
                    <a:pt x="3330" y="4640"/>
                  </a:lnTo>
                  <a:lnTo>
                    <a:pt x="3332" y="4636"/>
                  </a:lnTo>
                  <a:lnTo>
                    <a:pt x="3332" y="4632"/>
                  </a:lnTo>
                  <a:lnTo>
                    <a:pt x="3334" y="4630"/>
                  </a:lnTo>
                  <a:lnTo>
                    <a:pt x="3334" y="4628"/>
                  </a:lnTo>
                  <a:lnTo>
                    <a:pt x="3332" y="4624"/>
                  </a:lnTo>
                  <a:lnTo>
                    <a:pt x="3332" y="4620"/>
                  </a:lnTo>
                  <a:lnTo>
                    <a:pt x="3332" y="4618"/>
                  </a:lnTo>
                  <a:lnTo>
                    <a:pt x="3328" y="4618"/>
                  </a:lnTo>
                  <a:close/>
                  <a:moveTo>
                    <a:pt x="3302" y="3114"/>
                  </a:moveTo>
                  <a:lnTo>
                    <a:pt x="3302" y="3114"/>
                  </a:lnTo>
                  <a:lnTo>
                    <a:pt x="3304" y="3116"/>
                  </a:lnTo>
                  <a:lnTo>
                    <a:pt x="3308" y="3114"/>
                  </a:lnTo>
                  <a:lnTo>
                    <a:pt x="3310" y="3112"/>
                  </a:lnTo>
                  <a:lnTo>
                    <a:pt x="3310" y="3108"/>
                  </a:lnTo>
                  <a:lnTo>
                    <a:pt x="3306" y="3108"/>
                  </a:lnTo>
                  <a:lnTo>
                    <a:pt x="3302" y="3110"/>
                  </a:lnTo>
                  <a:lnTo>
                    <a:pt x="3300" y="3112"/>
                  </a:lnTo>
                  <a:lnTo>
                    <a:pt x="3302" y="3114"/>
                  </a:lnTo>
                  <a:close/>
                  <a:moveTo>
                    <a:pt x="3298" y="3086"/>
                  </a:moveTo>
                  <a:lnTo>
                    <a:pt x="3298" y="3086"/>
                  </a:lnTo>
                  <a:lnTo>
                    <a:pt x="3296" y="3088"/>
                  </a:lnTo>
                  <a:lnTo>
                    <a:pt x="3298" y="3090"/>
                  </a:lnTo>
                  <a:lnTo>
                    <a:pt x="3302" y="3096"/>
                  </a:lnTo>
                  <a:lnTo>
                    <a:pt x="3302" y="3098"/>
                  </a:lnTo>
                  <a:lnTo>
                    <a:pt x="3304" y="3094"/>
                  </a:lnTo>
                  <a:lnTo>
                    <a:pt x="3302" y="3088"/>
                  </a:lnTo>
                  <a:lnTo>
                    <a:pt x="3300" y="3086"/>
                  </a:lnTo>
                  <a:lnTo>
                    <a:pt x="3298" y="3086"/>
                  </a:lnTo>
                  <a:close/>
                  <a:moveTo>
                    <a:pt x="3298" y="4354"/>
                  </a:moveTo>
                  <a:lnTo>
                    <a:pt x="3298" y="4354"/>
                  </a:lnTo>
                  <a:lnTo>
                    <a:pt x="3296" y="4358"/>
                  </a:lnTo>
                  <a:lnTo>
                    <a:pt x="3296" y="4362"/>
                  </a:lnTo>
                  <a:lnTo>
                    <a:pt x="3298" y="4362"/>
                  </a:lnTo>
                  <a:lnTo>
                    <a:pt x="3300" y="4364"/>
                  </a:lnTo>
                  <a:lnTo>
                    <a:pt x="3304" y="4362"/>
                  </a:lnTo>
                  <a:lnTo>
                    <a:pt x="3304" y="4360"/>
                  </a:lnTo>
                  <a:lnTo>
                    <a:pt x="3302" y="4356"/>
                  </a:lnTo>
                  <a:lnTo>
                    <a:pt x="3300" y="4348"/>
                  </a:lnTo>
                  <a:lnTo>
                    <a:pt x="3298" y="4354"/>
                  </a:lnTo>
                  <a:close/>
                  <a:moveTo>
                    <a:pt x="3274" y="4930"/>
                  </a:moveTo>
                  <a:lnTo>
                    <a:pt x="3274" y="4930"/>
                  </a:lnTo>
                  <a:lnTo>
                    <a:pt x="3274" y="4932"/>
                  </a:lnTo>
                  <a:lnTo>
                    <a:pt x="3278" y="4934"/>
                  </a:lnTo>
                  <a:lnTo>
                    <a:pt x="3288" y="4934"/>
                  </a:lnTo>
                  <a:lnTo>
                    <a:pt x="3310" y="4928"/>
                  </a:lnTo>
                  <a:lnTo>
                    <a:pt x="3312" y="4926"/>
                  </a:lnTo>
                  <a:lnTo>
                    <a:pt x="3310" y="4926"/>
                  </a:lnTo>
                  <a:lnTo>
                    <a:pt x="3296" y="4924"/>
                  </a:lnTo>
                  <a:lnTo>
                    <a:pt x="3282" y="4924"/>
                  </a:lnTo>
                  <a:lnTo>
                    <a:pt x="3276" y="4926"/>
                  </a:lnTo>
                  <a:lnTo>
                    <a:pt x="3274" y="4930"/>
                  </a:lnTo>
                  <a:close/>
                  <a:moveTo>
                    <a:pt x="3132" y="5104"/>
                  </a:moveTo>
                  <a:lnTo>
                    <a:pt x="3132" y="5104"/>
                  </a:lnTo>
                  <a:lnTo>
                    <a:pt x="3136" y="5106"/>
                  </a:lnTo>
                  <a:lnTo>
                    <a:pt x="3138" y="5104"/>
                  </a:lnTo>
                  <a:lnTo>
                    <a:pt x="3136" y="5096"/>
                  </a:lnTo>
                  <a:lnTo>
                    <a:pt x="3134" y="5090"/>
                  </a:lnTo>
                  <a:lnTo>
                    <a:pt x="3132" y="5086"/>
                  </a:lnTo>
                  <a:lnTo>
                    <a:pt x="3130" y="5088"/>
                  </a:lnTo>
                  <a:lnTo>
                    <a:pt x="3130" y="5096"/>
                  </a:lnTo>
                  <a:lnTo>
                    <a:pt x="3132" y="5104"/>
                  </a:lnTo>
                  <a:close/>
                  <a:moveTo>
                    <a:pt x="3196" y="4912"/>
                  </a:moveTo>
                  <a:lnTo>
                    <a:pt x="3196" y="4912"/>
                  </a:lnTo>
                  <a:lnTo>
                    <a:pt x="3198" y="4908"/>
                  </a:lnTo>
                  <a:lnTo>
                    <a:pt x="3198" y="4904"/>
                  </a:lnTo>
                  <a:lnTo>
                    <a:pt x="3196" y="4900"/>
                  </a:lnTo>
                  <a:lnTo>
                    <a:pt x="3192" y="4900"/>
                  </a:lnTo>
                  <a:lnTo>
                    <a:pt x="3190" y="4902"/>
                  </a:lnTo>
                  <a:lnTo>
                    <a:pt x="3188" y="4904"/>
                  </a:lnTo>
                  <a:lnTo>
                    <a:pt x="3188" y="4908"/>
                  </a:lnTo>
                  <a:lnTo>
                    <a:pt x="3192" y="4912"/>
                  </a:lnTo>
                  <a:lnTo>
                    <a:pt x="3194" y="4912"/>
                  </a:lnTo>
                  <a:lnTo>
                    <a:pt x="3196" y="4912"/>
                  </a:lnTo>
                  <a:close/>
                  <a:moveTo>
                    <a:pt x="3180" y="4896"/>
                  </a:moveTo>
                  <a:lnTo>
                    <a:pt x="3180" y="4896"/>
                  </a:lnTo>
                  <a:lnTo>
                    <a:pt x="3176" y="4896"/>
                  </a:lnTo>
                  <a:lnTo>
                    <a:pt x="3172" y="4900"/>
                  </a:lnTo>
                  <a:lnTo>
                    <a:pt x="3170" y="4906"/>
                  </a:lnTo>
                  <a:lnTo>
                    <a:pt x="3172" y="4916"/>
                  </a:lnTo>
                  <a:lnTo>
                    <a:pt x="3174" y="4916"/>
                  </a:lnTo>
                  <a:lnTo>
                    <a:pt x="3180" y="4908"/>
                  </a:lnTo>
                  <a:lnTo>
                    <a:pt x="3184" y="4900"/>
                  </a:lnTo>
                  <a:lnTo>
                    <a:pt x="3182" y="4898"/>
                  </a:lnTo>
                  <a:lnTo>
                    <a:pt x="3180" y="4896"/>
                  </a:lnTo>
                  <a:close/>
                  <a:moveTo>
                    <a:pt x="3184" y="5356"/>
                  </a:moveTo>
                  <a:lnTo>
                    <a:pt x="3184" y="5356"/>
                  </a:lnTo>
                  <a:lnTo>
                    <a:pt x="3180" y="5360"/>
                  </a:lnTo>
                  <a:lnTo>
                    <a:pt x="3174" y="5364"/>
                  </a:lnTo>
                  <a:lnTo>
                    <a:pt x="3170" y="5366"/>
                  </a:lnTo>
                  <a:lnTo>
                    <a:pt x="3168" y="5370"/>
                  </a:lnTo>
                  <a:lnTo>
                    <a:pt x="3168" y="5372"/>
                  </a:lnTo>
                  <a:lnTo>
                    <a:pt x="3170" y="5372"/>
                  </a:lnTo>
                  <a:lnTo>
                    <a:pt x="3178" y="5370"/>
                  </a:lnTo>
                  <a:lnTo>
                    <a:pt x="3190" y="5362"/>
                  </a:lnTo>
                  <a:lnTo>
                    <a:pt x="3194" y="5358"/>
                  </a:lnTo>
                  <a:lnTo>
                    <a:pt x="3192" y="5352"/>
                  </a:lnTo>
                  <a:lnTo>
                    <a:pt x="3192" y="5350"/>
                  </a:lnTo>
                  <a:lnTo>
                    <a:pt x="3190" y="5350"/>
                  </a:lnTo>
                  <a:lnTo>
                    <a:pt x="3188" y="5352"/>
                  </a:lnTo>
                  <a:lnTo>
                    <a:pt x="3184" y="5356"/>
                  </a:lnTo>
                  <a:close/>
                  <a:moveTo>
                    <a:pt x="3074" y="5152"/>
                  </a:moveTo>
                  <a:lnTo>
                    <a:pt x="3074" y="5152"/>
                  </a:lnTo>
                  <a:lnTo>
                    <a:pt x="3076" y="5154"/>
                  </a:lnTo>
                  <a:lnTo>
                    <a:pt x="3078" y="5144"/>
                  </a:lnTo>
                  <a:lnTo>
                    <a:pt x="3076" y="5132"/>
                  </a:lnTo>
                  <a:lnTo>
                    <a:pt x="3076" y="5122"/>
                  </a:lnTo>
                  <a:lnTo>
                    <a:pt x="3074" y="5122"/>
                  </a:lnTo>
                  <a:lnTo>
                    <a:pt x="3074" y="5124"/>
                  </a:lnTo>
                  <a:lnTo>
                    <a:pt x="3072" y="5130"/>
                  </a:lnTo>
                  <a:lnTo>
                    <a:pt x="3072" y="5142"/>
                  </a:lnTo>
                  <a:lnTo>
                    <a:pt x="3074" y="5152"/>
                  </a:lnTo>
                  <a:close/>
                  <a:moveTo>
                    <a:pt x="3070" y="5308"/>
                  </a:moveTo>
                  <a:lnTo>
                    <a:pt x="3070" y="5308"/>
                  </a:lnTo>
                  <a:lnTo>
                    <a:pt x="3066" y="5308"/>
                  </a:lnTo>
                  <a:lnTo>
                    <a:pt x="3066" y="5306"/>
                  </a:lnTo>
                  <a:lnTo>
                    <a:pt x="3064" y="5304"/>
                  </a:lnTo>
                  <a:lnTo>
                    <a:pt x="3060" y="5298"/>
                  </a:lnTo>
                  <a:lnTo>
                    <a:pt x="3054" y="5294"/>
                  </a:lnTo>
                  <a:lnTo>
                    <a:pt x="3048" y="5294"/>
                  </a:lnTo>
                  <a:lnTo>
                    <a:pt x="3046" y="5296"/>
                  </a:lnTo>
                  <a:lnTo>
                    <a:pt x="3042" y="5296"/>
                  </a:lnTo>
                  <a:lnTo>
                    <a:pt x="3036" y="5294"/>
                  </a:lnTo>
                  <a:lnTo>
                    <a:pt x="3026" y="5294"/>
                  </a:lnTo>
                  <a:lnTo>
                    <a:pt x="3020" y="5296"/>
                  </a:lnTo>
                  <a:lnTo>
                    <a:pt x="3016" y="5298"/>
                  </a:lnTo>
                  <a:lnTo>
                    <a:pt x="3014" y="5302"/>
                  </a:lnTo>
                  <a:lnTo>
                    <a:pt x="3012" y="5306"/>
                  </a:lnTo>
                  <a:lnTo>
                    <a:pt x="3014" y="5310"/>
                  </a:lnTo>
                  <a:lnTo>
                    <a:pt x="3016" y="5312"/>
                  </a:lnTo>
                  <a:lnTo>
                    <a:pt x="3026" y="5316"/>
                  </a:lnTo>
                  <a:lnTo>
                    <a:pt x="3036" y="5318"/>
                  </a:lnTo>
                  <a:lnTo>
                    <a:pt x="3046" y="5322"/>
                  </a:lnTo>
                  <a:lnTo>
                    <a:pt x="3054" y="5328"/>
                  </a:lnTo>
                  <a:lnTo>
                    <a:pt x="3058" y="5334"/>
                  </a:lnTo>
                  <a:lnTo>
                    <a:pt x="3060" y="5338"/>
                  </a:lnTo>
                  <a:lnTo>
                    <a:pt x="3064" y="5340"/>
                  </a:lnTo>
                  <a:lnTo>
                    <a:pt x="3068" y="5340"/>
                  </a:lnTo>
                  <a:lnTo>
                    <a:pt x="3070" y="5342"/>
                  </a:lnTo>
                  <a:lnTo>
                    <a:pt x="3074" y="5342"/>
                  </a:lnTo>
                  <a:lnTo>
                    <a:pt x="3076" y="5340"/>
                  </a:lnTo>
                  <a:lnTo>
                    <a:pt x="3078" y="5338"/>
                  </a:lnTo>
                  <a:lnTo>
                    <a:pt x="3080" y="5338"/>
                  </a:lnTo>
                  <a:lnTo>
                    <a:pt x="3082" y="5336"/>
                  </a:lnTo>
                  <a:lnTo>
                    <a:pt x="3086" y="5332"/>
                  </a:lnTo>
                  <a:lnTo>
                    <a:pt x="3086" y="5330"/>
                  </a:lnTo>
                  <a:lnTo>
                    <a:pt x="3086" y="5326"/>
                  </a:lnTo>
                  <a:lnTo>
                    <a:pt x="3082" y="5320"/>
                  </a:lnTo>
                  <a:lnTo>
                    <a:pt x="3076" y="5312"/>
                  </a:lnTo>
                  <a:lnTo>
                    <a:pt x="3070" y="5308"/>
                  </a:lnTo>
                  <a:close/>
                  <a:moveTo>
                    <a:pt x="3176" y="5238"/>
                  </a:moveTo>
                  <a:lnTo>
                    <a:pt x="3176" y="5238"/>
                  </a:lnTo>
                  <a:lnTo>
                    <a:pt x="3174" y="5234"/>
                  </a:lnTo>
                  <a:lnTo>
                    <a:pt x="3172" y="5234"/>
                  </a:lnTo>
                  <a:lnTo>
                    <a:pt x="3168" y="5234"/>
                  </a:lnTo>
                  <a:lnTo>
                    <a:pt x="3166" y="5238"/>
                  </a:lnTo>
                  <a:lnTo>
                    <a:pt x="3166" y="5240"/>
                  </a:lnTo>
                  <a:lnTo>
                    <a:pt x="3168" y="5240"/>
                  </a:lnTo>
                  <a:lnTo>
                    <a:pt x="3170" y="5242"/>
                  </a:lnTo>
                  <a:lnTo>
                    <a:pt x="3168" y="5246"/>
                  </a:lnTo>
                  <a:lnTo>
                    <a:pt x="3160" y="5248"/>
                  </a:lnTo>
                  <a:lnTo>
                    <a:pt x="3156" y="5252"/>
                  </a:lnTo>
                  <a:lnTo>
                    <a:pt x="3156" y="5256"/>
                  </a:lnTo>
                  <a:lnTo>
                    <a:pt x="3156" y="5258"/>
                  </a:lnTo>
                  <a:lnTo>
                    <a:pt x="3152" y="5260"/>
                  </a:lnTo>
                  <a:lnTo>
                    <a:pt x="3148" y="5260"/>
                  </a:lnTo>
                  <a:lnTo>
                    <a:pt x="3146" y="5260"/>
                  </a:lnTo>
                  <a:lnTo>
                    <a:pt x="3142" y="5256"/>
                  </a:lnTo>
                  <a:lnTo>
                    <a:pt x="3136" y="5252"/>
                  </a:lnTo>
                  <a:lnTo>
                    <a:pt x="3134" y="5250"/>
                  </a:lnTo>
                  <a:lnTo>
                    <a:pt x="3132" y="5252"/>
                  </a:lnTo>
                  <a:lnTo>
                    <a:pt x="3128" y="5254"/>
                  </a:lnTo>
                  <a:lnTo>
                    <a:pt x="3124" y="5254"/>
                  </a:lnTo>
                  <a:lnTo>
                    <a:pt x="3120" y="5254"/>
                  </a:lnTo>
                  <a:lnTo>
                    <a:pt x="3116" y="5256"/>
                  </a:lnTo>
                  <a:lnTo>
                    <a:pt x="3114" y="5258"/>
                  </a:lnTo>
                  <a:lnTo>
                    <a:pt x="3112" y="5256"/>
                  </a:lnTo>
                  <a:lnTo>
                    <a:pt x="3106" y="5254"/>
                  </a:lnTo>
                  <a:lnTo>
                    <a:pt x="3100" y="5250"/>
                  </a:lnTo>
                  <a:lnTo>
                    <a:pt x="3092" y="5246"/>
                  </a:lnTo>
                  <a:lnTo>
                    <a:pt x="3076" y="5242"/>
                  </a:lnTo>
                  <a:lnTo>
                    <a:pt x="3068" y="5242"/>
                  </a:lnTo>
                  <a:lnTo>
                    <a:pt x="3064" y="5242"/>
                  </a:lnTo>
                  <a:lnTo>
                    <a:pt x="3060" y="5246"/>
                  </a:lnTo>
                  <a:lnTo>
                    <a:pt x="3056" y="5250"/>
                  </a:lnTo>
                  <a:lnTo>
                    <a:pt x="3050" y="5252"/>
                  </a:lnTo>
                  <a:lnTo>
                    <a:pt x="3048" y="5256"/>
                  </a:lnTo>
                  <a:lnTo>
                    <a:pt x="3048" y="5262"/>
                  </a:lnTo>
                  <a:lnTo>
                    <a:pt x="3050" y="5270"/>
                  </a:lnTo>
                  <a:lnTo>
                    <a:pt x="3050" y="5272"/>
                  </a:lnTo>
                  <a:lnTo>
                    <a:pt x="3052" y="5272"/>
                  </a:lnTo>
                  <a:lnTo>
                    <a:pt x="3056" y="5270"/>
                  </a:lnTo>
                  <a:lnTo>
                    <a:pt x="3062" y="5268"/>
                  </a:lnTo>
                  <a:lnTo>
                    <a:pt x="3078" y="5270"/>
                  </a:lnTo>
                  <a:lnTo>
                    <a:pt x="3086" y="5272"/>
                  </a:lnTo>
                  <a:lnTo>
                    <a:pt x="3092" y="5274"/>
                  </a:lnTo>
                  <a:lnTo>
                    <a:pt x="3096" y="5278"/>
                  </a:lnTo>
                  <a:lnTo>
                    <a:pt x="3098" y="5276"/>
                  </a:lnTo>
                  <a:lnTo>
                    <a:pt x="3102" y="5274"/>
                  </a:lnTo>
                  <a:lnTo>
                    <a:pt x="3106" y="5274"/>
                  </a:lnTo>
                  <a:lnTo>
                    <a:pt x="3108" y="5274"/>
                  </a:lnTo>
                  <a:lnTo>
                    <a:pt x="3110" y="5272"/>
                  </a:lnTo>
                  <a:lnTo>
                    <a:pt x="3112" y="5270"/>
                  </a:lnTo>
                  <a:lnTo>
                    <a:pt x="3120" y="5272"/>
                  </a:lnTo>
                  <a:lnTo>
                    <a:pt x="3124" y="5272"/>
                  </a:lnTo>
                  <a:lnTo>
                    <a:pt x="3128" y="5272"/>
                  </a:lnTo>
                  <a:lnTo>
                    <a:pt x="3134" y="5270"/>
                  </a:lnTo>
                  <a:lnTo>
                    <a:pt x="3138" y="5268"/>
                  </a:lnTo>
                  <a:lnTo>
                    <a:pt x="3142" y="5266"/>
                  </a:lnTo>
                  <a:lnTo>
                    <a:pt x="3150" y="5266"/>
                  </a:lnTo>
                  <a:lnTo>
                    <a:pt x="3158" y="5264"/>
                  </a:lnTo>
                  <a:lnTo>
                    <a:pt x="3166" y="5260"/>
                  </a:lnTo>
                  <a:lnTo>
                    <a:pt x="3168" y="5258"/>
                  </a:lnTo>
                  <a:lnTo>
                    <a:pt x="3170" y="5254"/>
                  </a:lnTo>
                  <a:lnTo>
                    <a:pt x="3170" y="5252"/>
                  </a:lnTo>
                  <a:lnTo>
                    <a:pt x="3174" y="5248"/>
                  </a:lnTo>
                  <a:lnTo>
                    <a:pt x="3176" y="5244"/>
                  </a:lnTo>
                  <a:lnTo>
                    <a:pt x="3176" y="5238"/>
                  </a:lnTo>
                  <a:close/>
                  <a:moveTo>
                    <a:pt x="3042" y="5268"/>
                  </a:moveTo>
                  <a:lnTo>
                    <a:pt x="3042" y="5268"/>
                  </a:lnTo>
                  <a:lnTo>
                    <a:pt x="3044" y="5266"/>
                  </a:lnTo>
                  <a:lnTo>
                    <a:pt x="3046" y="5264"/>
                  </a:lnTo>
                  <a:lnTo>
                    <a:pt x="3044" y="5262"/>
                  </a:lnTo>
                  <a:lnTo>
                    <a:pt x="3042" y="5260"/>
                  </a:lnTo>
                  <a:lnTo>
                    <a:pt x="3040" y="5262"/>
                  </a:lnTo>
                  <a:lnTo>
                    <a:pt x="3040" y="5266"/>
                  </a:lnTo>
                  <a:lnTo>
                    <a:pt x="3040" y="5268"/>
                  </a:lnTo>
                  <a:lnTo>
                    <a:pt x="3042" y="5268"/>
                  </a:lnTo>
                  <a:close/>
                  <a:moveTo>
                    <a:pt x="3038" y="5258"/>
                  </a:moveTo>
                  <a:lnTo>
                    <a:pt x="3038" y="5258"/>
                  </a:lnTo>
                  <a:lnTo>
                    <a:pt x="3040" y="5256"/>
                  </a:lnTo>
                  <a:lnTo>
                    <a:pt x="3040" y="5254"/>
                  </a:lnTo>
                  <a:lnTo>
                    <a:pt x="3038" y="5252"/>
                  </a:lnTo>
                  <a:lnTo>
                    <a:pt x="3034" y="5250"/>
                  </a:lnTo>
                  <a:lnTo>
                    <a:pt x="3032" y="5250"/>
                  </a:lnTo>
                  <a:lnTo>
                    <a:pt x="3032" y="5252"/>
                  </a:lnTo>
                  <a:lnTo>
                    <a:pt x="3032" y="5258"/>
                  </a:lnTo>
                  <a:lnTo>
                    <a:pt x="3030" y="5262"/>
                  </a:lnTo>
                  <a:lnTo>
                    <a:pt x="3032" y="5266"/>
                  </a:lnTo>
                  <a:lnTo>
                    <a:pt x="3032" y="5264"/>
                  </a:lnTo>
                  <a:lnTo>
                    <a:pt x="3034" y="5260"/>
                  </a:lnTo>
                  <a:lnTo>
                    <a:pt x="3038" y="5258"/>
                  </a:lnTo>
                  <a:close/>
                  <a:moveTo>
                    <a:pt x="2740" y="626"/>
                  </a:moveTo>
                  <a:lnTo>
                    <a:pt x="2740" y="626"/>
                  </a:lnTo>
                  <a:lnTo>
                    <a:pt x="2756" y="630"/>
                  </a:lnTo>
                  <a:lnTo>
                    <a:pt x="2768" y="628"/>
                  </a:lnTo>
                  <a:lnTo>
                    <a:pt x="2778" y="624"/>
                  </a:lnTo>
                  <a:lnTo>
                    <a:pt x="2784" y="618"/>
                  </a:lnTo>
                  <a:lnTo>
                    <a:pt x="2786" y="612"/>
                  </a:lnTo>
                  <a:lnTo>
                    <a:pt x="2786" y="608"/>
                  </a:lnTo>
                  <a:lnTo>
                    <a:pt x="2784" y="604"/>
                  </a:lnTo>
                  <a:lnTo>
                    <a:pt x="2782" y="602"/>
                  </a:lnTo>
                  <a:lnTo>
                    <a:pt x="2776" y="600"/>
                  </a:lnTo>
                  <a:lnTo>
                    <a:pt x="2764" y="598"/>
                  </a:lnTo>
                  <a:lnTo>
                    <a:pt x="2748" y="598"/>
                  </a:lnTo>
                  <a:lnTo>
                    <a:pt x="2736" y="598"/>
                  </a:lnTo>
                  <a:lnTo>
                    <a:pt x="2726" y="600"/>
                  </a:lnTo>
                  <a:lnTo>
                    <a:pt x="2720" y="604"/>
                  </a:lnTo>
                  <a:lnTo>
                    <a:pt x="2716" y="608"/>
                  </a:lnTo>
                  <a:lnTo>
                    <a:pt x="2720" y="614"/>
                  </a:lnTo>
                  <a:lnTo>
                    <a:pt x="2726" y="618"/>
                  </a:lnTo>
                  <a:lnTo>
                    <a:pt x="2740" y="626"/>
                  </a:lnTo>
                  <a:close/>
                  <a:moveTo>
                    <a:pt x="162" y="3354"/>
                  </a:moveTo>
                  <a:lnTo>
                    <a:pt x="162" y="3354"/>
                  </a:lnTo>
                  <a:lnTo>
                    <a:pt x="160" y="3358"/>
                  </a:lnTo>
                  <a:lnTo>
                    <a:pt x="162" y="3364"/>
                  </a:lnTo>
                  <a:lnTo>
                    <a:pt x="164" y="3366"/>
                  </a:lnTo>
                  <a:lnTo>
                    <a:pt x="166" y="3368"/>
                  </a:lnTo>
                  <a:lnTo>
                    <a:pt x="168" y="3366"/>
                  </a:lnTo>
                  <a:lnTo>
                    <a:pt x="168" y="3362"/>
                  </a:lnTo>
                  <a:lnTo>
                    <a:pt x="166" y="3356"/>
                  </a:lnTo>
                  <a:lnTo>
                    <a:pt x="164" y="3352"/>
                  </a:lnTo>
                  <a:lnTo>
                    <a:pt x="162" y="3352"/>
                  </a:lnTo>
                  <a:lnTo>
                    <a:pt x="162" y="3354"/>
                  </a:lnTo>
                  <a:close/>
                  <a:moveTo>
                    <a:pt x="3766" y="1952"/>
                  </a:moveTo>
                  <a:lnTo>
                    <a:pt x="3766" y="1952"/>
                  </a:lnTo>
                  <a:lnTo>
                    <a:pt x="3772" y="1954"/>
                  </a:lnTo>
                  <a:lnTo>
                    <a:pt x="3776" y="1954"/>
                  </a:lnTo>
                  <a:lnTo>
                    <a:pt x="3780" y="1950"/>
                  </a:lnTo>
                  <a:lnTo>
                    <a:pt x="3782" y="1944"/>
                  </a:lnTo>
                  <a:lnTo>
                    <a:pt x="3784" y="1940"/>
                  </a:lnTo>
                  <a:lnTo>
                    <a:pt x="3782" y="1934"/>
                  </a:lnTo>
                  <a:lnTo>
                    <a:pt x="3780" y="1930"/>
                  </a:lnTo>
                  <a:lnTo>
                    <a:pt x="3774" y="1928"/>
                  </a:lnTo>
                  <a:lnTo>
                    <a:pt x="3768" y="1928"/>
                  </a:lnTo>
                  <a:lnTo>
                    <a:pt x="3764" y="1930"/>
                  </a:lnTo>
                  <a:lnTo>
                    <a:pt x="3760" y="1932"/>
                  </a:lnTo>
                  <a:lnTo>
                    <a:pt x="3758" y="1936"/>
                  </a:lnTo>
                  <a:lnTo>
                    <a:pt x="3758" y="1938"/>
                  </a:lnTo>
                  <a:lnTo>
                    <a:pt x="3760" y="1944"/>
                  </a:lnTo>
                  <a:lnTo>
                    <a:pt x="3762" y="1948"/>
                  </a:lnTo>
                  <a:lnTo>
                    <a:pt x="3766" y="1952"/>
                  </a:lnTo>
                  <a:close/>
                  <a:moveTo>
                    <a:pt x="3314" y="2942"/>
                  </a:moveTo>
                  <a:lnTo>
                    <a:pt x="3314" y="2942"/>
                  </a:lnTo>
                  <a:lnTo>
                    <a:pt x="3316" y="2940"/>
                  </a:lnTo>
                  <a:lnTo>
                    <a:pt x="3318" y="2936"/>
                  </a:lnTo>
                  <a:lnTo>
                    <a:pt x="3316" y="2932"/>
                  </a:lnTo>
                  <a:lnTo>
                    <a:pt x="3312" y="2930"/>
                  </a:lnTo>
                  <a:lnTo>
                    <a:pt x="3310" y="2930"/>
                  </a:lnTo>
                  <a:lnTo>
                    <a:pt x="3310" y="2932"/>
                  </a:lnTo>
                  <a:lnTo>
                    <a:pt x="3310" y="2936"/>
                  </a:lnTo>
                  <a:lnTo>
                    <a:pt x="3312" y="2940"/>
                  </a:lnTo>
                  <a:lnTo>
                    <a:pt x="3314" y="2942"/>
                  </a:lnTo>
                  <a:close/>
                  <a:moveTo>
                    <a:pt x="3310" y="2998"/>
                  </a:moveTo>
                  <a:lnTo>
                    <a:pt x="3310" y="2998"/>
                  </a:lnTo>
                  <a:lnTo>
                    <a:pt x="3308" y="2998"/>
                  </a:lnTo>
                  <a:lnTo>
                    <a:pt x="3308" y="3002"/>
                  </a:lnTo>
                  <a:lnTo>
                    <a:pt x="3310" y="3004"/>
                  </a:lnTo>
                  <a:lnTo>
                    <a:pt x="3312" y="3006"/>
                  </a:lnTo>
                  <a:lnTo>
                    <a:pt x="3314" y="3006"/>
                  </a:lnTo>
                  <a:lnTo>
                    <a:pt x="3314" y="3002"/>
                  </a:lnTo>
                  <a:lnTo>
                    <a:pt x="3312" y="2998"/>
                  </a:lnTo>
                  <a:lnTo>
                    <a:pt x="3310" y="2998"/>
                  </a:lnTo>
                  <a:close/>
                  <a:moveTo>
                    <a:pt x="468" y="3506"/>
                  </a:moveTo>
                  <a:lnTo>
                    <a:pt x="468" y="3506"/>
                  </a:lnTo>
                  <a:lnTo>
                    <a:pt x="468" y="3508"/>
                  </a:lnTo>
                  <a:lnTo>
                    <a:pt x="466" y="3510"/>
                  </a:lnTo>
                  <a:lnTo>
                    <a:pt x="458" y="3514"/>
                  </a:lnTo>
                  <a:lnTo>
                    <a:pt x="452" y="3518"/>
                  </a:lnTo>
                  <a:lnTo>
                    <a:pt x="450" y="3520"/>
                  </a:lnTo>
                  <a:lnTo>
                    <a:pt x="450" y="3522"/>
                  </a:lnTo>
                  <a:lnTo>
                    <a:pt x="452" y="3524"/>
                  </a:lnTo>
                  <a:lnTo>
                    <a:pt x="456" y="3524"/>
                  </a:lnTo>
                  <a:lnTo>
                    <a:pt x="464" y="3520"/>
                  </a:lnTo>
                  <a:lnTo>
                    <a:pt x="476" y="3514"/>
                  </a:lnTo>
                  <a:lnTo>
                    <a:pt x="484" y="3504"/>
                  </a:lnTo>
                  <a:lnTo>
                    <a:pt x="486" y="3502"/>
                  </a:lnTo>
                  <a:lnTo>
                    <a:pt x="486" y="3500"/>
                  </a:lnTo>
                  <a:lnTo>
                    <a:pt x="480" y="3502"/>
                  </a:lnTo>
                  <a:lnTo>
                    <a:pt x="468" y="3506"/>
                  </a:lnTo>
                  <a:close/>
                  <a:moveTo>
                    <a:pt x="1966" y="4176"/>
                  </a:moveTo>
                  <a:lnTo>
                    <a:pt x="1966" y="4176"/>
                  </a:lnTo>
                  <a:lnTo>
                    <a:pt x="1964" y="4176"/>
                  </a:lnTo>
                  <a:lnTo>
                    <a:pt x="1960" y="4184"/>
                  </a:lnTo>
                  <a:lnTo>
                    <a:pt x="1958" y="4200"/>
                  </a:lnTo>
                  <a:lnTo>
                    <a:pt x="1956" y="4222"/>
                  </a:lnTo>
                  <a:lnTo>
                    <a:pt x="1954" y="4242"/>
                  </a:lnTo>
                  <a:lnTo>
                    <a:pt x="1952" y="4252"/>
                  </a:lnTo>
                  <a:lnTo>
                    <a:pt x="1950" y="4260"/>
                  </a:lnTo>
                  <a:lnTo>
                    <a:pt x="1952" y="4272"/>
                  </a:lnTo>
                  <a:lnTo>
                    <a:pt x="1954" y="4278"/>
                  </a:lnTo>
                  <a:lnTo>
                    <a:pt x="1956" y="4280"/>
                  </a:lnTo>
                  <a:lnTo>
                    <a:pt x="1958" y="4274"/>
                  </a:lnTo>
                  <a:lnTo>
                    <a:pt x="1962" y="4248"/>
                  </a:lnTo>
                  <a:lnTo>
                    <a:pt x="1962" y="4240"/>
                  </a:lnTo>
                  <a:lnTo>
                    <a:pt x="1962" y="4236"/>
                  </a:lnTo>
                  <a:lnTo>
                    <a:pt x="1962" y="4234"/>
                  </a:lnTo>
                  <a:lnTo>
                    <a:pt x="1964" y="4232"/>
                  </a:lnTo>
                  <a:lnTo>
                    <a:pt x="1966" y="4228"/>
                  </a:lnTo>
                  <a:lnTo>
                    <a:pt x="1966" y="4226"/>
                  </a:lnTo>
                  <a:lnTo>
                    <a:pt x="1964" y="4218"/>
                  </a:lnTo>
                  <a:lnTo>
                    <a:pt x="1964" y="4210"/>
                  </a:lnTo>
                  <a:lnTo>
                    <a:pt x="1964" y="4206"/>
                  </a:lnTo>
                  <a:lnTo>
                    <a:pt x="1964" y="4204"/>
                  </a:lnTo>
                  <a:lnTo>
                    <a:pt x="1968" y="4200"/>
                  </a:lnTo>
                  <a:lnTo>
                    <a:pt x="1970" y="4192"/>
                  </a:lnTo>
                  <a:lnTo>
                    <a:pt x="1970" y="4182"/>
                  </a:lnTo>
                  <a:lnTo>
                    <a:pt x="1966" y="4176"/>
                  </a:lnTo>
                  <a:close/>
                  <a:moveTo>
                    <a:pt x="1508" y="4454"/>
                  </a:moveTo>
                  <a:lnTo>
                    <a:pt x="1508" y="4454"/>
                  </a:lnTo>
                  <a:lnTo>
                    <a:pt x="1504" y="4444"/>
                  </a:lnTo>
                  <a:lnTo>
                    <a:pt x="1498" y="4430"/>
                  </a:lnTo>
                  <a:lnTo>
                    <a:pt x="1492" y="4416"/>
                  </a:lnTo>
                  <a:lnTo>
                    <a:pt x="1484" y="4404"/>
                  </a:lnTo>
                  <a:lnTo>
                    <a:pt x="1478" y="4396"/>
                  </a:lnTo>
                  <a:lnTo>
                    <a:pt x="1474" y="4388"/>
                  </a:lnTo>
                  <a:lnTo>
                    <a:pt x="1472" y="4380"/>
                  </a:lnTo>
                  <a:lnTo>
                    <a:pt x="1464" y="4372"/>
                  </a:lnTo>
                  <a:lnTo>
                    <a:pt x="1456" y="4364"/>
                  </a:lnTo>
                  <a:lnTo>
                    <a:pt x="1448" y="4360"/>
                  </a:lnTo>
                  <a:lnTo>
                    <a:pt x="1442" y="4360"/>
                  </a:lnTo>
                  <a:lnTo>
                    <a:pt x="1438" y="4362"/>
                  </a:lnTo>
                  <a:lnTo>
                    <a:pt x="1438" y="4364"/>
                  </a:lnTo>
                  <a:lnTo>
                    <a:pt x="1440" y="4368"/>
                  </a:lnTo>
                  <a:lnTo>
                    <a:pt x="1444" y="4372"/>
                  </a:lnTo>
                  <a:lnTo>
                    <a:pt x="1446" y="4382"/>
                  </a:lnTo>
                  <a:lnTo>
                    <a:pt x="1446" y="4392"/>
                  </a:lnTo>
                  <a:lnTo>
                    <a:pt x="1444" y="4398"/>
                  </a:lnTo>
                  <a:lnTo>
                    <a:pt x="1440" y="4404"/>
                  </a:lnTo>
                  <a:lnTo>
                    <a:pt x="1440" y="4410"/>
                  </a:lnTo>
                  <a:lnTo>
                    <a:pt x="1440" y="4420"/>
                  </a:lnTo>
                  <a:lnTo>
                    <a:pt x="1438" y="4430"/>
                  </a:lnTo>
                  <a:lnTo>
                    <a:pt x="1436" y="4438"/>
                  </a:lnTo>
                  <a:lnTo>
                    <a:pt x="1436" y="4436"/>
                  </a:lnTo>
                  <a:lnTo>
                    <a:pt x="1434" y="4432"/>
                  </a:lnTo>
                  <a:lnTo>
                    <a:pt x="1432" y="4432"/>
                  </a:lnTo>
                  <a:lnTo>
                    <a:pt x="1430" y="4440"/>
                  </a:lnTo>
                  <a:lnTo>
                    <a:pt x="1432" y="4456"/>
                  </a:lnTo>
                  <a:lnTo>
                    <a:pt x="1434" y="4476"/>
                  </a:lnTo>
                  <a:lnTo>
                    <a:pt x="1434" y="4500"/>
                  </a:lnTo>
                  <a:lnTo>
                    <a:pt x="1436" y="4512"/>
                  </a:lnTo>
                  <a:lnTo>
                    <a:pt x="1438" y="4524"/>
                  </a:lnTo>
                  <a:lnTo>
                    <a:pt x="1442" y="4534"/>
                  </a:lnTo>
                  <a:lnTo>
                    <a:pt x="1450" y="4544"/>
                  </a:lnTo>
                  <a:lnTo>
                    <a:pt x="1458" y="4548"/>
                  </a:lnTo>
                  <a:lnTo>
                    <a:pt x="1464" y="4550"/>
                  </a:lnTo>
                  <a:lnTo>
                    <a:pt x="1470" y="4550"/>
                  </a:lnTo>
                  <a:lnTo>
                    <a:pt x="1476" y="4548"/>
                  </a:lnTo>
                  <a:lnTo>
                    <a:pt x="1488" y="4540"/>
                  </a:lnTo>
                  <a:lnTo>
                    <a:pt x="1502" y="4532"/>
                  </a:lnTo>
                  <a:lnTo>
                    <a:pt x="1508" y="4526"/>
                  </a:lnTo>
                  <a:lnTo>
                    <a:pt x="1512" y="4520"/>
                  </a:lnTo>
                  <a:lnTo>
                    <a:pt x="1516" y="4510"/>
                  </a:lnTo>
                  <a:lnTo>
                    <a:pt x="1518" y="4502"/>
                  </a:lnTo>
                  <a:lnTo>
                    <a:pt x="1518" y="4484"/>
                  </a:lnTo>
                  <a:lnTo>
                    <a:pt x="1516" y="4476"/>
                  </a:lnTo>
                  <a:lnTo>
                    <a:pt x="1514" y="4472"/>
                  </a:lnTo>
                  <a:lnTo>
                    <a:pt x="1512" y="4466"/>
                  </a:lnTo>
                  <a:lnTo>
                    <a:pt x="1512" y="4462"/>
                  </a:lnTo>
                  <a:lnTo>
                    <a:pt x="1510" y="4458"/>
                  </a:lnTo>
                  <a:lnTo>
                    <a:pt x="1508" y="4454"/>
                  </a:lnTo>
                  <a:close/>
                  <a:moveTo>
                    <a:pt x="1946" y="4308"/>
                  </a:moveTo>
                  <a:lnTo>
                    <a:pt x="1946" y="4308"/>
                  </a:lnTo>
                  <a:lnTo>
                    <a:pt x="1942" y="4310"/>
                  </a:lnTo>
                  <a:lnTo>
                    <a:pt x="1940" y="4316"/>
                  </a:lnTo>
                  <a:lnTo>
                    <a:pt x="1940" y="4322"/>
                  </a:lnTo>
                  <a:lnTo>
                    <a:pt x="1942" y="4328"/>
                  </a:lnTo>
                  <a:lnTo>
                    <a:pt x="1944" y="4328"/>
                  </a:lnTo>
                  <a:lnTo>
                    <a:pt x="1946" y="4326"/>
                  </a:lnTo>
                  <a:lnTo>
                    <a:pt x="1948" y="4320"/>
                  </a:lnTo>
                  <a:lnTo>
                    <a:pt x="1950" y="4312"/>
                  </a:lnTo>
                  <a:lnTo>
                    <a:pt x="1948" y="4310"/>
                  </a:lnTo>
                  <a:lnTo>
                    <a:pt x="1946" y="4308"/>
                  </a:lnTo>
                  <a:close/>
                  <a:moveTo>
                    <a:pt x="1996" y="4488"/>
                  </a:moveTo>
                  <a:lnTo>
                    <a:pt x="1996" y="4488"/>
                  </a:lnTo>
                  <a:lnTo>
                    <a:pt x="1994" y="4492"/>
                  </a:lnTo>
                  <a:lnTo>
                    <a:pt x="1994" y="4496"/>
                  </a:lnTo>
                  <a:lnTo>
                    <a:pt x="1994" y="4504"/>
                  </a:lnTo>
                  <a:lnTo>
                    <a:pt x="1998" y="4508"/>
                  </a:lnTo>
                  <a:lnTo>
                    <a:pt x="2000" y="4510"/>
                  </a:lnTo>
                  <a:lnTo>
                    <a:pt x="2002" y="4508"/>
                  </a:lnTo>
                  <a:lnTo>
                    <a:pt x="2004" y="4506"/>
                  </a:lnTo>
                  <a:lnTo>
                    <a:pt x="2004" y="4502"/>
                  </a:lnTo>
                  <a:lnTo>
                    <a:pt x="2004" y="4494"/>
                  </a:lnTo>
                  <a:lnTo>
                    <a:pt x="2000" y="4488"/>
                  </a:lnTo>
                  <a:lnTo>
                    <a:pt x="1998" y="4488"/>
                  </a:lnTo>
                  <a:lnTo>
                    <a:pt x="1996" y="4488"/>
                  </a:lnTo>
                  <a:close/>
                  <a:moveTo>
                    <a:pt x="1980" y="4454"/>
                  </a:moveTo>
                  <a:lnTo>
                    <a:pt x="1980" y="4454"/>
                  </a:lnTo>
                  <a:lnTo>
                    <a:pt x="1982" y="4454"/>
                  </a:lnTo>
                  <a:lnTo>
                    <a:pt x="1984" y="4454"/>
                  </a:lnTo>
                  <a:lnTo>
                    <a:pt x="1982" y="4448"/>
                  </a:lnTo>
                  <a:lnTo>
                    <a:pt x="1980" y="4448"/>
                  </a:lnTo>
                  <a:lnTo>
                    <a:pt x="1978" y="4448"/>
                  </a:lnTo>
                  <a:lnTo>
                    <a:pt x="1978" y="4450"/>
                  </a:lnTo>
                  <a:lnTo>
                    <a:pt x="1980" y="4454"/>
                  </a:lnTo>
                  <a:close/>
                  <a:moveTo>
                    <a:pt x="1954" y="4386"/>
                  </a:moveTo>
                  <a:lnTo>
                    <a:pt x="1954" y="4386"/>
                  </a:lnTo>
                  <a:lnTo>
                    <a:pt x="1952" y="4390"/>
                  </a:lnTo>
                  <a:lnTo>
                    <a:pt x="1952" y="4394"/>
                  </a:lnTo>
                  <a:lnTo>
                    <a:pt x="1954" y="4396"/>
                  </a:lnTo>
                  <a:lnTo>
                    <a:pt x="1958" y="4396"/>
                  </a:lnTo>
                  <a:lnTo>
                    <a:pt x="1960" y="4394"/>
                  </a:lnTo>
                  <a:lnTo>
                    <a:pt x="1958" y="4390"/>
                  </a:lnTo>
                  <a:lnTo>
                    <a:pt x="1958" y="4386"/>
                  </a:lnTo>
                  <a:lnTo>
                    <a:pt x="1956" y="4386"/>
                  </a:lnTo>
                  <a:lnTo>
                    <a:pt x="1954" y="4386"/>
                  </a:lnTo>
                  <a:close/>
                  <a:moveTo>
                    <a:pt x="2078" y="4702"/>
                  </a:moveTo>
                  <a:lnTo>
                    <a:pt x="2078" y="4702"/>
                  </a:lnTo>
                  <a:lnTo>
                    <a:pt x="2078" y="4706"/>
                  </a:lnTo>
                  <a:lnTo>
                    <a:pt x="2080" y="4710"/>
                  </a:lnTo>
                  <a:lnTo>
                    <a:pt x="2084" y="4714"/>
                  </a:lnTo>
                  <a:lnTo>
                    <a:pt x="2090" y="4720"/>
                  </a:lnTo>
                  <a:lnTo>
                    <a:pt x="2102" y="4728"/>
                  </a:lnTo>
                  <a:lnTo>
                    <a:pt x="2106" y="4730"/>
                  </a:lnTo>
                  <a:lnTo>
                    <a:pt x="2106" y="4726"/>
                  </a:lnTo>
                  <a:lnTo>
                    <a:pt x="2102" y="4716"/>
                  </a:lnTo>
                  <a:lnTo>
                    <a:pt x="2094" y="4706"/>
                  </a:lnTo>
                  <a:lnTo>
                    <a:pt x="2084" y="4700"/>
                  </a:lnTo>
                  <a:lnTo>
                    <a:pt x="2080" y="4700"/>
                  </a:lnTo>
                  <a:lnTo>
                    <a:pt x="2078" y="4702"/>
                  </a:lnTo>
                  <a:close/>
                  <a:moveTo>
                    <a:pt x="2508" y="4960"/>
                  </a:moveTo>
                  <a:lnTo>
                    <a:pt x="2508" y="4960"/>
                  </a:lnTo>
                  <a:lnTo>
                    <a:pt x="2502" y="4956"/>
                  </a:lnTo>
                  <a:lnTo>
                    <a:pt x="2500" y="4950"/>
                  </a:lnTo>
                  <a:lnTo>
                    <a:pt x="2496" y="4932"/>
                  </a:lnTo>
                  <a:lnTo>
                    <a:pt x="2494" y="4924"/>
                  </a:lnTo>
                  <a:lnTo>
                    <a:pt x="2490" y="4918"/>
                  </a:lnTo>
                  <a:lnTo>
                    <a:pt x="2484" y="4914"/>
                  </a:lnTo>
                  <a:lnTo>
                    <a:pt x="2476" y="4912"/>
                  </a:lnTo>
                  <a:lnTo>
                    <a:pt x="2466" y="4916"/>
                  </a:lnTo>
                  <a:lnTo>
                    <a:pt x="2464" y="4920"/>
                  </a:lnTo>
                  <a:lnTo>
                    <a:pt x="2464" y="4926"/>
                  </a:lnTo>
                  <a:lnTo>
                    <a:pt x="2462" y="4928"/>
                  </a:lnTo>
                  <a:lnTo>
                    <a:pt x="2460" y="4932"/>
                  </a:lnTo>
                  <a:lnTo>
                    <a:pt x="2456" y="4936"/>
                  </a:lnTo>
                  <a:lnTo>
                    <a:pt x="2454" y="4938"/>
                  </a:lnTo>
                  <a:lnTo>
                    <a:pt x="2454" y="4940"/>
                  </a:lnTo>
                  <a:lnTo>
                    <a:pt x="2456" y="4942"/>
                  </a:lnTo>
                  <a:lnTo>
                    <a:pt x="2464" y="4944"/>
                  </a:lnTo>
                  <a:lnTo>
                    <a:pt x="2474" y="4942"/>
                  </a:lnTo>
                  <a:lnTo>
                    <a:pt x="2478" y="4944"/>
                  </a:lnTo>
                  <a:lnTo>
                    <a:pt x="2480" y="4948"/>
                  </a:lnTo>
                  <a:lnTo>
                    <a:pt x="2484" y="4958"/>
                  </a:lnTo>
                  <a:lnTo>
                    <a:pt x="2488" y="4972"/>
                  </a:lnTo>
                  <a:lnTo>
                    <a:pt x="2490" y="4976"/>
                  </a:lnTo>
                  <a:lnTo>
                    <a:pt x="2494" y="4978"/>
                  </a:lnTo>
                  <a:lnTo>
                    <a:pt x="2502" y="4984"/>
                  </a:lnTo>
                  <a:lnTo>
                    <a:pt x="2508" y="4988"/>
                  </a:lnTo>
                  <a:lnTo>
                    <a:pt x="2512" y="4990"/>
                  </a:lnTo>
                  <a:lnTo>
                    <a:pt x="2516" y="4990"/>
                  </a:lnTo>
                  <a:lnTo>
                    <a:pt x="2518" y="4990"/>
                  </a:lnTo>
                  <a:lnTo>
                    <a:pt x="2520" y="4988"/>
                  </a:lnTo>
                  <a:lnTo>
                    <a:pt x="2518" y="4984"/>
                  </a:lnTo>
                  <a:lnTo>
                    <a:pt x="2516" y="4978"/>
                  </a:lnTo>
                  <a:lnTo>
                    <a:pt x="2514" y="4976"/>
                  </a:lnTo>
                  <a:lnTo>
                    <a:pt x="2516" y="4974"/>
                  </a:lnTo>
                  <a:lnTo>
                    <a:pt x="2518" y="4970"/>
                  </a:lnTo>
                  <a:lnTo>
                    <a:pt x="2518" y="4966"/>
                  </a:lnTo>
                  <a:lnTo>
                    <a:pt x="2514" y="4964"/>
                  </a:lnTo>
                  <a:lnTo>
                    <a:pt x="2508" y="4960"/>
                  </a:lnTo>
                  <a:close/>
                  <a:moveTo>
                    <a:pt x="2428" y="4870"/>
                  </a:moveTo>
                  <a:lnTo>
                    <a:pt x="2428" y="4870"/>
                  </a:lnTo>
                  <a:lnTo>
                    <a:pt x="2432" y="4868"/>
                  </a:lnTo>
                  <a:lnTo>
                    <a:pt x="2434" y="4862"/>
                  </a:lnTo>
                  <a:lnTo>
                    <a:pt x="2434" y="4858"/>
                  </a:lnTo>
                  <a:lnTo>
                    <a:pt x="2432" y="4856"/>
                  </a:lnTo>
                  <a:lnTo>
                    <a:pt x="2430" y="4856"/>
                  </a:lnTo>
                  <a:lnTo>
                    <a:pt x="2426" y="4858"/>
                  </a:lnTo>
                  <a:lnTo>
                    <a:pt x="2424" y="4860"/>
                  </a:lnTo>
                  <a:lnTo>
                    <a:pt x="2420" y="4866"/>
                  </a:lnTo>
                  <a:lnTo>
                    <a:pt x="2420" y="4868"/>
                  </a:lnTo>
                  <a:lnTo>
                    <a:pt x="2420" y="4872"/>
                  </a:lnTo>
                  <a:lnTo>
                    <a:pt x="2424" y="4872"/>
                  </a:lnTo>
                  <a:lnTo>
                    <a:pt x="2428" y="4870"/>
                  </a:lnTo>
                  <a:close/>
                  <a:moveTo>
                    <a:pt x="2450" y="4852"/>
                  </a:moveTo>
                  <a:lnTo>
                    <a:pt x="2450" y="4852"/>
                  </a:lnTo>
                  <a:lnTo>
                    <a:pt x="2444" y="4848"/>
                  </a:lnTo>
                  <a:lnTo>
                    <a:pt x="2434" y="4840"/>
                  </a:lnTo>
                  <a:lnTo>
                    <a:pt x="2430" y="4836"/>
                  </a:lnTo>
                  <a:lnTo>
                    <a:pt x="2428" y="4838"/>
                  </a:lnTo>
                  <a:lnTo>
                    <a:pt x="2428" y="4846"/>
                  </a:lnTo>
                  <a:lnTo>
                    <a:pt x="2430" y="4848"/>
                  </a:lnTo>
                  <a:lnTo>
                    <a:pt x="2432" y="4850"/>
                  </a:lnTo>
                  <a:lnTo>
                    <a:pt x="2438" y="4854"/>
                  </a:lnTo>
                  <a:lnTo>
                    <a:pt x="2446" y="4854"/>
                  </a:lnTo>
                  <a:lnTo>
                    <a:pt x="2450" y="4852"/>
                  </a:lnTo>
                  <a:close/>
                  <a:moveTo>
                    <a:pt x="2378" y="4806"/>
                  </a:moveTo>
                  <a:lnTo>
                    <a:pt x="2378" y="4806"/>
                  </a:lnTo>
                  <a:lnTo>
                    <a:pt x="2376" y="4806"/>
                  </a:lnTo>
                  <a:lnTo>
                    <a:pt x="2376" y="4810"/>
                  </a:lnTo>
                  <a:lnTo>
                    <a:pt x="2376" y="4812"/>
                  </a:lnTo>
                  <a:lnTo>
                    <a:pt x="2378" y="4814"/>
                  </a:lnTo>
                  <a:lnTo>
                    <a:pt x="2382" y="4814"/>
                  </a:lnTo>
                  <a:lnTo>
                    <a:pt x="2382" y="4810"/>
                  </a:lnTo>
                  <a:lnTo>
                    <a:pt x="2380" y="4806"/>
                  </a:lnTo>
                  <a:lnTo>
                    <a:pt x="2378" y="4806"/>
                  </a:lnTo>
                  <a:close/>
                  <a:moveTo>
                    <a:pt x="2422" y="4774"/>
                  </a:moveTo>
                  <a:lnTo>
                    <a:pt x="2422" y="4774"/>
                  </a:lnTo>
                  <a:lnTo>
                    <a:pt x="2414" y="4778"/>
                  </a:lnTo>
                  <a:lnTo>
                    <a:pt x="2412" y="4782"/>
                  </a:lnTo>
                  <a:lnTo>
                    <a:pt x="2410" y="4784"/>
                  </a:lnTo>
                  <a:lnTo>
                    <a:pt x="2406" y="4788"/>
                  </a:lnTo>
                  <a:lnTo>
                    <a:pt x="2406" y="4790"/>
                  </a:lnTo>
                  <a:lnTo>
                    <a:pt x="2410" y="4792"/>
                  </a:lnTo>
                  <a:lnTo>
                    <a:pt x="2414" y="4790"/>
                  </a:lnTo>
                  <a:lnTo>
                    <a:pt x="2420" y="4796"/>
                  </a:lnTo>
                  <a:lnTo>
                    <a:pt x="2416" y="4796"/>
                  </a:lnTo>
                  <a:lnTo>
                    <a:pt x="2414" y="4796"/>
                  </a:lnTo>
                  <a:lnTo>
                    <a:pt x="2414" y="4798"/>
                  </a:lnTo>
                  <a:lnTo>
                    <a:pt x="2414" y="4800"/>
                  </a:lnTo>
                  <a:lnTo>
                    <a:pt x="2418" y="4804"/>
                  </a:lnTo>
                  <a:lnTo>
                    <a:pt x="2420" y="4804"/>
                  </a:lnTo>
                  <a:lnTo>
                    <a:pt x="2422" y="4802"/>
                  </a:lnTo>
                  <a:lnTo>
                    <a:pt x="2420" y="4798"/>
                  </a:lnTo>
                  <a:lnTo>
                    <a:pt x="2432" y="4808"/>
                  </a:lnTo>
                  <a:lnTo>
                    <a:pt x="2436" y="4808"/>
                  </a:lnTo>
                  <a:lnTo>
                    <a:pt x="2438" y="4804"/>
                  </a:lnTo>
                  <a:lnTo>
                    <a:pt x="2438" y="4798"/>
                  </a:lnTo>
                  <a:lnTo>
                    <a:pt x="2438" y="4790"/>
                  </a:lnTo>
                  <a:lnTo>
                    <a:pt x="2436" y="4782"/>
                  </a:lnTo>
                  <a:lnTo>
                    <a:pt x="2434" y="4776"/>
                  </a:lnTo>
                  <a:lnTo>
                    <a:pt x="2428" y="4774"/>
                  </a:lnTo>
                  <a:lnTo>
                    <a:pt x="2422" y="4774"/>
                  </a:lnTo>
                  <a:close/>
                  <a:moveTo>
                    <a:pt x="2384" y="4796"/>
                  </a:moveTo>
                  <a:lnTo>
                    <a:pt x="2384" y="4796"/>
                  </a:lnTo>
                  <a:lnTo>
                    <a:pt x="2384" y="4798"/>
                  </a:lnTo>
                  <a:lnTo>
                    <a:pt x="2384" y="4802"/>
                  </a:lnTo>
                  <a:lnTo>
                    <a:pt x="2386" y="4806"/>
                  </a:lnTo>
                  <a:lnTo>
                    <a:pt x="2390" y="4806"/>
                  </a:lnTo>
                  <a:lnTo>
                    <a:pt x="2392" y="4806"/>
                  </a:lnTo>
                  <a:lnTo>
                    <a:pt x="2390" y="4802"/>
                  </a:lnTo>
                  <a:lnTo>
                    <a:pt x="2388" y="4798"/>
                  </a:lnTo>
                  <a:lnTo>
                    <a:pt x="2384" y="4796"/>
                  </a:lnTo>
                  <a:close/>
                  <a:moveTo>
                    <a:pt x="2578" y="4662"/>
                  </a:moveTo>
                  <a:lnTo>
                    <a:pt x="2578" y="4662"/>
                  </a:lnTo>
                  <a:lnTo>
                    <a:pt x="2580" y="4662"/>
                  </a:lnTo>
                  <a:lnTo>
                    <a:pt x="2584" y="4660"/>
                  </a:lnTo>
                  <a:lnTo>
                    <a:pt x="2584" y="4650"/>
                  </a:lnTo>
                  <a:lnTo>
                    <a:pt x="2584" y="4640"/>
                  </a:lnTo>
                  <a:lnTo>
                    <a:pt x="2582" y="4634"/>
                  </a:lnTo>
                  <a:lnTo>
                    <a:pt x="2578" y="4634"/>
                  </a:lnTo>
                  <a:lnTo>
                    <a:pt x="2574" y="4640"/>
                  </a:lnTo>
                  <a:lnTo>
                    <a:pt x="2570" y="4646"/>
                  </a:lnTo>
                  <a:lnTo>
                    <a:pt x="2572" y="4650"/>
                  </a:lnTo>
                  <a:lnTo>
                    <a:pt x="2574" y="4652"/>
                  </a:lnTo>
                  <a:lnTo>
                    <a:pt x="2578" y="4656"/>
                  </a:lnTo>
                  <a:lnTo>
                    <a:pt x="2576" y="4658"/>
                  </a:lnTo>
                  <a:lnTo>
                    <a:pt x="2574" y="4660"/>
                  </a:lnTo>
                  <a:lnTo>
                    <a:pt x="2578" y="4662"/>
                  </a:lnTo>
                  <a:close/>
                  <a:moveTo>
                    <a:pt x="2136" y="4766"/>
                  </a:moveTo>
                  <a:lnTo>
                    <a:pt x="2136" y="4766"/>
                  </a:lnTo>
                  <a:lnTo>
                    <a:pt x="2134" y="4768"/>
                  </a:lnTo>
                  <a:lnTo>
                    <a:pt x="2134" y="4772"/>
                  </a:lnTo>
                  <a:lnTo>
                    <a:pt x="2138" y="4782"/>
                  </a:lnTo>
                  <a:lnTo>
                    <a:pt x="2154" y="4806"/>
                  </a:lnTo>
                  <a:lnTo>
                    <a:pt x="2158" y="4812"/>
                  </a:lnTo>
                  <a:lnTo>
                    <a:pt x="2162" y="4812"/>
                  </a:lnTo>
                  <a:lnTo>
                    <a:pt x="2164" y="4810"/>
                  </a:lnTo>
                  <a:lnTo>
                    <a:pt x="2166" y="4806"/>
                  </a:lnTo>
                  <a:lnTo>
                    <a:pt x="2166" y="4794"/>
                  </a:lnTo>
                  <a:lnTo>
                    <a:pt x="2164" y="4790"/>
                  </a:lnTo>
                  <a:lnTo>
                    <a:pt x="2160" y="4786"/>
                  </a:lnTo>
                  <a:lnTo>
                    <a:pt x="2154" y="4780"/>
                  </a:lnTo>
                  <a:lnTo>
                    <a:pt x="2150" y="4772"/>
                  </a:lnTo>
                  <a:lnTo>
                    <a:pt x="2144" y="4768"/>
                  </a:lnTo>
                  <a:lnTo>
                    <a:pt x="2140" y="4766"/>
                  </a:lnTo>
                  <a:lnTo>
                    <a:pt x="2136" y="4766"/>
                  </a:lnTo>
                  <a:close/>
                  <a:moveTo>
                    <a:pt x="2832" y="5258"/>
                  </a:moveTo>
                  <a:lnTo>
                    <a:pt x="2832" y="5258"/>
                  </a:lnTo>
                  <a:lnTo>
                    <a:pt x="2828" y="5254"/>
                  </a:lnTo>
                  <a:lnTo>
                    <a:pt x="2828" y="5248"/>
                  </a:lnTo>
                  <a:lnTo>
                    <a:pt x="2832" y="5234"/>
                  </a:lnTo>
                  <a:lnTo>
                    <a:pt x="2832" y="5226"/>
                  </a:lnTo>
                  <a:lnTo>
                    <a:pt x="2832" y="5220"/>
                  </a:lnTo>
                  <a:lnTo>
                    <a:pt x="2828" y="5214"/>
                  </a:lnTo>
                  <a:lnTo>
                    <a:pt x="2820" y="5212"/>
                  </a:lnTo>
                  <a:lnTo>
                    <a:pt x="2808" y="5212"/>
                  </a:lnTo>
                  <a:lnTo>
                    <a:pt x="2798" y="5214"/>
                  </a:lnTo>
                  <a:lnTo>
                    <a:pt x="2786" y="5216"/>
                  </a:lnTo>
                  <a:lnTo>
                    <a:pt x="2780" y="5216"/>
                  </a:lnTo>
                  <a:lnTo>
                    <a:pt x="2772" y="5212"/>
                  </a:lnTo>
                  <a:lnTo>
                    <a:pt x="2762" y="5208"/>
                  </a:lnTo>
                  <a:lnTo>
                    <a:pt x="2762" y="5206"/>
                  </a:lnTo>
                  <a:lnTo>
                    <a:pt x="2762" y="5204"/>
                  </a:lnTo>
                  <a:lnTo>
                    <a:pt x="2762" y="5196"/>
                  </a:lnTo>
                  <a:lnTo>
                    <a:pt x="2762" y="5190"/>
                  </a:lnTo>
                  <a:lnTo>
                    <a:pt x="2758" y="5184"/>
                  </a:lnTo>
                  <a:lnTo>
                    <a:pt x="2754" y="5178"/>
                  </a:lnTo>
                  <a:lnTo>
                    <a:pt x="2752" y="5174"/>
                  </a:lnTo>
                  <a:lnTo>
                    <a:pt x="2748" y="5174"/>
                  </a:lnTo>
                  <a:lnTo>
                    <a:pt x="2746" y="5176"/>
                  </a:lnTo>
                  <a:lnTo>
                    <a:pt x="2740" y="5178"/>
                  </a:lnTo>
                  <a:lnTo>
                    <a:pt x="2738" y="5178"/>
                  </a:lnTo>
                  <a:lnTo>
                    <a:pt x="2734" y="5174"/>
                  </a:lnTo>
                  <a:lnTo>
                    <a:pt x="2730" y="5168"/>
                  </a:lnTo>
                  <a:lnTo>
                    <a:pt x="2728" y="5170"/>
                  </a:lnTo>
                  <a:lnTo>
                    <a:pt x="2726" y="5170"/>
                  </a:lnTo>
                  <a:lnTo>
                    <a:pt x="2720" y="5166"/>
                  </a:lnTo>
                  <a:lnTo>
                    <a:pt x="2718" y="5164"/>
                  </a:lnTo>
                  <a:lnTo>
                    <a:pt x="2714" y="5162"/>
                  </a:lnTo>
                  <a:lnTo>
                    <a:pt x="2708" y="5164"/>
                  </a:lnTo>
                  <a:lnTo>
                    <a:pt x="2704" y="5166"/>
                  </a:lnTo>
                  <a:lnTo>
                    <a:pt x="2700" y="5166"/>
                  </a:lnTo>
                  <a:lnTo>
                    <a:pt x="2698" y="5162"/>
                  </a:lnTo>
                  <a:lnTo>
                    <a:pt x="2694" y="5154"/>
                  </a:lnTo>
                  <a:lnTo>
                    <a:pt x="2692" y="5150"/>
                  </a:lnTo>
                  <a:lnTo>
                    <a:pt x="2688" y="5148"/>
                  </a:lnTo>
                  <a:lnTo>
                    <a:pt x="2686" y="5150"/>
                  </a:lnTo>
                  <a:lnTo>
                    <a:pt x="2682" y="5152"/>
                  </a:lnTo>
                  <a:lnTo>
                    <a:pt x="2680" y="5156"/>
                  </a:lnTo>
                  <a:lnTo>
                    <a:pt x="2676" y="5166"/>
                  </a:lnTo>
                  <a:lnTo>
                    <a:pt x="2670" y="5178"/>
                  </a:lnTo>
                  <a:lnTo>
                    <a:pt x="2668" y="5180"/>
                  </a:lnTo>
                  <a:lnTo>
                    <a:pt x="2666" y="5180"/>
                  </a:lnTo>
                  <a:lnTo>
                    <a:pt x="2660" y="5176"/>
                  </a:lnTo>
                  <a:lnTo>
                    <a:pt x="2654" y="5174"/>
                  </a:lnTo>
                  <a:lnTo>
                    <a:pt x="2646" y="5172"/>
                  </a:lnTo>
                  <a:lnTo>
                    <a:pt x="2634" y="5174"/>
                  </a:lnTo>
                  <a:lnTo>
                    <a:pt x="2630" y="5174"/>
                  </a:lnTo>
                  <a:lnTo>
                    <a:pt x="2626" y="5176"/>
                  </a:lnTo>
                  <a:lnTo>
                    <a:pt x="2620" y="5174"/>
                  </a:lnTo>
                  <a:lnTo>
                    <a:pt x="2612" y="5172"/>
                  </a:lnTo>
                  <a:lnTo>
                    <a:pt x="2604" y="5172"/>
                  </a:lnTo>
                  <a:lnTo>
                    <a:pt x="2600" y="5170"/>
                  </a:lnTo>
                  <a:lnTo>
                    <a:pt x="2596" y="5168"/>
                  </a:lnTo>
                  <a:lnTo>
                    <a:pt x="2594" y="5162"/>
                  </a:lnTo>
                  <a:lnTo>
                    <a:pt x="2590" y="5154"/>
                  </a:lnTo>
                  <a:lnTo>
                    <a:pt x="2588" y="5148"/>
                  </a:lnTo>
                  <a:lnTo>
                    <a:pt x="2586" y="5144"/>
                  </a:lnTo>
                  <a:lnTo>
                    <a:pt x="2584" y="5144"/>
                  </a:lnTo>
                  <a:lnTo>
                    <a:pt x="2582" y="5144"/>
                  </a:lnTo>
                  <a:lnTo>
                    <a:pt x="2576" y="5146"/>
                  </a:lnTo>
                  <a:lnTo>
                    <a:pt x="2574" y="5146"/>
                  </a:lnTo>
                  <a:lnTo>
                    <a:pt x="2570" y="5142"/>
                  </a:lnTo>
                  <a:lnTo>
                    <a:pt x="2566" y="5140"/>
                  </a:lnTo>
                  <a:lnTo>
                    <a:pt x="2564" y="5140"/>
                  </a:lnTo>
                  <a:lnTo>
                    <a:pt x="2558" y="5140"/>
                  </a:lnTo>
                  <a:lnTo>
                    <a:pt x="2554" y="5142"/>
                  </a:lnTo>
                  <a:lnTo>
                    <a:pt x="2552" y="5140"/>
                  </a:lnTo>
                  <a:lnTo>
                    <a:pt x="2550" y="5138"/>
                  </a:lnTo>
                  <a:lnTo>
                    <a:pt x="2544" y="5132"/>
                  </a:lnTo>
                  <a:lnTo>
                    <a:pt x="2538" y="5128"/>
                  </a:lnTo>
                  <a:lnTo>
                    <a:pt x="2532" y="5128"/>
                  </a:lnTo>
                  <a:lnTo>
                    <a:pt x="2530" y="5130"/>
                  </a:lnTo>
                  <a:lnTo>
                    <a:pt x="2530" y="5132"/>
                  </a:lnTo>
                  <a:lnTo>
                    <a:pt x="2528" y="5136"/>
                  </a:lnTo>
                  <a:lnTo>
                    <a:pt x="2526" y="5136"/>
                  </a:lnTo>
                  <a:lnTo>
                    <a:pt x="2520" y="5136"/>
                  </a:lnTo>
                  <a:lnTo>
                    <a:pt x="2512" y="5132"/>
                  </a:lnTo>
                  <a:lnTo>
                    <a:pt x="2498" y="5130"/>
                  </a:lnTo>
                  <a:lnTo>
                    <a:pt x="2492" y="5130"/>
                  </a:lnTo>
                  <a:lnTo>
                    <a:pt x="2488" y="5132"/>
                  </a:lnTo>
                  <a:lnTo>
                    <a:pt x="2486" y="5136"/>
                  </a:lnTo>
                  <a:lnTo>
                    <a:pt x="2484" y="5140"/>
                  </a:lnTo>
                  <a:lnTo>
                    <a:pt x="2482" y="5150"/>
                  </a:lnTo>
                  <a:lnTo>
                    <a:pt x="2480" y="5152"/>
                  </a:lnTo>
                  <a:lnTo>
                    <a:pt x="2478" y="5154"/>
                  </a:lnTo>
                  <a:lnTo>
                    <a:pt x="2474" y="5156"/>
                  </a:lnTo>
                  <a:lnTo>
                    <a:pt x="2472" y="5160"/>
                  </a:lnTo>
                  <a:lnTo>
                    <a:pt x="2472" y="5164"/>
                  </a:lnTo>
                  <a:lnTo>
                    <a:pt x="2464" y="5164"/>
                  </a:lnTo>
                  <a:lnTo>
                    <a:pt x="2460" y="5166"/>
                  </a:lnTo>
                  <a:lnTo>
                    <a:pt x="2458" y="5168"/>
                  </a:lnTo>
                  <a:lnTo>
                    <a:pt x="2460" y="5172"/>
                  </a:lnTo>
                  <a:lnTo>
                    <a:pt x="2464" y="5174"/>
                  </a:lnTo>
                  <a:lnTo>
                    <a:pt x="2474" y="5174"/>
                  </a:lnTo>
                  <a:lnTo>
                    <a:pt x="2482" y="5174"/>
                  </a:lnTo>
                  <a:lnTo>
                    <a:pt x="2490" y="5174"/>
                  </a:lnTo>
                  <a:lnTo>
                    <a:pt x="2494" y="5174"/>
                  </a:lnTo>
                  <a:lnTo>
                    <a:pt x="2496" y="5178"/>
                  </a:lnTo>
                  <a:lnTo>
                    <a:pt x="2500" y="5180"/>
                  </a:lnTo>
                  <a:lnTo>
                    <a:pt x="2504" y="5180"/>
                  </a:lnTo>
                  <a:lnTo>
                    <a:pt x="2510" y="5180"/>
                  </a:lnTo>
                  <a:lnTo>
                    <a:pt x="2512" y="5180"/>
                  </a:lnTo>
                  <a:lnTo>
                    <a:pt x="2508" y="5188"/>
                  </a:lnTo>
                  <a:lnTo>
                    <a:pt x="2506" y="5194"/>
                  </a:lnTo>
                  <a:lnTo>
                    <a:pt x="2508" y="5198"/>
                  </a:lnTo>
                  <a:lnTo>
                    <a:pt x="2510" y="5200"/>
                  </a:lnTo>
                  <a:lnTo>
                    <a:pt x="2516" y="5200"/>
                  </a:lnTo>
                  <a:lnTo>
                    <a:pt x="2536" y="5204"/>
                  </a:lnTo>
                  <a:lnTo>
                    <a:pt x="2550" y="5210"/>
                  </a:lnTo>
                  <a:lnTo>
                    <a:pt x="2570" y="5218"/>
                  </a:lnTo>
                  <a:lnTo>
                    <a:pt x="2576" y="5220"/>
                  </a:lnTo>
                  <a:lnTo>
                    <a:pt x="2584" y="5220"/>
                  </a:lnTo>
                  <a:lnTo>
                    <a:pt x="2588" y="5220"/>
                  </a:lnTo>
                  <a:lnTo>
                    <a:pt x="2594" y="5218"/>
                  </a:lnTo>
                  <a:lnTo>
                    <a:pt x="2602" y="5214"/>
                  </a:lnTo>
                  <a:lnTo>
                    <a:pt x="2606" y="5214"/>
                  </a:lnTo>
                  <a:lnTo>
                    <a:pt x="2608" y="5214"/>
                  </a:lnTo>
                  <a:lnTo>
                    <a:pt x="2614" y="5218"/>
                  </a:lnTo>
                  <a:lnTo>
                    <a:pt x="2620" y="5216"/>
                  </a:lnTo>
                  <a:lnTo>
                    <a:pt x="2628" y="5216"/>
                  </a:lnTo>
                  <a:lnTo>
                    <a:pt x="2642" y="5218"/>
                  </a:lnTo>
                  <a:lnTo>
                    <a:pt x="2648" y="5220"/>
                  </a:lnTo>
                  <a:lnTo>
                    <a:pt x="2654" y="5224"/>
                  </a:lnTo>
                  <a:lnTo>
                    <a:pt x="2662" y="5230"/>
                  </a:lnTo>
                  <a:lnTo>
                    <a:pt x="2668" y="5234"/>
                  </a:lnTo>
                  <a:lnTo>
                    <a:pt x="2676" y="5238"/>
                  </a:lnTo>
                  <a:lnTo>
                    <a:pt x="2690" y="5242"/>
                  </a:lnTo>
                  <a:lnTo>
                    <a:pt x="2706" y="5246"/>
                  </a:lnTo>
                  <a:lnTo>
                    <a:pt x="2722" y="5248"/>
                  </a:lnTo>
                  <a:lnTo>
                    <a:pt x="2726" y="5246"/>
                  </a:lnTo>
                  <a:lnTo>
                    <a:pt x="2728" y="5244"/>
                  </a:lnTo>
                  <a:lnTo>
                    <a:pt x="2732" y="5244"/>
                  </a:lnTo>
                  <a:lnTo>
                    <a:pt x="2752" y="5248"/>
                  </a:lnTo>
                  <a:lnTo>
                    <a:pt x="2764" y="5250"/>
                  </a:lnTo>
                  <a:lnTo>
                    <a:pt x="2770" y="5248"/>
                  </a:lnTo>
                  <a:lnTo>
                    <a:pt x="2772" y="5246"/>
                  </a:lnTo>
                  <a:lnTo>
                    <a:pt x="2774" y="5244"/>
                  </a:lnTo>
                  <a:lnTo>
                    <a:pt x="2774" y="5242"/>
                  </a:lnTo>
                  <a:lnTo>
                    <a:pt x="2776" y="5242"/>
                  </a:lnTo>
                  <a:lnTo>
                    <a:pt x="2794" y="5250"/>
                  </a:lnTo>
                  <a:lnTo>
                    <a:pt x="2806" y="5256"/>
                  </a:lnTo>
                  <a:lnTo>
                    <a:pt x="2814" y="5258"/>
                  </a:lnTo>
                  <a:lnTo>
                    <a:pt x="2820" y="5260"/>
                  </a:lnTo>
                  <a:lnTo>
                    <a:pt x="2828" y="5264"/>
                  </a:lnTo>
                  <a:lnTo>
                    <a:pt x="2834" y="5268"/>
                  </a:lnTo>
                  <a:lnTo>
                    <a:pt x="2836" y="5268"/>
                  </a:lnTo>
                  <a:lnTo>
                    <a:pt x="2836" y="5266"/>
                  </a:lnTo>
                  <a:lnTo>
                    <a:pt x="2836" y="5262"/>
                  </a:lnTo>
                  <a:lnTo>
                    <a:pt x="2832" y="5258"/>
                  </a:lnTo>
                  <a:close/>
                  <a:moveTo>
                    <a:pt x="2398" y="4778"/>
                  </a:moveTo>
                  <a:lnTo>
                    <a:pt x="2398" y="4778"/>
                  </a:lnTo>
                  <a:lnTo>
                    <a:pt x="2400" y="4780"/>
                  </a:lnTo>
                  <a:lnTo>
                    <a:pt x="2402" y="4780"/>
                  </a:lnTo>
                  <a:lnTo>
                    <a:pt x="2406" y="4780"/>
                  </a:lnTo>
                  <a:lnTo>
                    <a:pt x="2410" y="4776"/>
                  </a:lnTo>
                  <a:lnTo>
                    <a:pt x="2410" y="4774"/>
                  </a:lnTo>
                  <a:lnTo>
                    <a:pt x="2408" y="4772"/>
                  </a:lnTo>
                  <a:lnTo>
                    <a:pt x="2402" y="4772"/>
                  </a:lnTo>
                  <a:lnTo>
                    <a:pt x="2398" y="4774"/>
                  </a:lnTo>
                  <a:lnTo>
                    <a:pt x="2398" y="4776"/>
                  </a:lnTo>
                  <a:lnTo>
                    <a:pt x="2398" y="4778"/>
                  </a:lnTo>
                  <a:close/>
                  <a:moveTo>
                    <a:pt x="2330" y="4760"/>
                  </a:moveTo>
                  <a:lnTo>
                    <a:pt x="2330" y="4760"/>
                  </a:lnTo>
                  <a:lnTo>
                    <a:pt x="2330" y="4762"/>
                  </a:lnTo>
                  <a:lnTo>
                    <a:pt x="2332" y="4764"/>
                  </a:lnTo>
                  <a:lnTo>
                    <a:pt x="2340" y="4770"/>
                  </a:lnTo>
                  <a:lnTo>
                    <a:pt x="2348" y="4774"/>
                  </a:lnTo>
                  <a:lnTo>
                    <a:pt x="2350" y="4774"/>
                  </a:lnTo>
                  <a:lnTo>
                    <a:pt x="2350" y="4770"/>
                  </a:lnTo>
                  <a:lnTo>
                    <a:pt x="2350" y="4768"/>
                  </a:lnTo>
                  <a:lnTo>
                    <a:pt x="2346" y="4764"/>
                  </a:lnTo>
                  <a:lnTo>
                    <a:pt x="2340" y="4760"/>
                  </a:lnTo>
                  <a:lnTo>
                    <a:pt x="2334" y="4758"/>
                  </a:lnTo>
                  <a:lnTo>
                    <a:pt x="2332" y="4758"/>
                  </a:lnTo>
                  <a:lnTo>
                    <a:pt x="2330" y="4760"/>
                  </a:lnTo>
                  <a:close/>
                  <a:moveTo>
                    <a:pt x="2230" y="4942"/>
                  </a:moveTo>
                  <a:lnTo>
                    <a:pt x="2230" y="4942"/>
                  </a:lnTo>
                  <a:lnTo>
                    <a:pt x="2230" y="4944"/>
                  </a:lnTo>
                  <a:lnTo>
                    <a:pt x="2230" y="4946"/>
                  </a:lnTo>
                  <a:lnTo>
                    <a:pt x="2234" y="4952"/>
                  </a:lnTo>
                  <a:lnTo>
                    <a:pt x="2238" y="4956"/>
                  </a:lnTo>
                  <a:lnTo>
                    <a:pt x="2242" y="4956"/>
                  </a:lnTo>
                  <a:lnTo>
                    <a:pt x="2244" y="4954"/>
                  </a:lnTo>
                  <a:lnTo>
                    <a:pt x="2244" y="4952"/>
                  </a:lnTo>
                  <a:lnTo>
                    <a:pt x="2244" y="4950"/>
                  </a:lnTo>
                  <a:lnTo>
                    <a:pt x="2240" y="4944"/>
                  </a:lnTo>
                  <a:lnTo>
                    <a:pt x="2236" y="4940"/>
                  </a:lnTo>
                  <a:lnTo>
                    <a:pt x="2232" y="4940"/>
                  </a:lnTo>
                  <a:lnTo>
                    <a:pt x="2230" y="4942"/>
                  </a:lnTo>
                  <a:close/>
                  <a:moveTo>
                    <a:pt x="2194" y="4886"/>
                  </a:moveTo>
                  <a:lnTo>
                    <a:pt x="2194" y="4886"/>
                  </a:lnTo>
                  <a:lnTo>
                    <a:pt x="2192" y="4890"/>
                  </a:lnTo>
                  <a:lnTo>
                    <a:pt x="2192" y="4896"/>
                  </a:lnTo>
                  <a:lnTo>
                    <a:pt x="2194" y="4904"/>
                  </a:lnTo>
                  <a:lnTo>
                    <a:pt x="2198" y="4910"/>
                  </a:lnTo>
                  <a:lnTo>
                    <a:pt x="2208" y="4920"/>
                  </a:lnTo>
                  <a:lnTo>
                    <a:pt x="2214" y="4924"/>
                  </a:lnTo>
                  <a:lnTo>
                    <a:pt x="2218" y="4924"/>
                  </a:lnTo>
                  <a:lnTo>
                    <a:pt x="2220" y="4920"/>
                  </a:lnTo>
                  <a:lnTo>
                    <a:pt x="2220" y="4914"/>
                  </a:lnTo>
                  <a:lnTo>
                    <a:pt x="2214" y="4900"/>
                  </a:lnTo>
                  <a:lnTo>
                    <a:pt x="2210" y="4894"/>
                  </a:lnTo>
                  <a:lnTo>
                    <a:pt x="2204" y="4888"/>
                  </a:lnTo>
                  <a:lnTo>
                    <a:pt x="2200" y="4886"/>
                  </a:lnTo>
                  <a:lnTo>
                    <a:pt x="2194" y="4886"/>
                  </a:lnTo>
                  <a:close/>
                  <a:moveTo>
                    <a:pt x="2182" y="4866"/>
                  </a:moveTo>
                  <a:lnTo>
                    <a:pt x="2182" y="4866"/>
                  </a:lnTo>
                  <a:lnTo>
                    <a:pt x="2184" y="4868"/>
                  </a:lnTo>
                  <a:lnTo>
                    <a:pt x="2186" y="4866"/>
                  </a:lnTo>
                  <a:lnTo>
                    <a:pt x="2188" y="4862"/>
                  </a:lnTo>
                  <a:lnTo>
                    <a:pt x="2188" y="4856"/>
                  </a:lnTo>
                  <a:lnTo>
                    <a:pt x="2186" y="4850"/>
                  </a:lnTo>
                  <a:lnTo>
                    <a:pt x="2184" y="4850"/>
                  </a:lnTo>
                  <a:lnTo>
                    <a:pt x="2182" y="4850"/>
                  </a:lnTo>
                  <a:lnTo>
                    <a:pt x="2180" y="4854"/>
                  </a:lnTo>
                  <a:lnTo>
                    <a:pt x="2180" y="4860"/>
                  </a:lnTo>
                  <a:lnTo>
                    <a:pt x="2180" y="4864"/>
                  </a:lnTo>
                  <a:lnTo>
                    <a:pt x="2182" y="4866"/>
                  </a:lnTo>
                  <a:close/>
                  <a:moveTo>
                    <a:pt x="2248" y="4964"/>
                  </a:moveTo>
                  <a:lnTo>
                    <a:pt x="2248" y="4964"/>
                  </a:lnTo>
                  <a:lnTo>
                    <a:pt x="2246" y="4968"/>
                  </a:lnTo>
                  <a:lnTo>
                    <a:pt x="2246" y="4974"/>
                  </a:lnTo>
                  <a:lnTo>
                    <a:pt x="2248" y="4976"/>
                  </a:lnTo>
                  <a:lnTo>
                    <a:pt x="2252" y="4978"/>
                  </a:lnTo>
                  <a:lnTo>
                    <a:pt x="2254" y="4978"/>
                  </a:lnTo>
                  <a:lnTo>
                    <a:pt x="2256" y="4980"/>
                  </a:lnTo>
                  <a:lnTo>
                    <a:pt x="2260" y="4990"/>
                  </a:lnTo>
                  <a:lnTo>
                    <a:pt x="2262" y="4996"/>
                  </a:lnTo>
                  <a:lnTo>
                    <a:pt x="2264" y="4996"/>
                  </a:lnTo>
                  <a:lnTo>
                    <a:pt x="2266" y="4994"/>
                  </a:lnTo>
                  <a:lnTo>
                    <a:pt x="2266" y="4990"/>
                  </a:lnTo>
                  <a:lnTo>
                    <a:pt x="2266" y="4984"/>
                  </a:lnTo>
                  <a:lnTo>
                    <a:pt x="2260" y="4974"/>
                  </a:lnTo>
                  <a:lnTo>
                    <a:pt x="2254" y="4964"/>
                  </a:lnTo>
                  <a:lnTo>
                    <a:pt x="2250" y="4964"/>
                  </a:lnTo>
                  <a:lnTo>
                    <a:pt x="2248" y="4964"/>
                  </a:lnTo>
                  <a:close/>
                  <a:moveTo>
                    <a:pt x="2354" y="4788"/>
                  </a:moveTo>
                  <a:lnTo>
                    <a:pt x="2354" y="4788"/>
                  </a:lnTo>
                  <a:lnTo>
                    <a:pt x="2352" y="4784"/>
                  </a:lnTo>
                  <a:lnTo>
                    <a:pt x="2350" y="4792"/>
                  </a:lnTo>
                  <a:lnTo>
                    <a:pt x="2348" y="4796"/>
                  </a:lnTo>
                  <a:lnTo>
                    <a:pt x="2348" y="4800"/>
                  </a:lnTo>
                  <a:lnTo>
                    <a:pt x="2352" y="4800"/>
                  </a:lnTo>
                  <a:lnTo>
                    <a:pt x="2358" y="4802"/>
                  </a:lnTo>
                  <a:lnTo>
                    <a:pt x="2364" y="4802"/>
                  </a:lnTo>
                  <a:lnTo>
                    <a:pt x="2370" y="4804"/>
                  </a:lnTo>
                  <a:lnTo>
                    <a:pt x="2372" y="4804"/>
                  </a:lnTo>
                  <a:lnTo>
                    <a:pt x="2372" y="4800"/>
                  </a:lnTo>
                  <a:lnTo>
                    <a:pt x="2372" y="4798"/>
                  </a:lnTo>
                  <a:lnTo>
                    <a:pt x="2370" y="4796"/>
                  </a:lnTo>
                  <a:lnTo>
                    <a:pt x="2364" y="4794"/>
                  </a:lnTo>
                  <a:lnTo>
                    <a:pt x="2358" y="4792"/>
                  </a:lnTo>
                  <a:lnTo>
                    <a:pt x="2354" y="4788"/>
                  </a:lnTo>
                  <a:close/>
                  <a:moveTo>
                    <a:pt x="2484" y="5128"/>
                  </a:moveTo>
                  <a:lnTo>
                    <a:pt x="2484" y="5128"/>
                  </a:lnTo>
                  <a:lnTo>
                    <a:pt x="2486" y="5124"/>
                  </a:lnTo>
                  <a:lnTo>
                    <a:pt x="2486" y="5120"/>
                  </a:lnTo>
                  <a:lnTo>
                    <a:pt x="2488" y="5108"/>
                  </a:lnTo>
                  <a:lnTo>
                    <a:pt x="2486" y="5092"/>
                  </a:lnTo>
                  <a:lnTo>
                    <a:pt x="2488" y="5076"/>
                  </a:lnTo>
                  <a:lnTo>
                    <a:pt x="2488" y="5062"/>
                  </a:lnTo>
                  <a:lnTo>
                    <a:pt x="2486" y="5056"/>
                  </a:lnTo>
                  <a:lnTo>
                    <a:pt x="2484" y="5050"/>
                  </a:lnTo>
                  <a:lnTo>
                    <a:pt x="2486" y="5038"/>
                  </a:lnTo>
                  <a:lnTo>
                    <a:pt x="2488" y="5028"/>
                  </a:lnTo>
                  <a:lnTo>
                    <a:pt x="2488" y="5020"/>
                  </a:lnTo>
                  <a:lnTo>
                    <a:pt x="2486" y="5014"/>
                  </a:lnTo>
                  <a:lnTo>
                    <a:pt x="2492" y="5004"/>
                  </a:lnTo>
                  <a:lnTo>
                    <a:pt x="2494" y="4998"/>
                  </a:lnTo>
                  <a:lnTo>
                    <a:pt x="2496" y="4994"/>
                  </a:lnTo>
                  <a:lnTo>
                    <a:pt x="2494" y="4990"/>
                  </a:lnTo>
                  <a:lnTo>
                    <a:pt x="2492" y="4988"/>
                  </a:lnTo>
                  <a:lnTo>
                    <a:pt x="2486" y="4982"/>
                  </a:lnTo>
                  <a:lnTo>
                    <a:pt x="2482" y="4978"/>
                  </a:lnTo>
                  <a:lnTo>
                    <a:pt x="2480" y="4972"/>
                  </a:lnTo>
                  <a:lnTo>
                    <a:pt x="2476" y="4962"/>
                  </a:lnTo>
                  <a:lnTo>
                    <a:pt x="2472" y="4956"/>
                  </a:lnTo>
                  <a:lnTo>
                    <a:pt x="2468" y="4954"/>
                  </a:lnTo>
                  <a:lnTo>
                    <a:pt x="2460" y="4956"/>
                  </a:lnTo>
                  <a:lnTo>
                    <a:pt x="2456" y="4958"/>
                  </a:lnTo>
                  <a:lnTo>
                    <a:pt x="2452" y="4956"/>
                  </a:lnTo>
                  <a:lnTo>
                    <a:pt x="2450" y="4956"/>
                  </a:lnTo>
                  <a:lnTo>
                    <a:pt x="2446" y="4958"/>
                  </a:lnTo>
                  <a:lnTo>
                    <a:pt x="2440" y="4962"/>
                  </a:lnTo>
                  <a:lnTo>
                    <a:pt x="2442" y="4956"/>
                  </a:lnTo>
                  <a:lnTo>
                    <a:pt x="2446" y="4946"/>
                  </a:lnTo>
                  <a:lnTo>
                    <a:pt x="2446" y="4942"/>
                  </a:lnTo>
                  <a:lnTo>
                    <a:pt x="2442" y="4940"/>
                  </a:lnTo>
                  <a:lnTo>
                    <a:pt x="2438" y="4938"/>
                  </a:lnTo>
                  <a:lnTo>
                    <a:pt x="2436" y="4932"/>
                  </a:lnTo>
                  <a:lnTo>
                    <a:pt x="2430" y="4914"/>
                  </a:lnTo>
                  <a:lnTo>
                    <a:pt x="2428" y="4904"/>
                  </a:lnTo>
                  <a:lnTo>
                    <a:pt x="2426" y="4898"/>
                  </a:lnTo>
                  <a:lnTo>
                    <a:pt x="2422" y="4892"/>
                  </a:lnTo>
                  <a:lnTo>
                    <a:pt x="2420" y="4890"/>
                  </a:lnTo>
                  <a:lnTo>
                    <a:pt x="2416" y="4890"/>
                  </a:lnTo>
                  <a:lnTo>
                    <a:pt x="2410" y="4890"/>
                  </a:lnTo>
                  <a:lnTo>
                    <a:pt x="2404" y="4890"/>
                  </a:lnTo>
                  <a:lnTo>
                    <a:pt x="2394" y="4884"/>
                  </a:lnTo>
                  <a:lnTo>
                    <a:pt x="2390" y="4880"/>
                  </a:lnTo>
                  <a:lnTo>
                    <a:pt x="2388" y="4876"/>
                  </a:lnTo>
                  <a:lnTo>
                    <a:pt x="2388" y="4872"/>
                  </a:lnTo>
                  <a:lnTo>
                    <a:pt x="2388" y="4868"/>
                  </a:lnTo>
                  <a:lnTo>
                    <a:pt x="2390" y="4862"/>
                  </a:lnTo>
                  <a:lnTo>
                    <a:pt x="2392" y="4858"/>
                  </a:lnTo>
                  <a:lnTo>
                    <a:pt x="2390" y="4852"/>
                  </a:lnTo>
                  <a:lnTo>
                    <a:pt x="2390" y="4848"/>
                  </a:lnTo>
                  <a:lnTo>
                    <a:pt x="2392" y="4846"/>
                  </a:lnTo>
                  <a:lnTo>
                    <a:pt x="2396" y="4844"/>
                  </a:lnTo>
                  <a:lnTo>
                    <a:pt x="2400" y="4842"/>
                  </a:lnTo>
                  <a:lnTo>
                    <a:pt x="2402" y="4836"/>
                  </a:lnTo>
                  <a:lnTo>
                    <a:pt x="2402" y="4832"/>
                  </a:lnTo>
                  <a:lnTo>
                    <a:pt x="2400" y="4826"/>
                  </a:lnTo>
                  <a:lnTo>
                    <a:pt x="2396" y="4822"/>
                  </a:lnTo>
                  <a:lnTo>
                    <a:pt x="2392" y="4818"/>
                  </a:lnTo>
                  <a:lnTo>
                    <a:pt x="2386" y="4816"/>
                  </a:lnTo>
                  <a:lnTo>
                    <a:pt x="2380" y="4818"/>
                  </a:lnTo>
                  <a:lnTo>
                    <a:pt x="2376" y="4820"/>
                  </a:lnTo>
                  <a:lnTo>
                    <a:pt x="2374" y="4820"/>
                  </a:lnTo>
                  <a:lnTo>
                    <a:pt x="2372" y="4814"/>
                  </a:lnTo>
                  <a:lnTo>
                    <a:pt x="2372" y="4812"/>
                  </a:lnTo>
                  <a:lnTo>
                    <a:pt x="2368" y="4808"/>
                  </a:lnTo>
                  <a:lnTo>
                    <a:pt x="2364" y="4806"/>
                  </a:lnTo>
                  <a:lnTo>
                    <a:pt x="2356" y="4804"/>
                  </a:lnTo>
                  <a:lnTo>
                    <a:pt x="2348" y="4802"/>
                  </a:lnTo>
                  <a:lnTo>
                    <a:pt x="2342" y="4796"/>
                  </a:lnTo>
                  <a:lnTo>
                    <a:pt x="2340" y="4790"/>
                  </a:lnTo>
                  <a:lnTo>
                    <a:pt x="2338" y="4784"/>
                  </a:lnTo>
                  <a:lnTo>
                    <a:pt x="2336" y="4776"/>
                  </a:lnTo>
                  <a:lnTo>
                    <a:pt x="2332" y="4768"/>
                  </a:lnTo>
                  <a:lnTo>
                    <a:pt x="2324" y="4762"/>
                  </a:lnTo>
                  <a:lnTo>
                    <a:pt x="2314" y="4758"/>
                  </a:lnTo>
                  <a:lnTo>
                    <a:pt x="2308" y="4756"/>
                  </a:lnTo>
                  <a:lnTo>
                    <a:pt x="2304" y="4754"/>
                  </a:lnTo>
                  <a:lnTo>
                    <a:pt x="2302" y="4748"/>
                  </a:lnTo>
                  <a:lnTo>
                    <a:pt x="2300" y="4740"/>
                  </a:lnTo>
                  <a:lnTo>
                    <a:pt x="2298" y="4738"/>
                  </a:lnTo>
                  <a:lnTo>
                    <a:pt x="2296" y="4734"/>
                  </a:lnTo>
                  <a:lnTo>
                    <a:pt x="2288" y="4728"/>
                  </a:lnTo>
                  <a:lnTo>
                    <a:pt x="2284" y="4728"/>
                  </a:lnTo>
                  <a:lnTo>
                    <a:pt x="2282" y="4730"/>
                  </a:lnTo>
                  <a:lnTo>
                    <a:pt x="2282" y="4732"/>
                  </a:lnTo>
                  <a:lnTo>
                    <a:pt x="2282" y="4740"/>
                  </a:lnTo>
                  <a:lnTo>
                    <a:pt x="2282" y="4742"/>
                  </a:lnTo>
                  <a:lnTo>
                    <a:pt x="2280" y="4740"/>
                  </a:lnTo>
                  <a:lnTo>
                    <a:pt x="2274" y="4736"/>
                  </a:lnTo>
                  <a:lnTo>
                    <a:pt x="2270" y="4732"/>
                  </a:lnTo>
                  <a:lnTo>
                    <a:pt x="2266" y="4728"/>
                  </a:lnTo>
                  <a:lnTo>
                    <a:pt x="2262" y="4718"/>
                  </a:lnTo>
                  <a:lnTo>
                    <a:pt x="2258" y="4710"/>
                  </a:lnTo>
                  <a:lnTo>
                    <a:pt x="2254" y="4708"/>
                  </a:lnTo>
                  <a:lnTo>
                    <a:pt x="2252" y="4708"/>
                  </a:lnTo>
                  <a:lnTo>
                    <a:pt x="2248" y="4702"/>
                  </a:lnTo>
                  <a:lnTo>
                    <a:pt x="2242" y="4692"/>
                  </a:lnTo>
                  <a:lnTo>
                    <a:pt x="2234" y="4680"/>
                  </a:lnTo>
                  <a:lnTo>
                    <a:pt x="2222" y="4670"/>
                  </a:lnTo>
                  <a:lnTo>
                    <a:pt x="2214" y="4666"/>
                  </a:lnTo>
                  <a:lnTo>
                    <a:pt x="2208" y="4664"/>
                  </a:lnTo>
                  <a:lnTo>
                    <a:pt x="2204" y="4662"/>
                  </a:lnTo>
                  <a:lnTo>
                    <a:pt x="2200" y="4658"/>
                  </a:lnTo>
                  <a:lnTo>
                    <a:pt x="2196" y="4652"/>
                  </a:lnTo>
                  <a:lnTo>
                    <a:pt x="2192" y="4646"/>
                  </a:lnTo>
                  <a:lnTo>
                    <a:pt x="2190" y="4644"/>
                  </a:lnTo>
                  <a:lnTo>
                    <a:pt x="2186" y="4642"/>
                  </a:lnTo>
                  <a:lnTo>
                    <a:pt x="2182" y="4640"/>
                  </a:lnTo>
                  <a:lnTo>
                    <a:pt x="2180" y="4638"/>
                  </a:lnTo>
                  <a:lnTo>
                    <a:pt x="2180" y="4632"/>
                  </a:lnTo>
                  <a:lnTo>
                    <a:pt x="2178" y="4626"/>
                  </a:lnTo>
                  <a:lnTo>
                    <a:pt x="2176" y="4624"/>
                  </a:lnTo>
                  <a:lnTo>
                    <a:pt x="2174" y="4622"/>
                  </a:lnTo>
                  <a:lnTo>
                    <a:pt x="2170" y="4620"/>
                  </a:lnTo>
                  <a:lnTo>
                    <a:pt x="2168" y="4618"/>
                  </a:lnTo>
                  <a:lnTo>
                    <a:pt x="2166" y="4612"/>
                  </a:lnTo>
                  <a:lnTo>
                    <a:pt x="2166" y="4604"/>
                  </a:lnTo>
                  <a:lnTo>
                    <a:pt x="2162" y="4598"/>
                  </a:lnTo>
                  <a:lnTo>
                    <a:pt x="2158" y="4592"/>
                  </a:lnTo>
                  <a:lnTo>
                    <a:pt x="2150" y="4582"/>
                  </a:lnTo>
                  <a:lnTo>
                    <a:pt x="2146" y="4582"/>
                  </a:lnTo>
                  <a:lnTo>
                    <a:pt x="2146" y="4584"/>
                  </a:lnTo>
                  <a:lnTo>
                    <a:pt x="2142" y="4586"/>
                  </a:lnTo>
                  <a:lnTo>
                    <a:pt x="2138" y="4586"/>
                  </a:lnTo>
                  <a:lnTo>
                    <a:pt x="2134" y="4584"/>
                  </a:lnTo>
                  <a:lnTo>
                    <a:pt x="2130" y="4582"/>
                  </a:lnTo>
                  <a:lnTo>
                    <a:pt x="2128" y="4580"/>
                  </a:lnTo>
                  <a:lnTo>
                    <a:pt x="2122" y="4582"/>
                  </a:lnTo>
                  <a:lnTo>
                    <a:pt x="2114" y="4584"/>
                  </a:lnTo>
                  <a:lnTo>
                    <a:pt x="2108" y="4584"/>
                  </a:lnTo>
                  <a:lnTo>
                    <a:pt x="2098" y="4584"/>
                  </a:lnTo>
                  <a:lnTo>
                    <a:pt x="2088" y="4580"/>
                  </a:lnTo>
                  <a:lnTo>
                    <a:pt x="2086" y="4578"/>
                  </a:lnTo>
                  <a:lnTo>
                    <a:pt x="2084" y="4576"/>
                  </a:lnTo>
                  <a:lnTo>
                    <a:pt x="2082" y="4572"/>
                  </a:lnTo>
                  <a:lnTo>
                    <a:pt x="2078" y="4568"/>
                  </a:lnTo>
                  <a:lnTo>
                    <a:pt x="2070" y="4566"/>
                  </a:lnTo>
                  <a:lnTo>
                    <a:pt x="2062" y="4564"/>
                  </a:lnTo>
                  <a:lnTo>
                    <a:pt x="2058" y="4566"/>
                  </a:lnTo>
                  <a:lnTo>
                    <a:pt x="2056" y="4570"/>
                  </a:lnTo>
                  <a:lnTo>
                    <a:pt x="2056" y="4576"/>
                  </a:lnTo>
                  <a:lnTo>
                    <a:pt x="2058" y="4584"/>
                  </a:lnTo>
                  <a:lnTo>
                    <a:pt x="2060" y="4594"/>
                  </a:lnTo>
                  <a:lnTo>
                    <a:pt x="2070" y="4612"/>
                  </a:lnTo>
                  <a:lnTo>
                    <a:pt x="2080" y="4626"/>
                  </a:lnTo>
                  <a:lnTo>
                    <a:pt x="2086" y="4634"/>
                  </a:lnTo>
                  <a:lnTo>
                    <a:pt x="2094" y="4640"/>
                  </a:lnTo>
                  <a:lnTo>
                    <a:pt x="2102" y="4650"/>
                  </a:lnTo>
                  <a:lnTo>
                    <a:pt x="2104" y="4654"/>
                  </a:lnTo>
                  <a:lnTo>
                    <a:pt x="2108" y="4658"/>
                  </a:lnTo>
                  <a:lnTo>
                    <a:pt x="2114" y="4658"/>
                  </a:lnTo>
                  <a:lnTo>
                    <a:pt x="2116" y="4658"/>
                  </a:lnTo>
                  <a:lnTo>
                    <a:pt x="2120" y="4660"/>
                  </a:lnTo>
                  <a:lnTo>
                    <a:pt x="2124" y="4664"/>
                  </a:lnTo>
                  <a:lnTo>
                    <a:pt x="2130" y="4672"/>
                  </a:lnTo>
                  <a:lnTo>
                    <a:pt x="2138" y="4686"/>
                  </a:lnTo>
                  <a:lnTo>
                    <a:pt x="2138" y="4690"/>
                  </a:lnTo>
                  <a:lnTo>
                    <a:pt x="2138" y="4692"/>
                  </a:lnTo>
                  <a:lnTo>
                    <a:pt x="2146" y="4698"/>
                  </a:lnTo>
                  <a:lnTo>
                    <a:pt x="2152" y="4702"/>
                  </a:lnTo>
                  <a:lnTo>
                    <a:pt x="2154" y="4706"/>
                  </a:lnTo>
                  <a:lnTo>
                    <a:pt x="2154" y="4716"/>
                  </a:lnTo>
                  <a:lnTo>
                    <a:pt x="2156" y="4720"/>
                  </a:lnTo>
                  <a:lnTo>
                    <a:pt x="2158" y="4724"/>
                  </a:lnTo>
                  <a:lnTo>
                    <a:pt x="2162" y="4730"/>
                  </a:lnTo>
                  <a:lnTo>
                    <a:pt x="2172" y="4736"/>
                  </a:lnTo>
                  <a:lnTo>
                    <a:pt x="2182" y="4742"/>
                  </a:lnTo>
                  <a:lnTo>
                    <a:pt x="2192" y="4748"/>
                  </a:lnTo>
                  <a:lnTo>
                    <a:pt x="2198" y="4756"/>
                  </a:lnTo>
                  <a:lnTo>
                    <a:pt x="2200" y="4760"/>
                  </a:lnTo>
                  <a:lnTo>
                    <a:pt x="2200" y="4762"/>
                  </a:lnTo>
                  <a:lnTo>
                    <a:pt x="2198" y="4766"/>
                  </a:lnTo>
                  <a:lnTo>
                    <a:pt x="2198" y="4772"/>
                  </a:lnTo>
                  <a:lnTo>
                    <a:pt x="2206" y="4794"/>
                  </a:lnTo>
                  <a:lnTo>
                    <a:pt x="2214" y="4820"/>
                  </a:lnTo>
                  <a:lnTo>
                    <a:pt x="2218" y="4828"/>
                  </a:lnTo>
                  <a:lnTo>
                    <a:pt x="2226" y="4834"/>
                  </a:lnTo>
                  <a:lnTo>
                    <a:pt x="2234" y="4838"/>
                  </a:lnTo>
                  <a:lnTo>
                    <a:pt x="2236" y="4844"/>
                  </a:lnTo>
                  <a:lnTo>
                    <a:pt x="2240" y="4854"/>
                  </a:lnTo>
                  <a:lnTo>
                    <a:pt x="2254" y="4870"/>
                  </a:lnTo>
                  <a:lnTo>
                    <a:pt x="2260" y="4876"/>
                  </a:lnTo>
                  <a:lnTo>
                    <a:pt x="2262" y="4882"/>
                  </a:lnTo>
                  <a:lnTo>
                    <a:pt x="2264" y="4886"/>
                  </a:lnTo>
                  <a:lnTo>
                    <a:pt x="2264" y="4890"/>
                  </a:lnTo>
                  <a:lnTo>
                    <a:pt x="2262" y="4898"/>
                  </a:lnTo>
                  <a:lnTo>
                    <a:pt x="2264" y="4900"/>
                  </a:lnTo>
                  <a:lnTo>
                    <a:pt x="2266" y="4904"/>
                  </a:lnTo>
                  <a:lnTo>
                    <a:pt x="2274" y="4912"/>
                  </a:lnTo>
                  <a:lnTo>
                    <a:pt x="2278" y="4922"/>
                  </a:lnTo>
                  <a:lnTo>
                    <a:pt x="2282" y="4934"/>
                  </a:lnTo>
                  <a:lnTo>
                    <a:pt x="2284" y="4946"/>
                  </a:lnTo>
                  <a:lnTo>
                    <a:pt x="2290" y="4960"/>
                  </a:lnTo>
                  <a:lnTo>
                    <a:pt x="2300" y="4976"/>
                  </a:lnTo>
                  <a:lnTo>
                    <a:pt x="2312" y="4992"/>
                  </a:lnTo>
                  <a:lnTo>
                    <a:pt x="2326" y="5008"/>
                  </a:lnTo>
                  <a:lnTo>
                    <a:pt x="2336" y="5018"/>
                  </a:lnTo>
                  <a:lnTo>
                    <a:pt x="2342" y="5028"/>
                  </a:lnTo>
                  <a:lnTo>
                    <a:pt x="2350" y="5038"/>
                  </a:lnTo>
                  <a:lnTo>
                    <a:pt x="2364" y="5054"/>
                  </a:lnTo>
                  <a:lnTo>
                    <a:pt x="2380" y="5072"/>
                  </a:lnTo>
                  <a:lnTo>
                    <a:pt x="2394" y="5084"/>
                  </a:lnTo>
                  <a:lnTo>
                    <a:pt x="2404" y="5094"/>
                  </a:lnTo>
                  <a:lnTo>
                    <a:pt x="2416" y="5108"/>
                  </a:lnTo>
                  <a:lnTo>
                    <a:pt x="2426" y="5122"/>
                  </a:lnTo>
                  <a:lnTo>
                    <a:pt x="2434" y="5132"/>
                  </a:lnTo>
                  <a:lnTo>
                    <a:pt x="2436" y="5134"/>
                  </a:lnTo>
                  <a:lnTo>
                    <a:pt x="2438" y="5134"/>
                  </a:lnTo>
                  <a:lnTo>
                    <a:pt x="2434" y="5120"/>
                  </a:lnTo>
                  <a:lnTo>
                    <a:pt x="2434" y="5112"/>
                  </a:lnTo>
                  <a:lnTo>
                    <a:pt x="2434" y="5110"/>
                  </a:lnTo>
                  <a:lnTo>
                    <a:pt x="2438" y="5112"/>
                  </a:lnTo>
                  <a:lnTo>
                    <a:pt x="2444" y="5114"/>
                  </a:lnTo>
                  <a:lnTo>
                    <a:pt x="2450" y="5118"/>
                  </a:lnTo>
                  <a:lnTo>
                    <a:pt x="2454" y="5120"/>
                  </a:lnTo>
                  <a:lnTo>
                    <a:pt x="2458" y="5118"/>
                  </a:lnTo>
                  <a:lnTo>
                    <a:pt x="2460" y="5114"/>
                  </a:lnTo>
                  <a:lnTo>
                    <a:pt x="2462" y="5108"/>
                  </a:lnTo>
                  <a:lnTo>
                    <a:pt x="2464" y="5108"/>
                  </a:lnTo>
                  <a:lnTo>
                    <a:pt x="2470" y="5116"/>
                  </a:lnTo>
                  <a:lnTo>
                    <a:pt x="2476" y="5126"/>
                  </a:lnTo>
                  <a:lnTo>
                    <a:pt x="2480" y="5128"/>
                  </a:lnTo>
                  <a:lnTo>
                    <a:pt x="2484" y="5128"/>
                  </a:lnTo>
                  <a:close/>
                  <a:moveTo>
                    <a:pt x="2344" y="4774"/>
                  </a:moveTo>
                  <a:lnTo>
                    <a:pt x="2344" y="4774"/>
                  </a:lnTo>
                  <a:lnTo>
                    <a:pt x="2340" y="4772"/>
                  </a:lnTo>
                  <a:lnTo>
                    <a:pt x="2338" y="4772"/>
                  </a:lnTo>
                  <a:lnTo>
                    <a:pt x="2338" y="4774"/>
                  </a:lnTo>
                  <a:lnTo>
                    <a:pt x="2338" y="4776"/>
                  </a:lnTo>
                  <a:lnTo>
                    <a:pt x="2340" y="4784"/>
                  </a:lnTo>
                  <a:lnTo>
                    <a:pt x="2344" y="4792"/>
                  </a:lnTo>
                  <a:lnTo>
                    <a:pt x="2346" y="4792"/>
                  </a:lnTo>
                  <a:lnTo>
                    <a:pt x="2348" y="4788"/>
                  </a:lnTo>
                  <a:lnTo>
                    <a:pt x="2348" y="4780"/>
                  </a:lnTo>
                  <a:lnTo>
                    <a:pt x="2346" y="4776"/>
                  </a:lnTo>
                  <a:lnTo>
                    <a:pt x="2344" y="4774"/>
                  </a:lnTo>
                  <a:close/>
                  <a:moveTo>
                    <a:pt x="2374" y="4792"/>
                  </a:moveTo>
                  <a:lnTo>
                    <a:pt x="2374" y="4792"/>
                  </a:lnTo>
                  <a:lnTo>
                    <a:pt x="2372" y="4786"/>
                  </a:lnTo>
                  <a:lnTo>
                    <a:pt x="2366" y="4784"/>
                  </a:lnTo>
                  <a:lnTo>
                    <a:pt x="2360" y="4782"/>
                  </a:lnTo>
                  <a:lnTo>
                    <a:pt x="2358" y="4782"/>
                  </a:lnTo>
                  <a:lnTo>
                    <a:pt x="2358" y="4784"/>
                  </a:lnTo>
                  <a:lnTo>
                    <a:pt x="2358" y="4788"/>
                  </a:lnTo>
                  <a:lnTo>
                    <a:pt x="2364" y="4790"/>
                  </a:lnTo>
                  <a:lnTo>
                    <a:pt x="2372" y="4794"/>
                  </a:lnTo>
                  <a:lnTo>
                    <a:pt x="2374" y="4794"/>
                  </a:lnTo>
                  <a:lnTo>
                    <a:pt x="2374" y="4792"/>
                  </a:lnTo>
                  <a:close/>
                  <a:moveTo>
                    <a:pt x="2316" y="4736"/>
                  </a:moveTo>
                  <a:lnTo>
                    <a:pt x="2316" y="4736"/>
                  </a:lnTo>
                  <a:lnTo>
                    <a:pt x="2312" y="4736"/>
                  </a:lnTo>
                  <a:lnTo>
                    <a:pt x="2310" y="4736"/>
                  </a:lnTo>
                  <a:lnTo>
                    <a:pt x="2306" y="4740"/>
                  </a:lnTo>
                  <a:lnTo>
                    <a:pt x="2306" y="4746"/>
                  </a:lnTo>
                  <a:lnTo>
                    <a:pt x="2308" y="4750"/>
                  </a:lnTo>
                  <a:lnTo>
                    <a:pt x="2310" y="4752"/>
                  </a:lnTo>
                  <a:lnTo>
                    <a:pt x="2312" y="4752"/>
                  </a:lnTo>
                  <a:lnTo>
                    <a:pt x="2314" y="4752"/>
                  </a:lnTo>
                  <a:lnTo>
                    <a:pt x="2318" y="4746"/>
                  </a:lnTo>
                  <a:lnTo>
                    <a:pt x="2318" y="4740"/>
                  </a:lnTo>
                  <a:lnTo>
                    <a:pt x="2318" y="4736"/>
                  </a:lnTo>
                  <a:lnTo>
                    <a:pt x="2316" y="4736"/>
                  </a:lnTo>
                  <a:close/>
                  <a:moveTo>
                    <a:pt x="36" y="5458"/>
                  </a:moveTo>
                  <a:lnTo>
                    <a:pt x="36" y="5458"/>
                  </a:lnTo>
                  <a:lnTo>
                    <a:pt x="32" y="5458"/>
                  </a:lnTo>
                  <a:lnTo>
                    <a:pt x="30" y="5460"/>
                  </a:lnTo>
                  <a:lnTo>
                    <a:pt x="32" y="5464"/>
                  </a:lnTo>
                  <a:lnTo>
                    <a:pt x="36" y="5470"/>
                  </a:lnTo>
                  <a:lnTo>
                    <a:pt x="38" y="5472"/>
                  </a:lnTo>
                  <a:lnTo>
                    <a:pt x="40" y="5472"/>
                  </a:lnTo>
                  <a:lnTo>
                    <a:pt x="40" y="5468"/>
                  </a:lnTo>
                  <a:lnTo>
                    <a:pt x="40" y="5462"/>
                  </a:lnTo>
                  <a:lnTo>
                    <a:pt x="36" y="5458"/>
                  </a:lnTo>
                  <a:close/>
                  <a:moveTo>
                    <a:pt x="2554" y="4992"/>
                  </a:moveTo>
                  <a:lnTo>
                    <a:pt x="2554" y="4992"/>
                  </a:lnTo>
                  <a:lnTo>
                    <a:pt x="2558" y="4998"/>
                  </a:lnTo>
                  <a:lnTo>
                    <a:pt x="2560" y="4998"/>
                  </a:lnTo>
                  <a:lnTo>
                    <a:pt x="2562" y="4996"/>
                  </a:lnTo>
                  <a:lnTo>
                    <a:pt x="2564" y="4994"/>
                  </a:lnTo>
                  <a:lnTo>
                    <a:pt x="2566" y="4994"/>
                  </a:lnTo>
                  <a:lnTo>
                    <a:pt x="2570" y="4994"/>
                  </a:lnTo>
                  <a:lnTo>
                    <a:pt x="2574" y="4994"/>
                  </a:lnTo>
                  <a:lnTo>
                    <a:pt x="2578" y="4988"/>
                  </a:lnTo>
                  <a:lnTo>
                    <a:pt x="2582" y="4980"/>
                  </a:lnTo>
                  <a:lnTo>
                    <a:pt x="2582" y="4976"/>
                  </a:lnTo>
                  <a:lnTo>
                    <a:pt x="2580" y="4974"/>
                  </a:lnTo>
                  <a:lnTo>
                    <a:pt x="2576" y="4968"/>
                  </a:lnTo>
                  <a:lnTo>
                    <a:pt x="2568" y="4964"/>
                  </a:lnTo>
                  <a:lnTo>
                    <a:pt x="2562" y="4962"/>
                  </a:lnTo>
                  <a:lnTo>
                    <a:pt x="2558" y="4964"/>
                  </a:lnTo>
                  <a:lnTo>
                    <a:pt x="2556" y="4968"/>
                  </a:lnTo>
                  <a:lnTo>
                    <a:pt x="2554" y="4972"/>
                  </a:lnTo>
                  <a:lnTo>
                    <a:pt x="2552" y="4982"/>
                  </a:lnTo>
                  <a:lnTo>
                    <a:pt x="2552" y="4988"/>
                  </a:lnTo>
                  <a:lnTo>
                    <a:pt x="2554" y="4992"/>
                  </a:lnTo>
                  <a:close/>
                  <a:moveTo>
                    <a:pt x="8" y="5430"/>
                  </a:moveTo>
                  <a:lnTo>
                    <a:pt x="8" y="5430"/>
                  </a:lnTo>
                  <a:lnTo>
                    <a:pt x="6" y="5434"/>
                  </a:lnTo>
                  <a:lnTo>
                    <a:pt x="6" y="5436"/>
                  </a:lnTo>
                  <a:lnTo>
                    <a:pt x="6" y="5440"/>
                  </a:lnTo>
                  <a:lnTo>
                    <a:pt x="10" y="5444"/>
                  </a:lnTo>
                  <a:lnTo>
                    <a:pt x="14" y="5442"/>
                  </a:lnTo>
                  <a:lnTo>
                    <a:pt x="14" y="5438"/>
                  </a:lnTo>
                  <a:lnTo>
                    <a:pt x="14" y="5434"/>
                  </a:lnTo>
                  <a:lnTo>
                    <a:pt x="12" y="5430"/>
                  </a:lnTo>
                  <a:lnTo>
                    <a:pt x="10" y="5430"/>
                  </a:lnTo>
                  <a:lnTo>
                    <a:pt x="8" y="5430"/>
                  </a:lnTo>
                  <a:close/>
                  <a:moveTo>
                    <a:pt x="3222" y="4178"/>
                  </a:moveTo>
                  <a:lnTo>
                    <a:pt x="3222" y="4178"/>
                  </a:lnTo>
                  <a:lnTo>
                    <a:pt x="3224" y="4178"/>
                  </a:lnTo>
                  <a:lnTo>
                    <a:pt x="3228" y="4176"/>
                  </a:lnTo>
                  <a:lnTo>
                    <a:pt x="3232" y="4172"/>
                  </a:lnTo>
                  <a:lnTo>
                    <a:pt x="3234" y="4166"/>
                  </a:lnTo>
                  <a:lnTo>
                    <a:pt x="3232" y="4162"/>
                  </a:lnTo>
                  <a:lnTo>
                    <a:pt x="3232" y="4160"/>
                  </a:lnTo>
                  <a:lnTo>
                    <a:pt x="3230" y="4160"/>
                  </a:lnTo>
                  <a:lnTo>
                    <a:pt x="3228" y="4156"/>
                  </a:lnTo>
                  <a:lnTo>
                    <a:pt x="3226" y="4152"/>
                  </a:lnTo>
                  <a:lnTo>
                    <a:pt x="3224" y="4150"/>
                  </a:lnTo>
                  <a:lnTo>
                    <a:pt x="3222" y="4154"/>
                  </a:lnTo>
                  <a:lnTo>
                    <a:pt x="3222" y="4160"/>
                  </a:lnTo>
                  <a:lnTo>
                    <a:pt x="3222" y="4168"/>
                  </a:lnTo>
                  <a:lnTo>
                    <a:pt x="3220" y="4172"/>
                  </a:lnTo>
                  <a:lnTo>
                    <a:pt x="3218" y="4174"/>
                  </a:lnTo>
                  <a:lnTo>
                    <a:pt x="3222" y="4178"/>
                  </a:lnTo>
                  <a:close/>
                  <a:moveTo>
                    <a:pt x="3526" y="3176"/>
                  </a:moveTo>
                  <a:lnTo>
                    <a:pt x="3526" y="3176"/>
                  </a:lnTo>
                  <a:lnTo>
                    <a:pt x="3522" y="3176"/>
                  </a:lnTo>
                  <a:lnTo>
                    <a:pt x="3520" y="3174"/>
                  </a:lnTo>
                  <a:lnTo>
                    <a:pt x="3522" y="3168"/>
                  </a:lnTo>
                  <a:lnTo>
                    <a:pt x="3526" y="3162"/>
                  </a:lnTo>
                  <a:lnTo>
                    <a:pt x="3526" y="3158"/>
                  </a:lnTo>
                  <a:lnTo>
                    <a:pt x="3526" y="3154"/>
                  </a:lnTo>
                  <a:lnTo>
                    <a:pt x="3522" y="3152"/>
                  </a:lnTo>
                  <a:lnTo>
                    <a:pt x="3518" y="3152"/>
                  </a:lnTo>
                  <a:lnTo>
                    <a:pt x="3510" y="3156"/>
                  </a:lnTo>
                  <a:lnTo>
                    <a:pt x="3506" y="3156"/>
                  </a:lnTo>
                  <a:lnTo>
                    <a:pt x="3504" y="3156"/>
                  </a:lnTo>
                  <a:lnTo>
                    <a:pt x="3500" y="3154"/>
                  </a:lnTo>
                  <a:lnTo>
                    <a:pt x="3500" y="3148"/>
                  </a:lnTo>
                  <a:lnTo>
                    <a:pt x="3498" y="3146"/>
                  </a:lnTo>
                  <a:lnTo>
                    <a:pt x="3496" y="3142"/>
                  </a:lnTo>
                  <a:lnTo>
                    <a:pt x="3490" y="3140"/>
                  </a:lnTo>
                  <a:lnTo>
                    <a:pt x="3486" y="3140"/>
                  </a:lnTo>
                  <a:lnTo>
                    <a:pt x="3482" y="3140"/>
                  </a:lnTo>
                  <a:lnTo>
                    <a:pt x="3478" y="3144"/>
                  </a:lnTo>
                  <a:lnTo>
                    <a:pt x="3476" y="3148"/>
                  </a:lnTo>
                  <a:lnTo>
                    <a:pt x="3474" y="3154"/>
                  </a:lnTo>
                  <a:lnTo>
                    <a:pt x="3470" y="3154"/>
                  </a:lnTo>
                  <a:lnTo>
                    <a:pt x="3466" y="3154"/>
                  </a:lnTo>
                  <a:lnTo>
                    <a:pt x="3464" y="3160"/>
                  </a:lnTo>
                  <a:lnTo>
                    <a:pt x="3462" y="3164"/>
                  </a:lnTo>
                  <a:lnTo>
                    <a:pt x="3460" y="3164"/>
                  </a:lnTo>
                  <a:lnTo>
                    <a:pt x="3456" y="3160"/>
                  </a:lnTo>
                  <a:lnTo>
                    <a:pt x="3454" y="3158"/>
                  </a:lnTo>
                  <a:lnTo>
                    <a:pt x="3452" y="3164"/>
                  </a:lnTo>
                  <a:lnTo>
                    <a:pt x="3452" y="3168"/>
                  </a:lnTo>
                  <a:lnTo>
                    <a:pt x="3448" y="3170"/>
                  </a:lnTo>
                  <a:lnTo>
                    <a:pt x="3444" y="3168"/>
                  </a:lnTo>
                  <a:lnTo>
                    <a:pt x="3440" y="3168"/>
                  </a:lnTo>
                  <a:lnTo>
                    <a:pt x="3442" y="3174"/>
                  </a:lnTo>
                  <a:lnTo>
                    <a:pt x="3444" y="3182"/>
                  </a:lnTo>
                  <a:lnTo>
                    <a:pt x="3444" y="3186"/>
                  </a:lnTo>
                  <a:lnTo>
                    <a:pt x="3444" y="3190"/>
                  </a:lnTo>
                  <a:lnTo>
                    <a:pt x="3446" y="3196"/>
                  </a:lnTo>
                  <a:lnTo>
                    <a:pt x="3448" y="3200"/>
                  </a:lnTo>
                  <a:lnTo>
                    <a:pt x="3450" y="3204"/>
                  </a:lnTo>
                  <a:lnTo>
                    <a:pt x="3450" y="3210"/>
                  </a:lnTo>
                  <a:lnTo>
                    <a:pt x="3456" y="3204"/>
                  </a:lnTo>
                  <a:lnTo>
                    <a:pt x="3460" y="3202"/>
                  </a:lnTo>
                  <a:lnTo>
                    <a:pt x="3464" y="3200"/>
                  </a:lnTo>
                  <a:lnTo>
                    <a:pt x="3464" y="3202"/>
                  </a:lnTo>
                  <a:lnTo>
                    <a:pt x="3464" y="3204"/>
                  </a:lnTo>
                  <a:lnTo>
                    <a:pt x="3466" y="3208"/>
                  </a:lnTo>
                  <a:lnTo>
                    <a:pt x="3468" y="3208"/>
                  </a:lnTo>
                  <a:lnTo>
                    <a:pt x="3472" y="3206"/>
                  </a:lnTo>
                  <a:lnTo>
                    <a:pt x="3474" y="3204"/>
                  </a:lnTo>
                  <a:lnTo>
                    <a:pt x="3474" y="3200"/>
                  </a:lnTo>
                  <a:lnTo>
                    <a:pt x="3472" y="3198"/>
                  </a:lnTo>
                  <a:lnTo>
                    <a:pt x="3468" y="3194"/>
                  </a:lnTo>
                  <a:lnTo>
                    <a:pt x="3466" y="3192"/>
                  </a:lnTo>
                  <a:lnTo>
                    <a:pt x="3464" y="3188"/>
                  </a:lnTo>
                  <a:lnTo>
                    <a:pt x="3466" y="3182"/>
                  </a:lnTo>
                  <a:lnTo>
                    <a:pt x="3466" y="3180"/>
                  </a:lnTo>
                  <a:lnTo>
                    <a:pt x="3468" y="3180"/>
                  </a:lnTo>
                  <a:lnTo>
                    <a:pt x="3470" y="3182"/>
                  </a:lnTo>
                  <a:lnTo>
                    <a:pt x="3474" y="3186"/>
                  </a:lnTo>
                  <a:lnTo>
                    <a:pt x="3480" y="3196"/>
                  </a:lnTo>
                  <a:lnTo>
                    <a:pt x="3482" y="3208"/>
                  </a:lnTo>
                  <a:lnTo>
                    <a:pt x="3480" y="3218"/>
                  </a:lnTo>
                  <a:lnTo>
                    <a:pt x="3474" y="3228"/>
                  </a:lnTo>
                  <a:lnTo>
                    <a:pt x="3468" y="3236"/>
                  </a:lnTo>
                  <a:lnTo>
                    <a:pt x="3466" y="3242"/>
                  </a:lnTo>
                  <a:lnTo>
                    <a:pt x="3470" y="3258"/>
                  </a:lnTo>
                  <a:lnTo>
                    <a:pt x="3470" y="3266"/>
                  </a:lnTo>
                  <a:lnTo>
                    <a:pt x="3468" y="3270"/>
                  </a:lnTo>
                  <a:lnTo>
                    <a:pt x="3466" y="3274"/>
                  </a:lnTo>
                  <a:lnTo>
                    <a:pt x="3466" y="3276"/>
                  </a:lnTo>
                  <a:lnTo>
                    <a:pt x="3476" y="3280"/>
                  </a:lnTo>
                  <a:lnTo>
                    <a:pt x="3482" y="3282"/>
                  </a:lnTo>
                  <a:lnTo>
                    <a:pt x="3486" y="3286"/>
                  </a:lnTo>
                  <a:lnTo>
                    <a:pt x="3486" y="3290"/>
                  </a:lnTo>
                  <a:lnTo>
                    <a:pt x="3486" y="3292"/>
                  </a:lnTo>
                  <a:lnTo>
                    <a:pt x="3488" y="3292"/>
                  </a:lnTo>
                  <a:lnTo>
                    <a:pt x="3496" y="3288"/>
                  </a:lnTo>
                  <a:lnTo>
                    <a:pt x="3500" y="3284"/>
                  </a:lnTo>
                  <a:lnTo>
                    <a:pt x="3502" y="3280"/>
                  </a:lnTo>
                  <a:lnTo>
                    <a:pt x="3502" y="3278"/>
                  </a:lnTo>
                  <a:lnTo>
                    <a:pt x="3502" y="3276"/>
                  </a:lnTo>
                  <a:lnTo>
                    <a:pt x="3500" y="3272"/>
                  </a:lnTo>
                  <a:lnTo>
                    <a:pt x="3502" y="3270"/>
                  </a:lnTo>
                  <a:lnTo>
                    <a:pt x="3506" y="3268"/>
                  </a:lnTo>
                  <a:lnTo>
                    <a:pt x="3508" y="3270"/>
                  </a:lnTo>
                  <a:lnTo>
                    <a:pt x="3510" y="3274"/>
                  </a:lnTo>
                  <a:lnTo>
                    <a:pt x="3514" y="3272"/>
                  </a:lnTo>
                  <a:lnTo>
                    <a:pt x="3516" y="3268"/>
                  </a:lnTo>
                  <a:lnTo>
                    <a:pt x="3518" y="3260"/>
                  </a:lnTo>
                  <a:lnTo>
                    <a:pt x="3522" y="3236"/>
                  </a:lnTo>
                  <a:lnTo>
                    <a:pt x="3528" y="3212"/>
                  </a:lnTo>
                  <a:lnTo>
                    <a:pt x="3532" y="3202"/>
                  </a:lnTo>
                  <a:lnTo>
                    <a:pt x="3534" y="3200"/>
                  </a:lnTo>
                  <a:lnTo>
                    <a:pt x="3538" y="3198"/>
                  </a:lnTo>
                  <a:lnTo>
                    <a:pt x="3540" y="3196"/>
                  </a:lnTo>
                  <a:lnTo>
                    <a:pt x="3542" y="3194"/>
                  </a:lnTo>
                  <a:lnTo>
                    <a:pt x="3540" y="3186"/>
                  </a:lnTo>
                  <a:lnTo>
                    <a:pt x="3534" y="3180"/>
                  </a:lnTo>
                  <a:lnTo>
                    <a:pt x="3530" y="3178"/>
                  </a:lnTo>
                  <a:lnTo>
                    <a:pt x="3526" y="3176"/>
                  </a:lnTo>
                  <a:close/>
                  <a:moveTo>
                    <a:pt x="3432" y="3438"/>
                  </a:moveTo>
                  <a:lnTo>
                    <a:pt x="3432" y="3438"/>
                  </a:lnTo>
                  <a:lnTo>
                    <a:pt x="3432" y="3442"/>
                  </a:lnTo>
                  <a:lnTo>
                    <a:pt x="3434" y="3442"/>
                  </a:lnTo>
                  <a:lnTo>
                    <a:pt x="3440" y="3436"/>
                  </a:lnTo>
                  <a:lnTo>
                    <a:pt x="3446" y="3428"/>
                  </a:lnTo>
                  <a:lnTo>
                    <a:pt x="3448" y="3424"/>
                  </a:lnTo>
                  <a:lnTo>
                    <a:pt x="3448" y="3422"/>
                  </a:lnTo>
                  <a:lnTo>
                    <a:pt x="3444" y="3422"/>
                  </a:lnTo>
                  <a:lnTo>
                    <a:pt x="3438" y="3424"/>
                  </a:lnTo>
                  <a:lnTo>
                    <a:pt x="3434" y="3430"/>
                  </a:lnTo>
                  <a:lnTo>
                    <a:pt x="3432" y="3434"/>
                  </a:lnTo>
                  <a:lnTo>
                    <a:pt x="3432" y="3438"/>
                  </a:lnTo>
                  <a:close/>
                  <a:moveTo>
                    <a:pt x="3434" y="3100"/>
                  </a:moveTo>
                  <a:lnTo>
                    <a:pt x="3434" y="3100"/>
                  </a:lnTo>
                  <a:lnTo>
                    <a:pt x="3432" y="3102"/>
                  </a:lnTo>
                  <a:lnTo>
                    <a:pt x="3430" y="3106"/>
                  </a:lnTo>
                  <a:lnTo>
                    <a:pt x="3430" y="3110"/>
                  </a:lnTo>
                  <a:lnTo>
                    <a:pt x="3428" y="3116"/>
                  </a:lnTo>
                  <a:lnTo>
                    <a:pt x="3426" y="3126"/>
                  </a:lnTo>
                  <a:lnTo>
                    <a:pt x="3426" y="3130"/>
                  </a:lnTo>
                  <a:lnTo>
                    <a:pt x="3428" y="3128"/>
                  </a:lnTo>
                  <a:lnTo>
                    <a:pt x="3430" y="3124"/>
                  </a:lnTo>
                  <a:lnTo>
                    <a:pt x="3432" y="3120"/>
                  </a:lnTo>
                  <a:lnTo>
                    <a:pt x="3434" y="3114"/>
                  </a:lnTo>
                  <a:lnTo>
                    <a:pt x="3436" y="3110"/>
                  </a:lnTo>
                  <a:lnTo>
                    <a:pt x="3438" y="3104"/>
                  </a:lnTo>
                  <a:lnTo>
                    <a:pt x="3438" y="3100"/>
                  </a:lnTo>
                  <a:lnTo>
                    <a:pt x="3436" y="3100"/>
                  </a:lnTo>
                  <a:lnTo>
                    <a:pt x="3434" y="3100"/>
                  </a:lnTo>
                  <a:close/>
                  <a:moveTo>
                    <a:pt x="4106" y="2564"/>
                  </a:moveTo>
                  <a:lnTo>
                    <a:pt x="4106" y="2564"/>
                  </a:lnTo>
                  <a:lnTo>
                    <a:pt x="4098" y="2576"/>
                  </a:lnTo>
                  <a:lnTo>
                    <a:pt x="4088" y="2586"/>
                  </a:lnTo>
                  <a:lnTo>
                    <a:pt x="4084" y="2594"/>
                  </a:lnTo>
                  <a:lnTo>
                    <a:pt x="4082" y="2598"/>
                  </a:lnTo>
                  <a:lnTo>
                    <a:pt x="4084" y="2604"/>
                  </a:lnTo>
                  <a:lnTo>
                    <a:pt x="4086" y="2604"/>
                  </a:lnTo>
                  <a:lnTo>
                    <a:pt x="4088" y="2602"/>
                  </a:lnTo>
                  <a:lnTo>
                    <a:pt x="4094" y="2592"/>
                  </a:lnTo>
                  <a:lnTo>
                    <a:pt x="4098" y="2586"/>
                  </a:lnTo>
                  <a:lnTo>
                    <a:pt x="4104" y="2580"/>
                  </a:lnTo>
                  <a:lnTo>
                    <a:pt x="4112" y="2574"/>
                  </a:lnTo>
                  <a:lnTo>
                    <a:pt x="4122" y="2570"/>
                  </a:lnTo>
                  <a:lnTo>
                    <a:pt x="4126" y="2568"/>
                  </a:lnTo>
                  <a:lnTo>
                    <a:pt x="4126" y="2566"/>
                  </a:lnTo>
                  <a:lnTo>
                    <a:pt x="4120" y="2562"/>
                  </a:lnTo>
                  <a:lnTo>
                    <a:pt x="4112" y="2562"/>
                  </a:lnTo>
                  <a:lnTo>
                    <a:pt x="4108" y="2562"/>
                  </a:lnTo>
                  <a:lnTo>
                    <a:pt x="4106" y="2564"/>
                  </a:lnTo>
                  <a:close/>
                  <a:moveTo>
                    <a:pt x="3472" y="4884"/>
                  </a:moveTo>
                  <a:lnTo>
                    <a:pt x="3472" y="4884"/>
                  </a:lnTo>
                  <a:lnTo>
                    <a:pt x="3474" y="4884"/>
                  </a:lnTo>
                  <a:lnTo>
                    <a:pt x="3476" y="4884"/>
                  </a:lnTo>
                  <a:lnTo>
                    <a:pt x="3484" y="4882"/>
                  </a:lnTo>
                  <a:lnTo>
                    <a:pt x="3488" y="4880"/>
                  </a:lnTo>
                  <a:lnTo>
                    <a:pt x="3490" y="4878"/>
                  </a:lnTo>
                  <a:lnTo>
                    <a:pt x="3488" y="4878"/>
                  </a:lnTo>
                  <a:lnTo>
                    <a:pt x="3478" y="4878"/>
                  </a:lnTo>
                  <a:lnTo>
                    <a:pt x="3472" y="4880"/>
                  </a:lnTo>
                  <a:lnTo>
                    <a:pt x="3472" y="4882"/>
                  </a:lnTo>
                  <a:lnTo>
                    <a:pt x="3472" y="4884"/>
                  </a:lnTo>
                  <a:close/>
                  <a:moveTo>
                    <a:pt x="3468" y="3214"/>
                  </a:moveTo>
                  <a:lnTo>
                    <a:pt x="3468" y="3214"/>
                  </a:lnTo>
                  <a:lnTo>
                    <a:pt x="3468" y="3212"/>
                  </a:lnTo>
                  <a:lnTo>
                    <a:pt x="3466" y="3212"/>
                  </a:lnTo>
                  <a:lnTo>
                    <a:pt x="3462" y="3212"/>
                  </a:lnTo>
                  <a:lnTo>
                    <a:pt x="3460" y="3218"/>
                  </a:lnTo>
                  <a:lnTo>
                    <a:pt x="3460" y="3224"/>
                  </a:lnTo>
                  <a:lnTo>
                    <a:pt x="3460" y="3226"/>
                  </a:lnTo>
                  <a:lnTo>
                    <a:pt x="3462" y="3226"/>
                  </a:lnTo>
                  <a:lnTo>
                    <a:pt x="3464" y="3224"/>
                  </a:lnTo>
                  <a:lnTo>
                    <a:pt x="3468" y="3220"/>
                  </a:lnTo>
                  <a:lnTo>
                    <a:pt x="3468" y="3214"/>
                  </a:lnTo>
                  <a:close/>
                  <a:moveTo>
                    <a:pt x="3482" y="3322"/>
                  </a:moveTo>
                  <a:lnTo>
                    <a:pt x="3482" y="3322"/>
                  </a:lnTo>
                  <a:lnTo>
                    <a:pt x="3478" y="3322"/>
                  </a:lnTo>
                  <a:lnTo>
                    <a:pt x="3476" y="3326"/>
                  </a:lnTo>
                  <a:lnTo>
                    <a:pt x="3478" y="3330"/>
                  </a:lnTo>
                  <a:lnTo>
                    <a:pt x="3482" y="3332"/>
                  </a:lnTo>
                  <a:lnTo>
                    <a:pt x="3486" y="3332"/>
                  </a:lnTo>
                  <a:lnTo>
                    <a:pt x="3486" y="3328"/>
                  </a:lnTo>
                  <a:lnTo>
                    <a:pt x="3484" y="3324"/>
                  </a:lnTo>
                  <a:lnTo>
                    <a:pt x="3482" y="3322"/>
                  </a:lnTo>
                  <a:close/>
                  <a:moveTo>
                    <a:pt x="3652" y="3124"/>
                  </a:moveTo>
                  <a:lnTo>
                    <a:pt x="3652" y="3124"/>
                  </a:lnTo>
                  <a:lnTo>
                    <a:pt x="3654" y="3126"/>
                  </a:lnTo>
                  <a:lnTo>
                    <a:pt x="3656" y="3124"/>
                  </a:lnTo>
                  <a:lnTo>
                    <a:pt x="3658" y="3118"/>
                  </a:lnTo>
                  <a:lnTo>
                    <a:pt x="3662" y="3112"/>
                  </a:lnTo>
                  <a:lnTo>
                    <a:pt x="3662" y="3106"/>
                  </a:lnTo>
                  <a:lnTo>
                    <a:pt x="3662" y="3104"/>
                  </a:lnTo>
                  <a:lnTo>
                    <a:pt x="3660" y="3104"/>
                  </a:lnTo>
                  <a:lnTo>
                    <a:pt x="3656" y="3110"/>
                  </a:lnTo>
                  <a:lnTo>
                    <a:pt x="3652" y="3116"/>
                  </a:lnTo>
                  <a:lnTo>
                    <a:pt x="3652" y="3120"/>
                  </a:lnTo>
                  <a:lnTo>
                    <a:pt x="3652" y="3124"/>
                  </a:lnTo>
                  <a:close/>
                  <a:moveTo>
                    <a:pt x="3482" y="4890"/>
                  </a:moveTo>
                  <a:lnTo>
                    <a:pt x="3482" y="4890"/>
                  </a:lnTo>
                  <a:lnTo>
                    <a:pt x="3486" y="4896"/>
                  </a:lnTo>
                  <a:lnTo>
                    <a:pt x="3492" y="4904"/>
                  </a:lnTo>
                  <a:lnTo>
                    <a:pt x="3494" y="4904"/>
                  </a:lnTo>
                  <a:lnTo>
                    <a:pt x="3498" y="4898"/>
                  </a:lnTo>
                  <a:lnTo>
                    <a:pt x="3498" y="4890"/>
                  </a:lnTo>
                  <a:lnTo>
                    <a:pt x="3498" y="4888"/>
                  </a:lnTo>
                  <a:lnTo>
                    <a:pt x="3496" y="4886"/>
                  </a:lnTo>
                  <a:lnTo>
                    <a:pt x="3492" y="4884"/>
                  </a:lnTo>
                  <a:lnTo>
                    <a:pt x="3486" y="4884"/>
                  </a:lnTo>
                  <a:lnTo>
                    <a:pt x="3482" y="4886"/>
                  </a:lnTo>
                  <a:lnTo>
                    <a:pt x="3482" y="4888"/>
                  </a:lnTo>
                  <a:lnTo>
                    <a:pt x="3482" y="4890"/>
                  </a:lnTo>
                  <a:close/>
                  <a:moveTo>
                    <a:pt x="3640" y="3122"/>
                  </a:moveTo>
                  <a:lnTo>
                    <a:pt x="3640" y="3122"/>
                  </a:lnTo>
                  <a:lnTo>
                    <a:pt x="3634" y="3120"/>
                  </a:lnTo>
                  <a:lnTo>
                    <a:pt x="3628" y="3116"/>
                  </a:lnTo>
                  <a:lnTo>
                    <a:pt x="3620" y="3116"/>
                  </a:lnTo>
                  <a:lnTo>
                    <a:pt x="3612" y="3120"/>
                  </a:lnTo>
                  <a:lnTo>
                    <a:pt x="3608" y="3122"/>
                  </a:lnTo>
                  <a:lnTo>
                    <a:pt x="3604" y="3126"/>
                  </a:lnTo>
                  <a:lnTo>
                    <a:pt x="3602" y="3132"/>
                  </a:lnTo>
                  <a:lnTo>
                    <a:pt x="3600" y="3136"/>
                  </a:lnTo>
                  <a:lnTo>
                    <a:pt x="3598" y="3138"/>
                  </a:lnTo>
                  <a:lnTo>
                    <a:pt x="3596" y="3136"/>
                  </a:lnTo>
                  <a:lnTo>
                    <a:pt x="3592" y="3136"/>
                  </a:lnTo>
                  <a:lnTo>
                    <a:pt x="3590" y="3136"/>
                  </a:lnTo>
                  <a:lnTo>
                    <a:pt x="3586" y="3138"/>
                  </a:lnTo>
                  <a:lnTo>
                    <a:pt x="3582" y="3140"/>
                  </a:lnTo>
                  <a:lnTo>
                    <a:pt x="3580" y="3136"/>
                  </a:lnTo>
                  <a:lnTo>
                    <a:pt x="3580" y="3130"/>
                  </a:lnTo>
                  <a:lnTo>
                    <a:pt x="3578" y="3128"/>
                  </a:lnTo>
                  <a:lnTo>
                    <a:pt x="3576" y="3128"/>
                  </a:lnTo>
                  <a:lnTo>
                    <a:pt x="3574" y="3132"/>
                  </a:lnTo>
                  <a:lnTo>
                    <a:pt x="3568" y="3144"/>
                  </a:lnTo>
                  <a:lnTo>
                    <a:pt x="3564" y="3150"/>
                  </a:lnTo>
                  <a:lnTo>
                    <a:pt x="3560" y="3156"/>
                  </a:lnTo>
                  <a:lnTo>
                    <a:pt x="3550" y="3164"/>
                  </a:lnTo>
                  <a:lnTo>
                    <a:pt x="3544" y="3168"/>
                  </a:lnTo>
                  <a:lnTo>
                    <a:pt x="3548" y="3168"/>
                  </a:lnTo>
                  <a:lnTo>
                    <a:pt x="3554" y="3168"/>
                  </a:lnTo>
                  <a:lnTo>
                    <a:pt x="3556" y="3170"/>
                  </a:lnTo>
                  <a:lnTo>
                    <a:pt x="3558" y="3172"/>
                  </a:lnTo>
                  <a:lnTo>
                    <a:pt x="3558" y="3174"/>
                  </a:lnTo>
                  <a:lnTo>
                    <a:pt x="3558" y="3182"/>
                  </a:lnTo>
                  <a:lnTo>
                    <a:pt x="3558" y="3186"/>
                  </a:lnTo>
                  <a:lnTo>
                    <a:pt x="3562" y="3190"/>
                  </a:lnTo>
                  <a:lnTo>
                    <a:pt x="3564" y="3192"/>
                  </a:lnTo>
                  <a:lnTo>
                    <a:pt x="3564" y="3196"/>
                  </a:lnTo>
                  <a:lnTo>
                    <a:pt x="3564" y="3198"/>
                  </a:lnTo>
                  <a:lnTo>
                    <a:pt x="3562" y="3200"/>
                  </a:lnTo>
                  <a:lnTo>
                    <a:pt x="3564" y="3200"/>
                  </a:lnTo>
                  <a:lnTo>
                    <a:pt x="3574" y="3202"/>
                  </a:lnTo>
                  <a:lnTo>
                    <a:pt x="3578" y="3202"/>
                  </a:lnTo>
                  <a:lnTo>
                    <a:pt x="3580" y="3198"/>
                  </a:lnTo>
                  <a:lnTo>
                    <a:pt x="3584" y="3186"/>
                  </a:lnTo>
                  <a:lnTo>
                    <a:pt x="3588" y="3178"/>
                  </a:lnTo>
                  <a:lnTo>
                    <a:pt x="3590" y="3172"/>
                  </a:lnTo>
                  <a:lnTo>
                    <a:pt x="3594" y="3166"/>
                  </a:lnTo>
                  <a:lnTo>
                    <a:pt x="3602" y="3164"/>
                  </a:lnTo>
                  <a:lnTo>
                    <a:pt x="3608" y="3162"/>
                  </a:lnTo>
                  <a:lnTo>
                    <a:pt x="3614" y="3164"/>
                  </a:lnTo>
                  <a:lnTo>
                    <a:pt x="3620" y="3170"/>
                  </a:lnTo>
                  <a:lnTo>
                    <a:pt x="3624" y="3172"/>
                  </a:lnTo>
                  <a:lnTo>
                    <a:pt x="3626" y="3172"/>
                  </a:lnTo>
                  <a:lnTo>
                    <a:pt x="3628" y="3170"/>
                  </a:lnTo>
                  <a:lnTo>
                    <a:pt x="3630" y="3166"/>
                  </a:lnTo>
                  <a:lnTo>
                    <a:pt x="3632" y="3160"/>
                  </a:lnTo>
                  <a:lnTo>
                    <a:pt x="3636" y="3156"/>
                  </a:lnTo>
                  <a:lnTo>
                    <a:pt x="3642" y="3150"/>
                  </a:lnTo>
                  <a:lnTo>
                    <a:pt x="3646" y="3148"/>
                  </a:lnTo>
                  <a:lnTo>
                    <a:pt x="3648" y="3144"/>
                  </a:lnTo>
                  <a:lnTo>
                    <a:pt x="3646" y="3140"/>
                  </a:lnTo>
                  <a:lnTo>
                    <a:pt x="3644" y="3132"/>
                  </a:lnTo>
                  <a:lnTo>
                    <a:pt x="3644" y="3128"/>
                  </a:lnTo>
                  <a:lnTo>
                    <a:pt x="3644" y="3126"/>
                  </a:lnTo>
                  <a:lnTo>
                    <a:pt x="3640" y="3122"/>
                  </a:lnTo>
                  <a:close/>
                  <a:moveTo>
                    <a:pt x="3450" y="4936"/>
                  </a:moveTo>
                  <a:lnTo>
                    <a:pt x="3450" y="4936"/>
                  </a:lnTo>
                  <a:lnTo>
                    <a:pt x="3456" y="4938"/>
                  </a:lnTo>
                  <a:lnTo>
                    <a:pt x="3462" y="4940"/>
                  </a:lnTo>
                  <a:lnTo>
                    <a:pt x="3468" y="4940"/>
                  </a:lnTo>
                  <a:lnTo>
                    <a:pt x="3470" y="4938"/>
                  </a:lnTo>
                  <a:lnTo>
                    <a:pt x="3472" y="4934"/>
                  </a:lnTo>
                  <a:lnTo>
                    <a:pt x="3474" y="4926"/>
                  </a:lnTo>
                  <a:lnTo>
                    <a:pt x="3472" y="4922"/>
                  </a:lnTo>
                  <a:lnTo>
                    <a:pt x="3466" y="4922"/>
                  </a:lnTo>
                  <a:lnTo>
                    <a:pt x="3458" y="4924"/>
                  </a:lnTo>
                  <a:lnTo>
                    <a:pt x="3448" y="4930"/>
                  </a:lnTo>
                  <a:lnTo>
                    <a:pt x="3448" y="4932"/>
                  </a:lnTo>
                  <a:lnTo>
                    <a:pt x="3450" y="4936"/>
                  </a:lnTo>
                  <a:close/>
                  <a:moveTo>
                    <a:pt x="3012" y="5270"/>
                  </a:moveTo>
                  <a:lnTo>
                    <a:pt x="3012" y="5270"/>
                  </a:lnTo>
                  <a:lnTo>
                    <a:pt x="3008" y="5266"/>
                  </a:lnTo>
                  <a:lnTo>
                    <a:pt x="3006" y="5264"/>
                  </a:lnTo>
                  <a:lnTo>
                    <a:pt x="3008" y="5262"/>
                  </a:lnTo>
                  <a:lnTo>
                    <a:pt x="3012" y="5264"/>
                  </a:lnTo>
                  <a:lnTo>
                    <a:pt x="3020" y="5266"/>
                  </a:lnTo>
                  <a:lnTo>
                    <a:pt x="3022" y="5266"/>
                  </a:lnTo>
                  <a:lnTo>
                    <a:pt x="3022" y="5264"/>
                  </a:lnTo>
                  <a:lnTo>
                    <a:pt x="3022" y="5258"/>
                  </a:lnTo>
                  <a:lnTo>
                    <a:pt x="3020" y="5250"/>
                  </a:lnTo>
                  <a:lnTo>
                    <a:pt x="3014" y="5244"/>
                  </a:lnTo>
                  <a:lnTo>
                    <a:pt x="3010" y="5242"/>
                  </a:lnTo>
                  <a:lnTo>
                    <a:pt x="3008" y="5244"/>
                  </a:lnTo>
                  <a:lnTo>
                    <a:pt x="3006" y="5246"/>
                  </a:lnTo>
                  <a:lnTo>
                    <a:pt x="3004" y="5246"/>
                  </a:lnTo>
                  <a:lnTo>
                    <a:pt x="3000" y="5242"/>
                  </a:lnTo>
                  <a:lnTo>
                    <a:pt x="2998" y="5240"/>
                  </a:lnTo>
                  <a:lnTo>
                    <a:pt x="2994" y="5240"/>
                  </a:lnTo>
                  <a:lnTo>
                    <a:pt x="2992" y="5242"/>
                  </a:lnTo>
                  <a:lnTo>
                    <a:pt x="2988" y="5244"/>
                  </a:lnTo>
                  <a:lnTo>
                    <a:pt x="2986" y="5244"/>
                  </a:lnTo>
                  <a:lnTo>
                    <a:pt x="2982" y="5240"/>
                  </a:lnTo>
                  <a:lnTo>
                    <a:pt x="2978" y="5236"/>
                  </a:lnTo>
                  <a:lnTo>
                    <a:pt x="2974" y="5234"/>
                  </a:lnTo>
                  <a:lnTo>
                    <a:pt x="2970" y="5234"/>
                  </a:lnTo>
                  <a:lnTo>
                    <a:pt x="2966" y="5236"/>
                  </a:lnTo>
                  <a:lnTo>
                    <a:pt x="2964" y="5238"/>
                  </a:lnTo>
                  <a:lnTo>
                    <a:pt x="2964" y="5240"/>
                  </a:lnTo>
                  <a:lnTo>
                    <a:pt x="2966" y="5244"/>
                  </a:lnTo>
                  <a:lnTo>
                    <a:pt x="2970" y="5250"/>
                  </a:lnTo>
                  <a:lnTo>
                    <a:pt x="2974" y="5252"/>
                  </a:lnTo>
                  <a:lnTo>
                    <a:pt x="2978" y="5252"/>
                  </a:lnTo>
                  <a:lnTo>
                    <a:pt x="2984" y="5256"/>
                  </a:lnTo>
                  <a:lnTo>
                    <a:pt x="2986" y="5260"/>
                  </a:lnTo>
                  <a:lnTo>
                    <a:pt x="2984" y="5260"/>
                  </a:lnTo>
                  <a:lnTo>
                    <a:pt x="2982" y="5260"/>
                  </a:lnTo>
                  <a:lnTo>
                    <a:pt x="2976" y="5262"/>
                  </a:lnTo>
                  <a:lnTo>
                    <a:pt x="2972" y="5264"/>
                  </a:lnTo>
                  <a:lnTo>
                    <a:pt x="2970" y="5264"/>
                  </a:lnTo>
                  <a:lnTo>
                    <a:pt x="2966" y="5260"/>
                  </a:lnTo>
                  <a:lnTo>
                    <a:pt x="2960" y="5252"/>
                  </a:lnTo>
                  <a:lnTo>
                    <a:pt x="2956" y="5252"/>
                  </a:lnTo>
                  <a:lnTo>
                    <a:pt x="2954" y="5252"/>
                  </a:lnTo>
                  <a:lnTo>
                    <a:pt x="2948" y="5250"/>
                  </a:lnTo>
                  <a:lnTo>
                    <a:pt x="2944" y="5248"/>
                  </a:lnTo>
                  <a:lnTo>
                    <a:pt x="2940" y="5246"/>
                  </a:lnTo>
                  <a:lnTo>
                    <a:pt x="2938" y="5248"/>
                  </a:lnTo>
                  <a:lnTo>
                    <a:pt x="2936" y="5250"/>
                  </a:lnTo>
                  <a:lnTo>
                    <a:pt x="2932" y="5254"/>
                  </a:lnTo>
                  <a:lnTo>
                    <a:pt x="2928" y="5256"/>
                  </a:lnTo>
                  <a:lnTo>
                    <a:pt x="2926" y="5258"/>
                  </a:lnTo>
                  <a:lnTo>
                    <a:pt x="2926" y="5266"/>
                  </a:lnTo>
                  <a:lnTo>
                    <a:pt x="2926" y="5270"/>
                  </a:lnTo>
                  <a:lnTo>
                    <a:pt x="2926" y="5276"/>
                  </a:lnTo>
                  <a:lnTo>
                    <a:pt x="2926" y="5278"/>
                  </a:lnTo>
                  <a:lnTo>
                    <a:pt x="2928" y="5280"/>
                  </a:lnTo>
                  <a:lnTo>
                    <a:pt x="2938" y="5282"/>
                  </a:lnTo>
                  <a:lnTo>
                    <a:pt x="2948" y="5282"/>
                  </a:lnTo>
                  <a:lnTo>
                    <a:pt x="2960" y="5278"/>
                  </a:lnTo>
                  <a:lnTo>
                    <a:pt x="2970" y="5274"/>
                  </a:lnTo>
                  <a:lnTo>
                    <a:pt x="2978" y="5272"/>
                  </a:lnTo>
                  <a:lnTo>
                    <a:pt x="2984" y="5272"/>
                  </a:lnTo>
                  <a:lnTo>
                    <a:pt x="2986" y="5268"/>
                  </a:lnTo>
                  <a:lnTo>
                    <a:pt x="2988" y="5268"/>
                  </a:lnTo>
                  <a:lnTo>
                    <a:pt x="2990" y="5270"/>
                  </a:lnTo>
                  <a:lnTo>
                    <a:pt x="2992" y="5272"/>
                  </a:lnTo>
                  <a:lnTo>
                    <a:pt x="2994" y="5270"/>
                  </a:lnTo>
                  <a:lnTo>
                    <a:pt x="2998" y="5270"/>
                  </a:lnTo>
                  <a:lnTo>
                    <a:pt x="3004" y="5270"/>
                  </a:lnTo>
                  <a:lnTo>
                    <a:pt x="3014" y="5272"/>
                  </a:lnTo>
                  <a:lnTo>
                    <a:pt x="3016" y="5272"/>
                  </a:lnTo>
                  <a:lnTo>
                    <a:pt x="3012" y="5270"/>
                  </a:lnTo>
                  <a:close/>
                  <a:moveTo>
                    <a:pt x="3240" y="4810"/>
                  </a:moveTo>
                  <a:lnTo>
                    <a:pt x="3240" y="4810"/>
                  </a:lnTo>
                  <a:lnTo>
                    <a:pt x="3258" y="4782"/>
                  </a:lnTo>
                  <a:lnTo>
                    <a:pt x="3262" y="4776"/>
                  </a:lnTo>
                  <a:lnTo>
                    <a:pt x="3264" y="4770"/>
                  </a:lnTo>
                  <a:lnTo>
                    <a:pt x="3264" y="4764"/>
                  </a:lnTo>
                  <a:lnTo>
                    <a:pt x="3262" y="4760"/>
                  </a:lnTo>
                  <a:lnTo>
                    <a:pt x="3258" y="4756"/>
                  </a:lnTo>
                  <a:lnTo>
                    <a:pt x="3254" y="4756"/>
                  </a:lnTo>
                  <a:lnTo>
                    <a:pt x="3250" y="4758"/>
                  </a:lnTo>
                  <a:lnTo>
                    <a:pt x="3246" y="4764"/>
                  </a:lnTo>
                  <a:lnTo>
                    <a:pt x="3236" y="4776"/>
                  </a:lnTo>
                  <a:lnTo>
                    <a:pt x="3228" y="4792"/>
                  </a:lnTo>
                  <a:lnTo>
                    <a:pt x="3222" y="4796"/>
                  </a:lnTo>
                  <a:lnTo>
                    <a:pt x="3216" y="4798"/>
                  </a:lnTo>
                  <a:lnTo>
                    <a:pt x="3208" y="4798"/>
                  </a:lnTo>
                  <a:lnTo>
                    <a:pt x="3198" y="4798"/>
                  </a:lnTo>
                  <a:lnTo>
                    <a:pt x="3182" y="4794"/>
                  </a:lnTo>
                  <a:lnTo>
                    <a:pt x="3176" y="4794"/>
                  </a:lnTo>
                  <a:lnTo>
                    <a:pt x="3174" y="4796"/>
                  </a:lnTo>
                  <a:lnTo>
                    <a:pt x="3170" y="4798"/>
                  </a:lnTo>
                  <a:lnTo>
                    <a:pt x="3168" y="4798"/>
                  </a:lnTo>
                  <a:lnTo>
                    <a:pt x="3158" y="4794"/>
                  </a:lnTo>
                  <a:lnTo>
                    <a:pt x="3146" y="4792"/>
                  </a:lnTo>
                  <a:lnTo>
                    <a:pt x="3138" y="4790"/>
                  </a:lnTo>
                  <a:lnTo>
                    <a:pt x="3130" y="4790"/>
                  </a:lnTo>
                  <a:lnTo>
                    <a:pt x="3122" y="4790"/>
                  </a:lnTo>
                  <a:lnTo>
                    <a:pt x="3118" y="4788"/>
                  </a:lnTo>
                  <a:lnTo>
                    <a:pt x="3116" y="4786"/>
                  </a:lnTo>
                  <a:lnTo>
                    <a:pt x="3114" y="4784"/>
                  </a:lnTo>
                  <a:lnTo>
                    <a:pt x="3114" y="4780"/>
                  </a:lnTo>
                  <a:lnTo>
                    <a:pt x="3114" y="4778"/>
                  </a:lnTo>
                  <a:lnTo>
                    <a:pt x="3112" y="4778"/>
                  </a:lnTo>
                  <a:lnTo>
                    <a:pt x="3104" y="4778"/>
                  </a:lnTo>
                  <a:lnTo>
                    <a:pt x="3098" y="4776"/>
                  </a:lnTo>
                  <a:lnTo>
                    <a:pt x="3092" y="4776"/>
                  </a:lnTo>
                  <a:lnTo>
                    <a:pt x="3090" y="4778"/>
                  </a:lnTo>
                  <a:lnTo>
                    <a:pt x="3088" y="4780"/>
                  </a:lnTo>
                  <a:lnTo>
                    <a:pt x="3084" y="4788"/>
                  </a:lnTo>
                  <a:lnTo>
                    <a:pt x="3080" y="4796"/>
                  </a:lnTo>
                  <a:lnTo>
                    <a:pt x="3078" y="4800"/>
                  </a:lnTo>
                  <a:lnTo>
                    <a:pt x="3074" y="4800"/>
                  </a:lnTo>
                  <a:lnTo>
                    <a:pt x="3072" y="4800"/>
                  </a:lnTo>
                  <a:lnTo>
                    <a:pt x="3068" y="4796"/>
                  </a:lnTo>
                  <a:lnTo>
                    <a:pt x="3066" y="4792"/>
                  </a:lnTo>
                  <a:lnTo>
                    <a:pt x="3064" y="4792"/>
                  </a:lnTo>
                  <a:lnTo>
                    <a:pt x="3060" y="4798"/>
                  </a:lnTo>
                  <a:lnTo>
                    <a:pt x="3056" y="4810"/>
                  </a:lnTo>
                  <a:lnTo>
                    <a:pt x="3052" y="4820"/>
                  </a:lnTo>
                  <a:lnTo>
                    <a:pt x="3048" y="4824"/>
                  </a:lnTo>
                  <a:lnTo>
                    <a:pt x="3048" y="4828"/>
                  </a:lnTo>
                  <a:lnTo>
                    <a:pt x="3048" y="4834"/>
                  </a:lnTo>
                  <a:lnTo>
                    <a:pt x="3048" y="4838"/>
                  </a:lnTo>
                  <a:lnTo>
                    <a:pt x="3046" y="4840"/>
                  </a:lnTo>
                  <a:lnTo>
                    <a:pt x="3044" y="4842"/>
                  </a:lnTo>
                  <a:lnTo>
                    <a:pt x="3040" y="4844"/>
                  </a:lnTo>
                  <a:lnTo>
                    <a:pt x="3040" y="4848"/>
                  </a:lnTo>
                  <a:lnTo>
                    <a:pt x="3042" y="4854"/>
                  </a:lnTo>
                  <a:lnTo>
                    <a:pt x="3044" y="4864"/>
                  </a:lnTo>
                  <a:lnTo>
                    <a:pt x="3040" y="4876"/>
                  </a:lnTo>
                  <a:lnTo>
                    <a:pt x="3034" y="4886"/>
                  </a:lnTo>
                  <a:lnTo>
                    <a:pt x="3030" y="4900"/>
                  </a:lnTo>
                  <a:lnTo>
                    <a:pt x="3030" y="4908"/>
                  </a:lnTo>
                  <a:lnTo>
                    <a:pt x="3030" y="4918"/>
                  </a:lnTo>
                  <a:lnTo>
                    <a:pt x="3030" y="4932"/>
                  </a:lnTo>
                  <a:lnTo>
                    <a:pt x="3028" y="4934"/>
                  </a:lnTo>
                  <a:lnTo>
                    <a:pt x="3026" y="4936"/>
                  </a:lnTo>
                  <a:lnTo>
                    <a:pt x="3024" y="4936"/>
                  </a:lnTo>
                  <a:lnTo>
                    <a:pt x="3024" y="4938"/>
                  </a:lnTo>
                  <a:lnTo>
                    <a:pt x="3022" y="4944"/>
                  </a:lnTo>
                  <a:lnTo>
                    <a:pt x="3020" y="4952"/>
                  </a:lnTo>
                  <a:lnTo>
                    <a:pt x="3020" y="4960"/>
                  </a:lnTo>
                  <a:lnTo>
                    <a:pt x="3016" y="4964"/>
                  </a:lnTo>
                  <a:lnTo>
                    <a:pt x="3014" y="4968"/>
                  </a:lnTo>
                  <a:lnTo>
                    <a:pt x="3010" y="4968"/>
                  </a:lnTo>
                  <a:lnTo>
                    <a:pt x="3006" y="4970"/>
                  </a:lnTo>
                  <a:lnTo>
                    <a:pt x="3006" y="4972"/>
                  </a:lnTo>
                  <a:lnTo>
                    <a:pt x="3008" y="4976"/>
                  </a:lnTo>
                  <a:lnTo>
                    <a:pt x="3010" y="4984"/>
                  </a:lnTo>
                  <a:lnTo>
                    <a:pt x="3008" y="4986"/>
                  </a:lnTo>
                  <a:lnTo>
                    <a:pt x="3006" y="4990"/>
                  </a:lnTo>
                  <a:lnTo>
                    <a:pt x="3008" y="5002"/>
                  </a:lnTo>
                  <a:lnTo>
                    <a:pt x="3012" y="5008"/>
                  </a:lnTo>
                  <a:lnTo>
                    <a:pt x="3014" y="5010"/>
                  </a:lnTo>
                  <a:lnTo>
                    <a:pt x="3018" y="5010"/>
                  </a:lnTo>
                  <a:lnTo>
                    <a:pt x="3020" y="5010"/>
                  </a:lnTo>
                  <a:lnTo>
                    <a:pt x="3024" y="5010"/>
                  </a:lnTo>
                  <a:lnTo>
                    <a:pt x="3028" y="5010"/>
                  </a:lnTo>
                  <a:lnTo>
                    <a:pt x="3032" y="5014"/>
                  </a:lnTo>
                  <a:lnTo>
                    <a:pt x="3036" y="5022"/>
                  </a:lnTo>
                  <a:lnTo>
                    <a:pt x="3040" y="5034"/>
                  </a:lnTo>
                  <a:lnTo>
                    <a:pt x="3040" y="5046"/>
                  </a:lnTo>
                  <a:lnTo>
                    <a:pt x="3038" y="5058"/>
                  </a:lnTo>
                  <a:lnTo>
                    <a:pt x="3036" y="5070"/>
                  </a:lnTo>
                  <a:lnTo>
                    <a:pt x="3032" y="5082"/>
                  </a:lnTo>
                  <a:lnTo>
                    <a:pt x="3030" y="5092"/>
                  </a:lnTo>
                  <a:lnTo>
                    <a:pt x="3030" y="5102"/>
                  </a:lnTo>
                  <a:lnTo>
                    <a:pt x="3034" y="5112"/>
                  </a:lnTo>
                  <a:lnTo>
                    <a:pt x="3038" y="5116"/>
                  </a:lnTo>
                  <a:lnTo>
                    <a:pt x="3042" y="5118"/>
                  </a:lnTo>
                  <a:lnTo>
                    <a:pt x="3046" y="5118"/>
                  </a:lnTo>
                  <a:lnTo>
                    <a:pt x="3050" y="5116"/>
                  </a:lnTo>
                  <a:lnTo>
                    <a:pt x="3058" y="5114"/>
                  </a:lnTo>
                  <a:lnTo>
                    <a:pt x="3068" y="5112"/>
                  </a:lnTo>
                  <a:lnTo>
                    <a:pt x="3072" y="5112"/>
                  </a:lnTo>
                  <a:lnTo>
                    <a:pt x="3072" y="5110"/>
                  </a:lnTo>
                  <a:lnTo>
                    <a:pt x="3070" y="5100"/>
                  </a:lnTo>
                  <a:lnTo>
                    <a:pt x="3068" y="5088"/>
                  </a:lnTo>
                  <a:lnTo>
                    <a:pt x="3068" y="5082"/>
                  </a:lnTo>
                  <a:lnTo>
                    <a:pt x="3070" y="5076"/>
                  </a:lnTo>
                  <a:lnTo>
                    <a:pt x="3072" y="5070"/>
                  </a:lnTo>
                  <a:lnTo>
                    <a:pt x="3074" y="5064"/>
                  </a:lnTo>
                  <a:lnTo>
                    <a:pt x="3072" y="5050"/>
                  </a:lnTo>
                  <a:lnTo>
                    <a:pt x="3072" y="5034"/>
                  </a:lnTo>
                  <a:lnTo>
                    <a:pt x="3072" y="5014"/>
                  </a:lnTo>
                  <a:lnTo>
                    <a:pt x="3074" y="5004"/>
                  </a:lnTo>
                  <a:lnTo>
                    <a:pt x="3072" y="4998"/>
                  </a:lnTo>
                  <a:lnTo>
                    <a:pt x="3068" y="4990"/>
                  </a:lnTo>
                  <a:lnTo>
                    <a:pt x="3068" y="4988"/>
                  </a:lnTo>
                  <a:lnTo>
                    <a:pt x="3068" y="4984"/>
                  </a:lnTo>
                  <a:lnTo>
                    <a:pt x="3076" y="4974"/>
                  </a:lnTo>
                  <a:lnTo>
                    <a:pt x="3084" y="4970"/>
                  </a:lnTo>
                  <a:lnTo>
                    <a:pt x="3090" y="4968"/>
                  </a:lnTo>
                  <a:lnTo>
                    <a:pt x="3094" y="4968"/>
                  </a:lnTo>
                  <a:lnTo>
                    <a:pt x="3098" y="4972"/>
                  </a:lnTo>
                  <a:lnTo>
                    <a:pt x="3100" y="4976"/>
                  </a:lnTo>
                  <a:lnTo>
                    <a:pt x="3100" y="4982"/>
                  </a:lnTo>
                  <a:lnTo>
                    <a:pt x="3098" y="4990"/>
                  </a:lnTo>
                  <a:lnTo>
                    <a:pt x="3094" y="4996"/>
                  </a:lnTo>
                  <a:lnTo>
                    <a:pt x="3092" y="5002"/>
                  </a:lnTo>
                  <a:lnTo>
                    <a:pt x="3090" y="5008"/>
                  </a:lnTo>
                  <a:lnTo>
                    <a:pt x="3092" y="5012"/>
                  </a:lnTo>
                  <a:lnTo>
                    <a:pt x="3094" y="5016"/>
                  </a:lnTo>
                  <a:lnTo>
                    <a:pt x="3102" y="5024"/>
                  </a:lnTo>
                  <a:lnTo>
                    <a:pt x="3112" y="5034"/>
                  </a:lnTo>
                  <a:lnTo>
                    <a:pt x="3116" y="5040"/>
                  </a:lnTo>
                  <a:lnTo>
                    <a:pt x="3116" y="5046"/>
                  </a:lnTo>
                  <a:lnTo>
                    <a:pt x="3114" y="5062"/>
                  </a:lnTo>
                  <a:lnTo>
                    <a:pt x="3114" y="5068"/>
                  </a:lnTo>
                  <a:lnTo>
                    <a:pt x="3116" y="5074"/>
                  </a:lnTo>
                  <a:lnTo>
                    <a:pt x="3120" y="5076"/>
                  </a:lnTo>
                  <a:lnTo>
                    <a:pt x="3130" y="5078"/>
                  </a:lnTo>
                  <a:lnTo>
                    <a:pt x="3136" y="5076"/>
                  </a:lnTo>
                  <a:lnTo>
                    <a:pt x="3138" y="5076"/>
                  </a:lnTo>
                  <a:lnTo>
                    <a:pt x="3140" y="5072"/>
                  </a:lnTo>
                  <a:lnTo>
                    <a:pt x="3140" y="5070"/>
                  </a:lnTo>
                  <a:lnTo>
                    <a:pt x="3140" y="5062"/>
                  </a:lnTo>
                  <a:lnTo>
                    <a:pt x="3142" y="5060"/>
                  </a:lnTo>
                  <a:lnTo>
                    <a:pt x="3148" y="5056"/>
                  </a:lnTo>
                  <a:lnTo>
                    <a:pt x="3152" y="5056"/>
                  </a:lnTo>
                  <a:lnTo>
                    <a:pt x="3156" y="5054"/>
                  </a:lnTo>
                  <a:lnTo>
                    <a:pt x="3164" y="5056"/>
                  </a:lnTo>
                  <a:lnTo>
                    <a:pt x="3166" y="5056"/>
                  </a:lnTo>
                  <a:lnTo>
                    <a:pt x="3168" y="5056"/>
                  </a:lnTo>
                  <a:lnTo>
                    <a:pt x="3172" y="5048"/>
                  </a:lnTo>
                  <a:lnTo>
                    <a:pt x="3172" y="5042"/>
                  </a:lnTo>
                  <a:lnTo>
                    <a:pt x="3170" y="5036"/>
                  </a:lnTo>
                  <a:lnTo>
                    <a:pt x="3164" y="5032"/>
                  </a:lnTo>
                  <a:lnTo>
                    <a:pt x="3158" y="5028"/>
                  </a:lnTo>
                  <a:lnTo>
                    <a:pt x="3152" y="5026"/>
                  </a:lnTo>
                  <a:lnTo>
                    <a:pt x="3148" y="5022"/>
                  </a:lnTo>
                  <a:lnTo>
                    <a:pt x="3146" y="5016"/>
                  </a:lnTo>
                  <a:lnTo>
                    <a:pt x="3148" y="5012"/>
                  </a:lnTo>
                  <a:lnTo>
                    <a:pt x="3152" y="5006"/>
                  </a:lnTo>
                  <a:lnTo>
                    <a:pt x="3152" y="4998"/>
                  </a:lnTo>
                  <a:lnTo>
                    <a:pt x="3150" y="4990"/>
                  </a:lnTo>
                  <a:lnTo>
                    <a:pt x="3148" y="4980"/>
                  </a:lnTo>
                  <a:lnTo>
                    <a:pt x="3136" y="4962"/>
                  </a:lnTo>
                  <a:lnTo>
                    <a:pt x="3122" y="4946"/>
                  </a:lnTo>
                  <a:lnTo>
                    <a:pt x="3118" y="4940"/>
                  </a:lnTo>
                  <a:lnTo>
                    <a:pt x="3118" y="4934"/>
                  </a:lnTo>
                  <a:lnTo>
                    <a:pt x="3122" y="4930"/>
                  </a:lnTo>
                  <a:lnTo>
                    <a:pt x="3128" y="4926"/>
                  </a:lnTo>
                  <a:lnTo>
                    <a:pt x="3146" y="4916"/>
                  </a:lnTo>
                  <a:lnTo>
                    <a:pt x="3154" y="4908"/>
                  </a:lnTo>
                  <a:lnTo>
                    <a:pt x="3162" y="4898"/>
                  </a:lnTo>
                  <a:lnTo>
                    <a:pt x="3168" y="4888"/>
                  </a:lnTo>
                  <a:lnTo>
                    <a:pt x="3172" y="4884"/>
                  </a:lnTo>
                  <a:lnTo>
                    <a:pt x="3176" y="4884"/>
                  </a:lnTo>
                  <a:lnTo>
                    <a:pt x="3180" y="4886"/>
                  </a:lnTo>
                  <a:lnTo>
                    <a:pt x="3186" y="4890"/>
                  </a:lnTo>
                  <a:lnTo>
                    <a:pt x="3190" y="4890"/>
                  </a:lnTo>
                  <a:lnTo>
                    <a:pt x="3192" y="4888"/>
                  </a:lnTo>
                  <a:lnTo>
                    <a:pt x="3196" y="4880"/>
                  </a:lnTo>
                  <a:lnTo>
                    <a:pt x="3196" y="4876"/>
                  </a:lnTo>
                  <a:lnTo>
                    <a:pt x="3194" y="4874"/>
                  </a:lnTo>
                  <a:lnTo>
                    <a:pt x="3192" y="4872"/>
                  </a:lnTo>
                  <a:lnTo>
                    <a:pt x="3188" y="4870"/>
                  </a:lnTo>
                  <a:lnTo>
                    <a:pt x="3170" y="4870"/>
                  </a:lnTo>
                  <a:lnTo>
                    <a:pt x="3160" y="4872"/>
                  </a:lnTo>
                  <a:lnTo>
                    <a:pt x="3152" y="4874"/>
                  </a:lnTo>
                  <a:lnTo>
                    <a:pt x="3144" y="4880"/>
                  </a:lnTo>
                  <a:lnTo>
                    <a:pt x="3136" y="4884"/>
                  </a:lnTo>
                  <a:lnTo>
                    <a:pt x="3130" y="4884"/>
                  </a:lnTo>
                  <a:lnTo>
                    <a:pt x="3124" y="4884"/>
                  </a:lnTo>
                  <a:lnTo>
                    <a:pt x="3116" y="4882"/>
                  </a:lnTo>
                  <a:lnTo>
                    <a:pt x="3112" y="4886"/>
                  </a:lnTo>
                  <a:lnTo>
                    <a:pt x="3108" y="4890"/>
                  </a:lnTo>
                  <a:lnTo>
                    <a:pt x="3106" y="4894"/>
                  </a:lnTo>
                  <a:lnTo>
                    <a:pt x="3104" y="4900"/>
                  </a:lnTo>
                  <a:lnTo>
                    <a:pt x="3100" y="4904"/>
                  </a:lnTo>
                  <a:lnTo>
                    <a:pt x="3096" y="4908"/>
                  </a:lnTo>
                  <a:lnTo>
                    <a:pt x="3088" y="4908"/>
                  </a:lnTo>
                  <a:lnTo>
                    <a:pt x="3082" y="4906"/>
                  </a:lnTo>
                  <a:lnTo>
                    <a:pt x="3078" y="4904"/>
                  </a:lnTo>
                  <a:lnTo>
                    <a:pt x="3078" y="4902"/>
                  </a:lnTo>
                  <a:lnTo>
                    <a:pt x="3078" y="4898"/>
                  </a:lnTo>
                  <a:lnTo>
                    <a:pt x="3076" y="4892"/>
                  </a:lnTo>
                  <a:lnTo>
                    <a:pt x="3074" y="4888"/>
                  </a:lnTo>
                  <a:lnTo>
                    <a:pt x="3068" y="4882"/>
                  </a:lnTo>
                  <a:lnTo>
                    <a:pt x="3064" y="4880"/>
                  </a:lnTo>
                  <a:lnTo>
                    <a:pt x="3062" y="4876"/>
                  </a:lnTo>
                  <a:lnTo>
                    <a:pt x="3058" y="4866"/>
                  </a:lnTo>
                  <a:lnTo>
                    <a:pt x="3058" y="4852"/>
                  </a:lnTo>
                  <a:lnTo>
                    <a:pt x="3060" y="4840"/>
                  </a:lnTo>
                  <a:lnTo>
                    <a:pt x="3066" y="4828"/>
                  </a:lnTo>
                  <a:lnTo>
                    <a:pt x="3072" y="4818"/>
                  </a:lnTo>
                  <a:lnTo>
                    <a:pt x="3074" y="4816"/>
                  </a:lnTo>
                  <a:lnTo>
                    <a:pt x="3078" y="4814"/>
                  </a:lnTo>
                  <a:lnTo>
                    <a:pt x="3082" y="4814"/>
                  </a:lnTo>
                  <a:lnTo>
                    <a:pt x="3086" y="4816"/>
                  </a:lnTo>
                  <a:lnTo>
                    <a:pt x="3092" y="4818"/>
                  </a:lnTo>
                  <a:lnTo>
                    <a:pt x="3096" y="4820"/>
                  </a:lnTo>
                  <a:lnTo>
                    <a:pt x="3106" y="4818"/>
                  </a:lnTo>
                  <a:lnTo>
                    <a:pt x="3116" y="4818"/>
                  </a:lnTo>
                  <a:lnTo>
                    <a:pt x="3122" y="4818"/>
                  </a:lnTo>
                  <a:lnTo>
                    <a:pt x="3126" y="4818"/>
                  </a:lnTo>
                  <a:lnTo>
                    <a:pt x="3132" y="4820"/>
                  </a:lnTo>
                  <a:lnTo>
                    <a:pt x="3140" y="4820"/>
                  </a:lnTo>
                  <a:lnTo>
                    <a:pt x="3156" y="4818"/>
                  </a:lnTo>
                  <a:lnTo>
                    <a:pt x="3172" y="4816"/>
                  </a:lnTo>
                  <a:lnTo>
                    <a:pt x="3178" y="4818"/>
                  </a:lnTo>
                  <a:lnTo>
                    <a:pt x="3182" y="4820"/>
                  </a:lnTo>
                  <a:lnTo>
                    <a:pt x="3186" y="4822"/>
                  </a:lnTo>
                  <a:lnTo>
                    <a:pt x="3192" y="4824"/>
                  </a:lnTo>
                  <a:lnTo>
                    <a:pt x="3200" y="4826"/>
                  </a:lnTo>
                  <a:lnTo>
                    <a:pt x="3208" y="4826"/>
                  </a:lnTo>
                  <a:lnTo>
                    <a:pt x="3218" y="4824"/>
                  </a:lnTo>
                  <a:lnTo>
                    <a:pt x="3226" y="4822"/>
                  </a:lnTo>
                  <a:lnTo>
                    <a:pt x="3234" y="4816"/>
                  </a:lnTo>
                  <a:lnTo>
                    <a:pt x="3240" y="4810"/>
                  </a:lnTo>
                  <a:close/>
                  <a:moveTo>
                    <a:pt x="2954" y="5244"/>
                  </a:moveTo>
                  <a:lnTo>
                    <a:pt x="2954" y="5244"/>
                  </a:lnTo>
                  <a:lnTo>
                    <a:pt x="2954" y="5248"/>
                  </a:lnTo>
                  <a:lnTo>
                    <a:pt x="2956" y="5246"/>
                  </a:lnTo>
                  <a:lnTo>
                    <a:pt x="2960" y="5240"/>
                  </a:lnTo>
                  <a:lnTo>
                    <a:pt x="2962" y="5238"/>
                  </a:lnTo>
                  <a:lnTo>
                    <a:pt x="2960" y="5236"/>
                  </a:lnTo>
                  <a:lnTo>
                    <a:pt x="2958" y="5236"/>
                  </a:lnTo>
                  <a:lnTo>
                    <a:pt x="2954" y="5240"/>
                  </a:lnTo>
                  <a:lnTo>
                    <a:pt x="2954" y="5244"/>
                  </a:lnTo>
                  <a:close/>
                  <a:moveTo>
                    <a:pt x="3346" y="4878"/>
                  </a:moveTo>
                  <a:lnTo>
                    <a:pt x="3346" y="4878"/>
                  </a:lnTo>
                  <a:lnTo>
                    <a:pt x="3350" y="4878"/>
                  </a:lnTo>
                  <a:lnTo>
                    <a:pt x="3352" y="4876"/>
                  </a:lnTo>
                  <a:lnTo>
                    <a:pt x="3350" y="4874"/>
                  </a:lnTo>
                  <a:lnTo>
                    <a:pt x="3348" y="4872"/>
                  </a:lnTo>
                  <a:lnTo>
                    <a:pt x="3346" y="4872"/>
                  </a:lnTo>
                  <a:lnTo>
                    <a:pt x="3344" y="4874"/>
                  </a:lnTo>
                  <a:lnTo>
                    <a:pt x="3344" y="4876"/>
                  </a:lnTo>
                  <a:lnTo>
                    <a:pt x="3346" y="4878"/>
                  </a:lnTo>
                  <a:close/>
                  <a:moveTo>
                    <a:pt x="3352" y="4858"/>
                  </a:moveTo>
                  <a:lnTo>
                    <a:pt x="3352" y="4858"/>
                  </a:lnTo>
                  <a:lnTo>
                    <a:pt x="3350" y="4862"/>
                  </a:lnTo>
                  <a:lnTo>
                    <a:pt x="3354" y="4868"/>
                  </a:lnTo>
                  <a:lnTo>
                    <a:pt x="3358" y="4874"/>
                  </a:lnTo>
                  <a:lnTo>
                    <a:pt x="3360" y="4876"/>
                  </a:lnTo>
                  <a:lnTo>
                    <a:pt x="3364" y="4874"/>
                  </a:lnTo>
                  <a:lnTo>
                    <a:pt x="3364" y="4866"/>
                  </a:lnTo>
                  <a:lnTo>
                    <a:pt x="3362" y="4858"/>
                  </a:lnTo>
                  <a:lnTo>
                    <a:pt x="3360" y="4854"/>
                  </a:lnTo>
                  <a:lnTo>
                    <a:pt x="3356" y="4854"/>
                  </a:lnTo>
                  <a:lnTo>
                    <a:pt x="3352" y="4858"/>
                  </a:lnTo>
                  <a:close/>
                  <a:moveTo>
                    <a:pt x="3452" y="4980"/>
                  </a:moveTo>
                  <a:lnTo>
                    <a:pt x="3452" y="4980"/>
                  </a:lnTo>
                  <a:lnTo>
                    <a:pt x="3440" y="4974"/>
                  </a:lnTo>
                  <a:lnTo>
                    <a:pt x="3438" y="4974"/>
                  </a:lnTo>
                  <a:lnTo>
                    <a:pt x="3436" y="4976"/>
                  </a:lnTo>
                  <a:lnTo>
                    <a:pt x="3428" y="4978"/>
                  </a:lnTo>
                  <a:lnTo>
                    <a:pt x="3422" y="4980"/>
                  </a:lnTo>
                  <a:lnTo>
                    <a:pt x="3414" y="4978"/>
                  </a:lnTo>
                  <a:lnTo>
                    <a:pt x="3404" y="4978"/>
                  </a:lnTo>
                  <a:lnTo>
                    <a:pt x="3396" y="4978"/>
                  </a:lnTo>
                  <a:lnTo>
                    <a:pt x="3390" y="4980"/>
                  </a:lnTo>
                  <a:lnTo>
                    <a:pt x="3384" y="4982"/>
                  </a:lnTo>
                  <a:lnTo>
                    <a:pt x="3378" y="4986"/>
                  </a:lnTo>
                  <a:lnTo>
                    <a:pt x="3376" y="4990"/>
                  </a:lnTo>
                  <a:lnTo>
                    <a:pt x="3374" y="4996"/>
                  </a:lnTo>
                  <a:lnTo>
                    <a:pt x="3374" y="5002"/>
                  </a:lnTo>
                  <a:lnTo>
                    <a:pt x="3376" y="5010"/>
                  </a:lnTo>
                  <a:lnTo>
                    <a:pt x="3378" y="5006"/>
                  </a:lnTo>
                  <a:lnTo>
                    <a:pt x="3380" y="4998"/>
                  </a:lnTo>
                  <a:lnTo>
                    <a:pt x="3382" y="4994"/>
                  </a:lnTo>
                  <a:lnTo>
                    <a:pt x="3384" y="4992"/>
                  </a:lnTo>
                  <a:lnTo>
                    <a:pt x="3386" y="4992"/>
                  </a:lnTo>
                  <a:lnTo>
                    <a:pt x="3388" y="4994"/>
                  </a:lnTo>
                  <a:lnTo>
                    <a:pt x="3392" y="5000"/>
                  </a:lnTo>
                  <a:lnTo>
                    <a:pt x="3396" y="5002"/>
                  </a:lnTo>
                  <a:lnTo>
                    <a:pt x="3400" y="5004"/>
                  </a:lnTo>
                  <a:lnTo>
                    <a:pt x="3404" y="5004"/>
                  </a:lnTo>
                  <a:lnTo>
                    <a:pt x="3408" y="5000"/>
                  </a:lnTo>
                  <a:lnTo>
                    <a:pt x="3414" y="4998"/>
                  </a:lnTo>
                  <a:lnTo>
                    <a:pt x="3418" y="4998"/>
                  </a:lnTo>
                  <a:lnTo>
                    <a:pt x="3428" y="5002"/>
                  </a:lnTo>
                  <a:lnTo>
                    <a:pt x="3436" y="5006"/>
                  </a:lnTo>
                  <a:lnTo>
                    <a:pt x="3438" y="5008"/>
                  </a:lnTo>
                  <a:lnTo>
                    <a:pt x="3440" y="5006"/>
                  </a:lnTo>
                  <a:lnTo>
                    <a:pt x="3442" y="5002"/>
                  </a:lnTo>
                  <a:lnTo>
                    <a:pt x="3446" y="5002"/>
                  </a:lnTo>
                  <a:lnTo>
                    <a:pt x="3456" y="5006"/>
                  </a:lnTo>
                  <a:lnTo>
                    <a:pt x="3468" y="5014"/>
                  </a:lnTo>
                  <a:lnTo>
                    <a:pt x="3482" y="5022"/>
                  </a:lnTo>
                  <a:lnTo>
                    <a:pt x="3488" y="5026"/>
                  </a:lnTo>
                  <a:lnTo>
                    <a:pt x="3492" y="5028"/>
                  </a:lnTo>
                  <a:lnTo>
                    <a:pt x="3494" y="5026"/>
                  </a:lnTo>
                  <a:lnTo>
                    <a:pt x="3496" y="5024"/>
                  </a:lnTo>
                  <a:lnTo>
                    <a:pt x="3494" y="5012"/>
                  </a:lnTo>
                  <a:lnTo>
                    <a:pt x="3484" y="4994"/>
                  </a:lnTo>
                  <a:lnTo>
                    <a:pt x="3478" y="4988"/>
                  </a:lnTo>
                  <a:lnTo>
                    <a:pt x="3476" y="4984"/>
                  </a:lnTo>
                  <a:lnTo>
                    <a:pt x="3472" y="4982"/>
                  </a:lnTo>
                  <a:lnTo>
                    <a:pt x="3470" y="4984"/>
                  </a:lnTo>
                  <a:lnTo>
                    <a:pt x="3464" y="4984"/>
                  </a:lnTo>
                  <a:lnTo>
                    <a:pt x="3458" y="4984"/>
                  </a:lnTo>
                  <a:lnTo>
                    <a:pt x="3452" y="4980"/>
                  </a:lnTo>
                  <a:close/>
                  <a:moveTo>
                    <a:pt x="3092" y="4546"/>
                  </a:moveTo>
                  <a:lnTo>
                    <a:pt x="3092" y="4546"/>
                  </a:lnTo>
                  <a:lnTo>
                    <a:pt x="3090" y="4552"/>
                  </a:lnTo>
                  <a:lnTo>
                    <a:pt x="3092" y="4552"/>
                  </a:lnTo>
                  <a:lnTo>
                    <a:pt x="3094" y="4552"/>
                  </a:lnTo>
                  <a:lnTo>
                    <a:pt x="3098" y="4552"/>
                  </a:lnTo>
                  <a:lnTo>
                    <a:pt x="3104" y="4552"/>
                  </a:lnTo>
                  <a:lnTo>
                    <a:pt x="3108" y="4554"/>
                  </a:lnTo>
                  <a:lnTo>
                    <a:pt x="3112" y="4552"/>
                  </a:lnTo>
                  <a:lnTo>
                    <a:pt x="3112" y="4548"/>
                  </a:lnTo>
                  <a:lnTo>
                    <a:pt x="3110" y="4548"/>
                  </a:lnTo>
                  <a:lnTo>
                    <a:pt x="3106" y="4546"/>
                  </a:lnTo>
                  <a:lnTo>
                    <a:pt x="3102" y="4542"/>
                  </a:lnTo>
                  <a:lnTo>
                    <a:pt x="3100" y="4540"/>
                  </a:lnTo>
                  <a:lnTo>
                    <a:pt x="3098" y="4540"/>
                  </a:lnTo>
                  <a:lnTo>
                    <a:pt x="3096" y="4542"/>
                  </a:lnTo>
                  <a:lnTo>
                    <a:pt x="3092" y="4546"/>
                  </a:lnTo>
                  <a:close/>
                  <a:moveTo>
                    <a:pt x="3058" y="4324"/>
                  </a:moveTo>
                  <a:lnTo>
                    <a:pt x="3058" y="4324"/>
                  </a:lnTo>
                  <a:lnTo>
                    <a:pt x="3056" y="4322"/>
                  </a:lnTo>
                  <a:lnTo>
                    <a:pt x="3052" y="4322"/>
                  </a:lnTo>
                  <a:lnTo>
                    <a:pt x="3048" y="4326"/>
                  </a:lnTo>
                  <a:lnTo>
                    <a:pt x="3048" y="4330"/>
                  </a:lnTo>
                  <a:lnTo>
                    <a:pt x="3050" y="4330"/>
                  </a:lnTo>
                  <a:lnTo>
                    <a:pt x="3058" y="4324"/>
                  </a:lnTo>
                  <a:close/>
                  <a:moveTo>
                    <a:pt x="3358" y="4790"/>
                  </a:moveTo>
                  <a:lnTo>
                    <a:pt x="3358" y="4790"/>
                  </a:lnTo>
                  <a:lnTo>
                    <a:pt x="3360" y="4800"/>
                  </a:lnTo>
                  <a:lnTo>
                    <a:pt x="3358" y="4806"/>
                  </a:lnTo>
                  <a:lnTo>
                    <a:pt x="3358" y="4812"/>
                  </a:lnTo>
                  <a:lnTo>
                    <a:pt x="3358" y="4816"/>
                  </a:lnTo>
                  <a:lnTo>
                    <a:pt x="3362" y="4820"/>
                  </a:lnTo>
                  <a:lnTo>
                    <a:pt x="3364" y="4826"/>
                  </a:lnTo>
                  <a:lnTo>
                    <a:pt x="3364" y="4830"/>
                  </a:lnTo>
                  <a:lnTo>
                    <a:pt x="3364" y="4838"/>
                  </a:lnTo>
                  <a:lnTo>
                    <a:pt x="3364" y="4846"/>
                  </a:lnTo>
                  <a:lnTo>
                    <a:pt x="3364" y="4850"/>
                  </a:lnTo>
                  <a:lnTo>
                    <a:pt x="3368" y="4856"/>
                  </a:lnTo>
                  <a:lnTo>
                    <a:pt x="3382" y="4876"/>
                  </a:lnTo>
                  <a:lnTo>
                    <a:pt x="3388" y="4882"/>
                  </a:lnTo>
                  <a:lnTo>
                    <a:pt x="3390" y="4884"/>
                  </a:lnTo>
                  <a:lnTo>
                    <a:pt x="3394" y="4884"/>
                  </a:lnTo>
                  <a:lnTo>
                    <a:pt x="3394" y="4882"/>
                  </a:lnTo>
                  <a:lnTo>
                    <a:pt x="3394" y="4880"/>
                  </a:lnTo>
                  <a:lnTo>
                    <a:pt x="3390" y="4876"/>
                  </a:lnTo>
                  <a:lnTo>
                    <a:pt x="3384" y="4868"/>
                  </a:lnTo>
                  <a:lnTo>
                    <a:pt x="3380" y="4860"/>
                  </a:lnTo>
                  <a:lnTo>
                    <a:pt x="3376" y="4848"/>
                  </a:lnTo>
                  <a:lnTo>
                    <a:pt x="3374" y="4836"/>
                  </a:lnTo>
                  <a:lnTo>
                    <a:pt x="3374" y="4826"/>
                  </a:lnTo>
                  <a:lnTo>
                    <a:pt x="3376" y="4820"/>
                  </a:lnTo>
                  <a:lnTo>
                    <a:pt x="3380" y="4818"/>
                  </a:lnTo>
                  <a:lnTo>
                    <a:pt x="3382" y="4818"/>
                  </a:lnTo>
                  <a:lnTo>
                    <a:pt x="3390" y="4820"/>
                  </a:lnTo>
                  <a:lnTo>
                    <a:pt x="3402" y="4824"/>
                  </a:lnTo>
                  <a:lnTo>
                    <a:pt x="3406" y="4826"/>
                  </a:lnTo>
                  <a:lnTo>
                    <a:pt x="3410" y="4826"/>
                  </a:lnTo>
                  <a:lnTo>
                    <a:pt x="3410" y="4822"/>
                  </a:lnTo>
                  <a:lnTo>
                    <a:pt x="3406" y="4816"/>
                  </a:lnTo>
                  <a:lnTo>
                    <a:pt x="3400" y="4812"/>
                  </a:lnTo>
                  <a:lnTo>
                    <a:pt x="3394" y="4810"/>
                  </a:lnTo>
                  <a:lnTo>
                    <a:pt x="3390" y="4806"/>
                  </a:lnTo>
                  <a:lnTo>
                    <a:pt x="3386" y="4804"/>
                  </a:lnTo>
                  <a:lnTo>
                    <a:pt x="3386" y="4802"/>
                  </a:lnTo>
                  <a:lnTo>
                    <a:pt x="3388" y="4800"/>
                  </a:lnTo>
                  <a:lnTo>
                    <a:pt x="3394" y="4796"/>
                  </a:lnTo>
                  <a:lnTo>
                    <a:pt x="3400" y="4792"/>
                  </a:lnTo>
                  <a:lnTo>
                    <a:pt x="3404" y="4788"/>
                  </a:lnTo>
                  <a:lnTo>
                    <a:pt x="3406" y="4784"/>
                  </a:lnTo>
                  <a:lnTo>
                    <a:pt x="3408" y="4774"/>
                  </a:lnTo>
                  <a:lnTo>
                    <a:pt x="3406" y="4770"/>
                  </a:lnTo>
                  <a:lnTo>
                    <a:pt x="3404" y="4766"/>
                  </a:lnTo>
                  <a:lnTo>
                    <a:pt x="3400" y="4766"/>
                  </a:lnTo>
                  <a:lnTo>
                    <a:pt x="3396" y="4766"/>
                  </a:lnTo>
                  <a:lnTo>
                    <a:pt x="3390" y="4770"/>
                  </a:lnTo>
                  <a:lnTo>
                    <a:pt x="3386" y="4774"/>
                  </a:lnTo>
                  <a:lnTo>
                    <a:pt x="3378" y="4788"/>
                  </a:lnTo>
                  <a:lnTo>
                    <a:pt x="3372" y="4800"/>
                  </a:lnTo>
                  <a:lnTo>
                    <a:pt x="3370" y="4800"/>
                  </a:lnTo>
                  <a:lnTo>
                    <a:pt x="3368" y="4798"/>
                  </a:lnTo>
                  <a:lnTo>
                    <a:pt x="3366" y="4792"/>
                  </a:lnTo>
                  <a:lnTo>
                    <a:pt x="3368" y="4788"/>
                  </a:lnTo>
                  <a:lnTo>
                    <a:pt x="3372" y="4782"/>
                  </a:lnTo>
                  <a:lnTo>
                    <a:pt x="3378" y="4772"/>
                  </a:lnTo>
                  <a:lnTo>
                    <a:pt x="3378" y="4766"/>
                  </a:lnTo>
                  <a:lnTo>
                    <a:pt x="3378" y="4762"/>
                  </a:lnTo>
                  <a:lnTo>
                    <a:pt x="3376" y="4754"/>
                  </a:lnTo>
                  <a:lnTo>
                    <a:pt x="3374" y="4750"/>
                  </a:lnTo>
                  <a:lnTo>
                    <a:pt x="3374" y="4748"/>
                  </a:lnTo>
                  <a:lnTo>
                    <a:pt x="3374" y="4744"/>
                  </a:lnTo>
                  <a:lnTo>
                    <a:pt x="3378" y="4734"/>
                  </a:lnTo>
                  <a:lnTo>
                    <a:pt x="3378" y="4732"/>
                  </a:lnTo>
                  <a:lnTo>
                    <a:pt x="3376" y="4732"/>
                  </a:lnTo>
                  <a:lnTo>
                    <a:pt x="3370" y="4736"/>
                  </a:lnTo>
                  <a:lnTo>
                    <a:pt x="3366" y="4740"/>
                  </a:lnTo>
                  <a:lnTo>
                    <a:pt x="3362" y="4746"/>
                  </a:lnTo>
                  <a:lnTo>
                    <a:pt x="3356" y="4760"/>
                  </a:lnTo>
                  <a:lnTo>
                    <a:pt x="3356" y="4776"/>
                  </a:lnTo>
                  <a:lnTo>
                    <a:pt x="3356" y="4784"/>
                  </a:lnTo>
                  <a:lnTo>
                    <a:pt x="3358" y="4790"/>
                  </a:lnTo>
                  <a:close/>
                  <a:moveTo>
                    <a:pt x="3086" y="4178"/>
                  </a:moveTo>
                  <a:lnTo>
                    <a:pt x="3086" y="4178"/>
                  </a:lnTo>
                  <a:lnTo>
                    <a:pt x="3076" y="4178"/>
                  </a:lnTo>
                  <a:lnTo>
                    <a:pt x="3070" y="4180"/>
                  </a:lnTo>
                  <a:lnTo>
                    <a:pt x="3068" y="4184"/>
                  </a:lnTo>
                  <a:lnTo>
                    <a:pt x="3072" y="4186"/>
                  </a:lnTo>
                  <a:lnTo>
                    <a:pt x="3076" y="4188"/>
                  </a:lnTo>
                  <a:lnTo>
                    <a:pt x="3076" y="4190"/>
                  </a:lnTo>
                  <a:lnTo>
                    <a:pt x="3078" y="4194"/>
                  </a:lnTo>
                  <a:lnTo>
                    <a:pt x="3080" y="4196"/>
                  </a:lnTo>
                  <a:lnTo>
                    <a:pt x="3084" y="4202"/>
                  </a:lnTo>
                  <a:lnTo>
                    <a:pt x="3088" y="4212"/>
                  </a:lnTo>
                  <a:lnTo>
                    <a:pt x="3092" y="4224"/>
                  </a:lnTo>
                  <a:lnTo>
                    <a:pt x="3098" y="4238"/>
                  </a:lnTo>
                  <a:lnTo>
                    <a:pt x="3102" y="4244"/>
                  </a:lnTo>
                  <a:lnTo>
                    <a:pt x="3104" y="4244"/>
                  </a:lnTo>
                  <a:lnTo>
                    <a:pt x="3106" y="4244"/>
                  </a:lnTo>
                  <a:lnTo>
                    <a:pt x="3112" y="4240"/>
                  </a:lnTo>
                  <a:lnTo>
                    <a:pt x="3116" y="4232"/>
                  </a:lnTo>
                  <a:lnTo>
                    <a:pt x="3118" y="4224"/>
                  </a:lnTo>
                  <a:lnTo>
                    <a:pt x="3118" y="4220"/>
                  </a:lnTo>
                  <a:lnTo>
                    <a:pt x="3116" y="4216"/>
                  </a:lnTo>
                  <a:lnTo>
                    <a:pt x="3116" y="4208"/>
                  </a:lnTo>
                  <a:lnTo>
                    <a:pt x="3118" y="4204"/>
                  </a:lnTo>
                  <a:lnTo>
                    <a:pt x="3116" y="4198"/>
                  </a:lnTo>
                  <a:lnTo>
                    <a:pt x="3114" y="4194"/>
                  </a:lnTo>
                  <a:lnTo>
                    <a:pt x="3110" y="4190"/>
                  </a:lnTo>
                  <a:lnTo>
                    <a:pt x="3100" y="4184"/>
                  </a:lnTo>
                  <a:lnTo>
                    <a:pt x="3086" y="4178"/>
                  </a:lnTo>
                  <a:close/>
                  <a:moveTo>
                    <a:pt x="3138" y="4192"/>
                  </a:moveTo>
                  <a:lnTo>
                    <a:pt x="3138" y="4192"/>
                  </a:lnTo>
                  <a:lnTo>
                    <a:pt x="3140" y="4190"/>
                  </a:lnTo>
                  <a:lnTo>
                    <a:pt x="3142" y="4186"/>
                  </a:lnTo>
                  <a:lnTo>
                    <a:pt x="3140" y="4180"/>
                  </a:lnTo>
                  <a:lnTo>
                    <a:pt x="3138" y="4178"/>
                  </a:lnTo>
                  <a:lnTo>
                    <a:pt x="3134" y="4178"/>
                  </a:lnTo>
                  <a:lnTo>
                    <a:pt x="3132" y="4178"/>
                  </a:lnTo>
                  <a:lnTo>
                    <a:pt x="3130" y="4178"/>
                  </a:lnTo>
                  <a:lnTo>
                    <a:pt x="3130" y="4184"/>
                  </a:lnTo>
                  <a:lnTo>
                    <a:pt x="3130" y="4188"/>
                  </a:lnTo>
                  <a:lnTo>
                    <a:pt x="3132" y="4192"/>
                  </a:lnTo>
                  <a:lnTo>
                    <a:pt x="3134" y="4194"/>
                  </a:lnTo>
                  <a:lnTo>
                    <a:pt x="3138" y="4192"/>
                  </a:lnTo>
                  <a:close/>
                  <a:moveTo>
                    <a:pt x="3386" y="4736"/>
                  </a:moveTo>
                  <a:lnTo>
                    <a:pt x="3386" y="4736"/>
                  </a:lnTo>
                  <a:lnTo>
                    <a:pt x="3388" y="4742"/>
                  </a:lnTo>
                  <a:lnTo>
                    <a:pt x="3392" y="4742"/>
                  </a:lnTo>
                  <a:lnTo>
                    <a:pt x="3396" y="4740"/>
                  </a:lnTo>
                  <a:lnTo>
                    <a:pt x="3398" y="4736"/>
                  </a:lnTo>
                  <a:lnTo>
                    <a:pt x="3402" y="4732"/>
                  </a:lnTo>
                  <a:lnTo>
                    <a:pt x="3404" y="4726"/>
                  </a:lnTo>
                  <a:lnTo>
                    <a:pt x="3404" y="4720"/>
                  </a:lnTo>
                  <a:lnTo>
                    <a:pt x="3404" y="4714"/>
                  </a:lnTo>
                  <a:lnTo>
                    <a:pt x="3400" y="4712"/>
                  </a:lnTo>
                  <a:lnTo>
                    <a:pt x="3398" y="4712"/>
                  </a:lnTo>
                  <a:lnTo>
                    <a:pt x="3394" y="4714"/>
                  </a:lnTo>
                  <a:lnTo>
                    <a:pt x="3392" y="4718"/>
                  </a:lnTo>
                  <a:lnTo>
                    <a:pt x="3388" y="4726"/>
                  </a:lnTo>
                  <a:lnTo>
                    <a:pt x="3386" y="4736"/>
                  </a:lnTo>
                  <a:close/>
                  <a:moveTo>
                    <a:pt x="3378" y="4912"/>
                  </a:moveTo>
                  <a:lnTo>
                    <a:pt x="3378" y="4912"/>
                  </a:lnTo>
                  <a:lnTo>
                    <a:pt x="3374" y="4908"/>
                  </a:lnTo>
                  <a:lnTo>
                    <a:pt x="3370" y="4906"/>
                  </a:lnTo>
                  <a:lnTo>
                    <a:pt x="3364" y="4904"/>
                  </a:lnTo>
                  <a:lnTo>
                    <a:pt x="3362" y="4904"/>
                  </a:lnTo>
                  <a:lnTo>
                    <a:pt x="3358" y="4906"/>
                  </a:lnTo>
                  <a:lnTo>
                    <a:pt x="3356" y="4908"/>
                  </a:lnTo>
                  <a:lnTo>
                    <a:pt x="3354" y="4912"/>
                  </a:lnTo>
                  <a:lnTo>
                    <a:pt x="3354" y="4916"/>
                  </a:lnTo>
                  <a:lnTo>
                    <a:pt x="3354" y="4922"/>
                  </a:lnTo>
                  <a:lnTo>
                    <a:pt x="3358" y="4924"/>
                  </a:lnTo>
                  <a:lnTo>
                    <a:pt x="3366" y="4922"/>
                  </a:lnTo>
                  <a:lnTo>
                    <a:pt x="3382" y="4922"/>
                  </a:lnTo>
                  <a:lnTo>
                    <a:pt x="3384" y="4922"/>
                  </a:lnTo>
                  <a:lnTo>
                    <a:pt x="3384" y="4920"/>
                  </a:lnTo>
                  <a:lnTo>
                    <a:pt x="3378" y="4912"/>
                  </a:lnTo>
                  <a:close/>
                  <a:moveTo>
                    <a:pt x="3378" y="5236"/>
                  </a:moveTo>
                  <a:lnTo>
                    <a:pt x="3378" y="5236"/>
                  </a:lnTo>
                  <a:lnTo>
                    <a:pt x="3374" y="5234"/>
                  </a:lnTo>
                  <a:lnTo>
                    <a:pt x="3370" y="5234"/>
                  </a:lnTo>
                  <a:lnTo>
                    <a:pt x="3368" y="5236"/>
                  </a:lnTo>
                  <a:lnTo>
                    <a:pt x="3372" y="5240"/>
                  </a:lnTo>
                  <a:lnTo>
                    <a:pt x="3376" y="5242"/>
                  </a:lnTo>
                  <a:lnTo>
                    <a:pt x="3380" y="5240"/>
                  </a:lnTo>
                  <a:lnTo>
                    <a:pt x="3380" y="5238"/>
                  </a:lnTo>
                  <a:lnTo>
                    <a:pt x="3378" y="5236"/>
                  </a:lnTo>
                  <a:close/>
                  <a:moveTo>
                    <a:pt x="3444" y="5230"/>
                  </a:moveTo>
                  <a:lnTo>
                    <a:pt x="3444" y="5230"/>
                  </a:lnTo>
                  <a:lnTo>
                    <a:pt x="3448" y="5232"/>
                  </a:lnTo>
                  <a:lnTo>
                    <a:pt x="3450" y="5230"/>
                  </a:lnTo>
                  <a:lnTo>
                    <a:pt x="3452" y="5228"/>
                  </a:lnTo>
                  <a:lnTo>
                    <a:pt x="3452" y="5224"/>
                  </a:lnTo>
                  <a:lnTo>
                    <a:pt x="3448" y="5220"/>
                  </a:lnTo>
                  <a:lnTo>
                    <a:pt x="3442" y="5218"/>
                  </a:lnTo>
                  <a:lnTo>
                    <a:pt x="3440" y="5220"/>
                  </a:lnTo>
                  <a:lnTo>
                    <a:pt x="3442" y="5224"/>
                  </a:lnTo>
                  <a:lnTo>
                    <a:pt x="3444" y="5230"/>
                  </a:lnTo>
                  <a:close/>
                  <a:moveTo>
                    <a:pt x="3364" y="4876"/>
                  </a:moveTo>
                  <a:lnTo>
                    <a:pt x="3364" y="4876"/>
                  </a:lnTo>
                  <a:lnTo>
                    <a:pt x="3364" y="4878"/>
                  </a:lnTo>
                  <a:lnTo>
                    <a:pt x="3366" y="4880"/>
                  </a:lnTo>
                  <a:lnTo>
                    <a:pt x="3370" y="4882"/>
                  </a:lnTo>
                  <a:lnTo>
                    <a:pt x="3372" y="4880"/>
                  </a:lnTo>
                  <a:lnTo>
                    <a:pt x="3374" y="4876"/>
                  </a:lnTo>
                  <a:lnTo>
                    <a:pt x="3372" y="4874"/>
                  </a:lnTo>
                  <a:lnTo>
                    <a:pt x="3368" y="4874"/>
                  </a:lnTo>
                  <a:lnTo>
                    <a:pt x="3364" y="4876"/>
                  </a:lnTo>
                  <a:close/>
                  <a:moveTo>
                    <a:pt x="3374" y="5022"/>
                  </a:moveTo>
                  <a:lnTo>
                    <a:pt x="3374" y="5022"/>
                  </a:lnTo>
                  <a:lnTo>
                    <a:pt x="3378" y="5024"/>
                  </a:lnTo>
                  <a:lnTo>
                    <a:pt x="3384" y="5022"/>
                  </a:lnTo>
                  <a:lnTo>
                    <a:pt x="3388" y="5018"/>
                  </a:lnTo>
                  <a:lnTo>
                    <a:pt x="3390" y="5012"/>
                  </a:lnTo>
                  <a:lnTo>
                    <a:pt x="3390" y="5010"/>
                  </a:lnTo>
                  <a:lnTo>
                    <a:pt x="3388" y="5010"/>
                  </a:lnTo>
                  <a:lnTo>
                    <a:pt x="3382" y="5012"/>
                  </a:lnTo>
                  <a:lnTo>
                    <a:pt x="3376" y="5018"/>
                  </a:lnTo>
                  <a:lnTo>
                    <a:pt x="3374" y="5020"/>
                  </a:lnTo>
                  <a:lnTo>
                    <a:pt x="3374" y="5022"/>
                  </a:lnTo>
                  <a:close/>
                  <a:moveTo>
                    <a:pt x="3412" y="3200"/>
                  </a:moveTo>
                  <a:lnTo>
                    <a:pt x="3412" y="3200"/>
                  </a:lnTo>
                  <a:lnTo>
                    <a:pt x="3408" y="3200"/>
                  </a:lnTo>
                  <a:lnTo>
                    <a:pt x="3406" y="3202"/>
                  </a:lnTo>
                  <a:lnTo>
                    <a:pt x="3404" y="3206"/>
                  </a:lnTo>
                  <a:lnTo>
                    <a:pt x="3406" y="3208"/>
                  </a:lnTo>
                  <a:lnTo>
                    <a:pt x="3408" y="3208"/>
                  </a:lnTo>
                  <a:lnTo>
                    <a:pt x="3414" y="3206"/>
                  </a:lnTo>
                  <a:lnTo>
                    <a:pt x="3416" y="3204"/>
                  </a:lnTo>
                  <a:lnTo>
                    <a:pt x="3416" y="3202"/>
                  </a:lnTo>
                  <a:lnTo>
                    <a:pt x="3412" y="3200"/>
                  </a:lnTo>
                  <a:close/>
                  <a:moveTo>
                    <a:pt x="3402" y="3084"/>
                  </a:moveTo>
                  <a:lnTo>
                    <a:pt x="3402" y="3084"/>
                  </a:lnTo>
                  <a:lnTo>
                    <a:pt x="3400" y="3088"/>
                  </a:lnTo>
                  <a:lnTo>
                    <a:pt x="3398" y="3092"/>
                  </a:lnTo>
                  <a:lnTo>
                    <a:pt x="3400" y="3096"/>
                  </a:lnTo>
                  <a:lnTo>
                    <a:pt x="3402" y="3098"/>
                  </a:lnTo>
                  <a:lnTo>
                    <a:pt x="3404" y="3096"/>
                  </a:lnTo>
                  <a:lnTo>
                    <a:pt x="3406" y="3092"/>
                  </a:lnTo>
                  <a:lnTo>
                    <a:pt x="3406" y="3088"/>
                  </a:lnTo>
                  <a:lnTo>
                    <a:pt x="3406" y="3084"/>
                  </a:lnTo>
                  <a:lnTo>
                    <a:pt x="3404" y="3084"/>
                  </a:lnTo>
                  <a:lnTo>
                    <a:pt x="3402" y="3084"/>
                  </a:lnTo>
                  <a:close/>
                  <a:moveTo>
                    <a:pt x="3416" y="3464"/>
                  </a:moveTo>
                  <a:lnTo>
                    <a:pt x="3416" y="3464"/>
                  </a:lnTo>
                  <a:lnTo>
                    <a:pt x="3420" y="3466"/>
                  </a:lnTo>
                  <a:lnTo>
                    <a:pt x="3422" y="3464"/>
                  </a:lnTo>
                  <a:lnTo>
                    <a:pt x="3422" y="3460"/>
                  </a:lnTo>
                  <a:lnTo>
                    <a:pt x="3420" y="3454"/>
                  </a:lnTo>
                  <a:lnTo>
                    <a:pt x="3418" y="3452"/>
                  </a:lnTo>
                  <a:lnTo>
                    <a:pt x="3416" y="3454"/>
                  </a:lnTo>
                  <a:lnTo>
                    <a:pt x="3414" y="3458"/>
                  </a:lnTo>
                  <a:lnTo>
                    <a:pt x="3416" y="3464"/>
                  </a:lnTo>
                  <a:close/>
                  <a:moveTo>
                    <a:pt x="2806" y="3776"/>
                  </a:moveTo>
                  <a:lnTo>
                    <a:pt x="2806" y="3776"/>
                  </a:lnTo>
                  <a:lnTo>
                    <a:pt x="2810" y="3778"/>
                  </a:lnTo>
                  <a:lnTo>
                    <a:pt x="2814" y="3778"/>
                  </a:lnTo>
                  <a:lnTo>
                    <a:pt x="2816" y="3776"/>
                  </a:lnTo>
                  <a:lnTo>
                    <a:pt x="2818" y="3774"/>
                  </a:lnTo>
                  <a:lnTo>
                    <a:pt x="2820" y="3768"/>
                  </a:lnTo>
                  <a:lnTo>
                    <a:pt x="2818" y="3762"/>
                  </a:lnTo>
                  <a:lnTo>
                    <a:pt x="2820" y="3758"/>
                  </a:lnTo>
                  <a:lnTo>
                    <a:pt x="2820" y="3754"/>
                  </a:lnTo>
                  <a:lnTo>
                    <a:pt x="2820" y="3752"/>
                  </a:lnTo>
                  <a:lnTo>
                    <a:pt x="2818" y="3752"/>
                  </a:lnTo>
                  <a:lnTo>
                    <a:pt x="2814" y="3752"/>
                  </a:lnTo>
                  <a:lnTo>
                    <a:pt x="2812" y="3752"/>
                  </a:lnTo>
                  <a:lnTo>
                    <a:pt x="2814" y="3752"/>
                  </a:lnTo>
                  <a:lnTo>
                    <a:pt x="2814" y="3750"/>
                  </a:lnTo>
                  <a:lnTo>
                    <a:pt x="2812" y="3748"/>
                  </a:lnTo>
                  <a:lnTo>
                    <a:pt x="2810" y="3750"/>
                  </a:lnTo>
                  <a:lnTo>
                    <a:pt x="2808" y="3752"/>
                  </a:lnTo>
                  <a:lnTo>
                    <a:pt x="2808" y="3756"/>
                  </a:lnTo>
                  <a:lnTo>
                    <a:pt x="2806" y="3758"/>
                  </a:lnTo>
                  <a:lnTo>
                    <a:pt x="2802" y="3760"/>
                  </a:lnTo>
                  <a:lnTo>
                    <a:pt x="2802" y="3766"/>
                  </a:lnTo>
                  <a:lnTo>
                    <a:pt x="2802" y="3774"/>
                  </a:lnTo>
                  <a:lnTo>
                    <a:pt x="2800" y="3774"/>
                  </a:lnTo>
                  <a:lnTo>
                    <a:pt x="2802" y="3774"/>
                  </a:lnTo>
                  <a:lnTo>
                    <a:pt x="2804" y="3774"/>
                  </a:lnTo>
                  <a:lnTo>
                    <a:pt x="2806" y="3776"/>
                  </a:lnTo>
                  <a:close/>
                  <a:moveTo>
                    <a:pt x="3380" y="3090"/>
                  </a:moveTo>
                  <a:lnTo>
                    <a:pt x="3380" y="3090"/>
                  </a:lnTo>
                  <a:lnTo>
                    <a:pt x="3378" y="3088"/>
                  </a:lnTo>
                  <a:lnTo>
                    <a:pt x="3376" y="3086"/>
                  </a:lnTo>
                  <a:lnTo>
                    <a:pt x="3372" y="3088"/>
                  </a:lnTo>
                  <a:lnTo>
                    <a:pt x="3370" y="3090"/>
                  </a:lnTo>
                  <a:lnTo>
                    <a:pt x="3370" y="3092"/>
                  </a:lnTo>
                  <a:lnTo>
                    <a:pt x="3376" y="3096"/>
                  </a:lnTo>
                  <a:lnTo>
                    <a:pt x="3378" y="3096"/>
                  </a:lnTo>
                  <a:lnTo>
                    <a:pt x="3380" y="3096"/>
                  </a:lnTo>
                  <a:lnTo>
                    <a:pt x="3380" y="3090"/>
                  </a:lnTo>
                  <a:close/>
                  <a:moveTo>
                    <a:pt x="3918" y="2740"/>
                  </a:moveTo>
                  <a:lnTo>
                    <a:pt x="3918" y="2740"/>
                  </a:lnTo>
                  <a:lnTo>
                    <a:pt x="3918" y="2736"/>
                  </a:lnTo>
                  <a:lnTo>
                    <a:pt x="3918" y="2734"/>
                  </a:lnTo>
                  <a:lnTo>
                    <a:pt x="3914" y="2732"/>
                  </a:lnTo>
                  <a:lnTo>
                    <a:pt x="3908" y="2730"/>
                  </a:lnTo>
                  <a:lnTo>
                    <a:pt x="3902" y="2728"/>
                  </a:lnTo>
                  <a:lnTo>
                    <a:pt x="3900" y="2726"/>
                  </a:lnTo>
                  <a:lnTo>
                    <a:pt x="3898" y="2728"/>
                  </a:lnTo>
                  <a:lnTo>
                    <a:pt x="3894" y="2736"/>
                  </a:lnTo>
                  <a:lnTo>
                    <a:pt x="3894" y="2740"/>
                  </a:lnTo>
                  <a:lnTo>
                    <a:pt x="3894" y="2744"/>
                  </a:lnTo>
                  <a:lnTo>
                    <a:pt x="3898" y="2746"/>
                  </a:lnTo>
                  <a:lnTo>
                    <a:pt x="3902" y="2744"/>
                  </a:lnTo>
                  <a:lnTo>
                    <a:pt x="3906" y="2744"/>
                  </a:lnTo>
                  <a:lnTo>
                    <a:pt x="3910" y="2746"/>
                  </a:lnTo>
                  <a:lnTo>
                    <a:pt x="3910" y="2748"/>
                  </a:lnTo>
                  <a:lnTo>
                    <a:pt x="3912" y="2752"/>
                  </a:lnTo>
                  <a:lnTo>
                    <a:pt x="3908" y="2760"/>
                  </a:lnTo>
                  <a:lnTo>
                    <a:pt x="3906" y="2762"/>
                  </a:lnTo>
                  <a:lnTo>
                    <a:pt x="3904" y="2760"/>
                  </a:lnTo>
                  <a:lnTo>
                    <a:pt x="3900" y="2758"/>
                  </a:lnTo>
                  <a:lnTo>
                    <a:pt x="3898" y="2760"/>
                  </a:lnTo>
                  <a:lnTo>
                    <a:pt x="3894" y="2762"/>
                  </a:lnTo>
                  <a:lnTo>
                    <a:pt x="3890" y="2764"/>
                  </a:lnTo>
                  <a:lnTo>
                    <a:pt x="3888" y="2762"/>
                  </a:lnTo>
                  <a:lnTo>
                    <a:pt x="3888" y="2756"/>
                  </a:lnTo>
                  <a:lnTo>
                    <a:pt x="3886" y="2746"/>
                  </a:lnTo>
                  <a:lnTo>
                    <a:pt x="3884" y="2742"/>
                  </a:lnTo>
                  <a:lnTo>
                    <a:pt x="3880" y="2740"/>
                  </a:lnTo>
                  <a:lnTo>
                    <a:pt x="3878" y="2742"/>
                  </a:lnTo>
                  <a:lnTo>
                    <a:pt x="3876" y="2744"/>
                  </a:lnTo>
                  <a:lnTo>
                    <a:pt x="3874" y="2750"/>
                  </a:lnTo>
                  <a:lnTo>
                    <a:pt x="3874" y="2758"/>
                  </a:lnTo>
                  <a:lnTo>
                    <a:pt x="3872" y="2764"/>
                  </a:lnTo>
                  <a:lnTo>
                    <a:pt x="3870" y="2768"/>
                  </a:lnTo>
                  <a:lnTo>
                    <a:pt x="3866" y="2768"/>
                  </a:lnTo>
                  <a:lnTo>
                    <a:pt x="3862" y="2770"/>
                  </a:lnTo>
                  <a:lnTo>
                    <a:pt x="3858" y="2770"/>
                  </a:lnTo>
                  <a:lnTo>
                    <a:pt x="3856" y="2772"/>
                  </a:lnTo>
                  <a:lnTo>
                    <a:pt x="3856" y="2776"/>
                  </a:lnTo>
                  <a:lnTo>
                    <a:pt x="3856" y="2786"/>
                  </a:lnTo>
                  <a:lnTo>
                    <a:pt x="3858" y="2796"/>
                  </a:lnTo>
                  <a:lnTo>
                    <a:pt x="3860" y="2802"/>
                  </a:lnTo>
                  <a:lnTo>
                    <a:pt x="3858" y="2806"/>
                  </a:lnTo>
                  <a:lnTo>
                    <a:pt x="3856" y="2808"/>
                  </a:lnTo>
                  <a:lnTo>
                    <a:pt x="3852" y="2810"/>
                  </a:lnTo>
                  <a:lnTo>
                    <a:pt x="3850" y="2812"/>
                  </a:lnTo>
                  <a:lnTo>
                    <a:pt x="3850" y="2814"/>
                  </a:lnTo>
                  <a:lnTo>
                    <a:pt x="3850" y="2816"/>
                  </a:lnTo>
                  <a:lnTo>
                    <a:pt x="3852" y="2818"/>
                  </a:lnTo>
                  <a:lnTo>
                    <a:pt x="3854" y="2818"/>
                  </a:lnTo>
                  <a:lnTo>
                    <a:pt x="3858" y="2820"/>
                  </a:lnTo>
                  <a:lnTo>
                    <a:pt x="3860" y="2824"/>
                  </a:lnTo>
                  <a:lnTo>
                    <a:pt x="3860" y="2832"/>
                  </a:lnTo>
                  <a:lnTo>
                    <a:pt x="3858" y="2846"/>
                  </a:lnTo>
                  <a:lnTo>
                    <a:pt x="3854" y="2866"/>
                  </a:lnTo>
                  <a:lnTo>
                    <a:pt x="3850" y="2884"/>
                  </a:lnTo>
                  <a:lnTo>
                    <a:pt x="3844" y="2896"/>
                  </a:lnTo>
                  <a:lnTo>
                    <a:pt x="3840" y="2904"/>
                  </a:lnTo>
                  <a:lnTo>
                    <a:pt x="3834" y="2912"/>
                  </a:lnTo>
                  <a:lnTo>
                    <a:pt x="3822" y="2926"/>
                  </a:lnTo>
                  <a:lnTo>
                    <a:pt x="3808" y="2942"/>
                  </a:lnTo>
                  <a:lnTo>
                    <a:pt x="3802" y="2952"/>
                  </a:lnTo>
                  <a:lnTo>
                    <a:pt x="3794" y="2960"/>
                  </a:lnTo>
                  <a:lnTo>
                    <a:pt x="3788" y="2964"/>
                  </a:lnTo>
                  <a:lnTo>
                    <a:pt x="3782" y="2968"/>
                  </a:lnTo>
                  <a:lnTo>
                    <a:pt x="3768" y="2974"/>
                  </a:lnTo>
                  <a:lnTo>
                    <a:pt x="3760" y="2978"/>
                  </a:lnTo>
                  <a:lnTo>
                    <a:pt x="3752" y="2984"/>
                  </a:lnTo>
                  <a:lnTo>
                    <a:pt x="3742" y="2990"/>
                  </a:lnTo>
                  <a:lnTo>
                    <a:pt x="3742" y="2988"/>
                  </a:lnTo>
                  <a:lnTo>
                    <a:pt x="3742" y="2986"/>
                  </a:lnTo>
                  <a:lnTo>
                    <a:pt x="3744" y="2978"/>
                  </a:lnTo>
                  <a:lnTo>
                    <a:pt x="3744" y="2974"/>
                  </a:lnTo>
                  <a:lnTo>
                    <a:pt x="3740" y="2970"/>
                  </a:lnTo>
                  <a:lnTo>
                    <a:pt x="3740" y="2968"/>
                  </a:lnTo>
                  <a:lnTo>
                    <a:pt x="3740" y="2966"/>
                  </a:lnTo>
                  <a:lnTo>
                    <a:pt x="3748" y="2960"/>
                  </a:lnTo>
                  <a:lnTo>
                    <a:pt x="3754" y="2952"/>
                  </a:lnTo>
                  <a:lnTo>
                    <a:pt x="3756" y="2948"/>
                  </a:lnTo>
                  <a:lnTo>
                    <a:pt x="3754" y="2944"/>
                  </a:lnTo>
                  <a:lnTo>
                    <a:pt x="3752" y="2944"/>
                  </a:lnTo>
                  <a:lnTo>
                    <a:pt x="3748" y="2944"/>
                  </a:lnTo>
                  <a:lnTo>
                    <a:pt x="3738" y="2948"/>
                  </a:lnTo>
                  <a:lnTo>
                    <a:pt x="3734" y="2952"/>
                  </a:lnTo>
                  <a:lnTo>
                    <a:pt x="3730" y="2956"/>
                  </a:lnTo>
                  <a:lnTo>
                    <a:pt x="3728" y="2962"/>
                  </a:lnTo>
                  <a:lnTo>
                    <a:pt x="3730" y="2966"/>
                  </a:lnTo>
                  <a:lnTo>
                    <a:pt x="3730" y="2976"/>
                  </a:lnTo>
                  <a:lnTo>
                    <a:pt x="3728" y="2986"/>
                  </a:lnTo>
                  <a:lnTo>
                    <a:pt x="3722" y="2996"/>
                  </a:lnTo>
                  <a:lnTo>
                    <a:pt x="3716" y="3006"/>
                  </a:lnTo>
                  <a:lnTo>
                    <a:pt x="3704" y="3022"/>
                  </a:lnTo>
                  <a:lnTo>
                    <a:pt x="3700" y="3026"/>
                  </a:lnTo>
                  <a:lnTo>
                    <a:pt x="3698" y="3030"/>
                  </a:lnTo>
                  <a:lnTo>
                    <a:pt x="3700" y="3036"/>
                  </a:lnTo>
                  <a:lnTo>
                    <a:pt x="3700" y="3044"/>
                  </a:lnTo>
                  <a:lnTo>
                    <a:pt x="3698" y="3046"/>
                  </a:lnTo>
                  <a:lnTo>
                    <a:pt x="3694" y="3050"/>
                  </a:lnTo>
                  <a:lnTo>
                    <a:pt x="3690" y="3052"/>
                  </a:lnTo>
                  <a:lnTo>
                    <a:pt x="3682" y="3054"/>
                  </a:lnTo>
                  <a:lnTo>
                    <a:pt x="3676" y="3054"/>
                  </a:lnTo>
                  <a:lnTo>
                    <a:pt x="3672" y="3052"/>
                  </a:lnTo>
                  <a:lnTo>
                    <a:pt x="3672" y="3048"/>
                  </a:lnTo>
                  <a:lnTo>
                    <a:pt x="3674" y="3044"/>
                  </a:lnTo>
                  <a:lnTo>
                    <a:pt x="3672" y="3042"/>
                  </a:lnTo>
                  <a:lnTo>
                    <a:pt x="3668" y="3040"/>
                  </a:lnTo>
                  <a:lnTo>
                    <a:pt x="3662" y="3042"/>
                  </a:lnTo>
                  <a:lnTo>
                    <a:pt x="3652" y="3044"/>
                  </a:lnTo>
                  <a:lnTo>
                    <a:pt x="3626" y="3052"/>
                  </a:lnTo>
                  <a:lnTo>
                    <a:pt x="3614" y="3056"/>
                  </a:lnTo>
                  <a:lnTo>
                    <a:pt x="3602" y="3058"/>
                  </a:lnTo>
                  <a:lnTo>
                    <a:pt x="3594" y="3058"/>
                  </a:lnTo>
                  <a:lnTo>
                    <a:pt x="3592" y="3056"/>
                  </a:lnTo>
                  <a:lnTo>
                    <a:pt x="3590" y="3054"/>
                  </a:lnTo>
                  <a:lnTo>
                    <a:pt x="3588" y="3050"/>
                  </a:lnTo>
                  <a:lnTo>
                    <a:pt x="3584" y="3050"/>
                  </a:lnTo>
                  <a:lnTo>
                    <a:pt x="3580" y="3050"/>
                  </a:lnTo>
                  <a:lnTo>
                    <a:pt x="3574" y="3052"/>
                  </a:lnTo>
                  <a:lnTo>
                    <a:pt x="3562" y="3062"/>
                  </a:lnTo>
                  <a:lnTo>
                    <a:pt x="3548" y="3080"/>
                  </a:lnTo>
                  <a:lnTo>
                    <a:pt x="3542" y="3088"/>
                  </a:lnTo>
                  <a:lnTo>
                    <a:pt x="3536" y="3092"/>
                  </a:lnTo>
                  <a:lnTo>
                    <a:pt x="3530" y="3096"/>
                  </a:lnTo>
                  <a:lnTo>
                    <a:pt x="3524" y="3098"/>
                  </a:lnTo>
                  <a:lnTo>
                    <a:pt x="3518" y="3106"/>
                  </a:lnTo>
                  <a:lnTo>
                    <a:pt x="3514" y="3112"/>
                  </a:lnTo>
                  <a:lnTo>
                    <a:pt x="3510" y="3114"/>
                  </a:lnTo>
                  <a:lnTo>
                    <a:pt x="3502" y="3114"/>
                  </a:lnTo>
                  <a:lnTo>
                    <a:pt x="3500" y="3116"/>
                  </a:lnTo>
                  <a:lnTo>
                    <a:pt x="3498" y="3116"/>
                  </a:lnTo>
                  <a:lnTo>
                    <a:pt x="3496" y="3120"/>
                  </a:lnTo>
                  <a:lnTo>
                    <a:pt x="3496" y="3126"/>
                  </a:lnTo>
                  <a:lnTo>
                    <a:pt x="3496" y="3132"/>
                  </a:lnTo>
                  <a:lnTo>
                    <a:pt x="3500" y="3136"/>
                  </a:lnTo>
                  <a:lnTo>
                    <a:pt x="3504" y="3136"/>
                  </a:lnTo>
                  <a:lnTo>
                    <a:pt x="3508" y="3136"/>
                  </a:lnTo>
                  <a:lnTo>
                    <a:pt x="3522" y="3134"/>
                  </a:lnTo>
                  <a:lnTo>
                    <a:pt x="3528" y="3134"/>
                  </a:lnTo>
                  <a:lnTo>
                    <a:pt x="3536" y="3138"/>
                  </a:lnTo>
                  <a:lnTo>
                    <a:pt x="3542" y="3140"/>
                  </a:lnTo>
                  <a:lnTo>
                    <a:pt x="3544" y="3140"/>
                  </a:lnTo>
                  <a:lnTo>
                    <a:pt x="3546" y="3138"/>
                  </a:lnTo>
                  <a:lnTo>
                    <a:pt x="3546" y="3134"/>
                  </a:lnTo>
                  <a:lnTo>
                    <a:pt x="3546" y="3124"/>
                  </a:lnTo>
                  <a:lnTo>
                    <a:pt x="3548" y="3120"/>
                  </a:lnTo>
                  <a:lnTo>
                    <a:pt x="3550" y="3118"/>
                  </a:lnTo>
                  <a:lnTo>
                    <a:pt x="3556" y="3116"/>
                  </a:lnTo>
                  <a:lnTo>
                    <a:pt x="3558" y="3118"/>
                  </a:lnTo>
                  <a:lnTo>
                    <a:pt x="3562" y="3120"/>
                  </a:lnTo>
                  <a:lnTo>
                    <a:pt x="3570" y="3120"/>
                  </a:lnTo>
                  <a:lnTo>
                    <a:pt x="3596" y="3116"/>
                  </a:lnTo>
                  <a:lnTo>
                    <a:pt x="3620" y="3108"/>
                  </a:lnTo>
                  <a:lnTo>
                    <a:pt x="3626" y="3104"/>
                  </a:lnTo>
                  <a:lnTo>
                    <a:pt x="3630" y="3102"/>
                  </a:lnTo>
                  <a:lnTo>
                    <a:pt x="3632" y="3098"/>
                  </a:lnTo>
                  <a:lnTo>
                    <a:pt x="3632" y="3096"/>
                  </a:lnTo>
                  <a:lnTo>
                    <a:pt x="3636" y="3096"/>
                  </a:lnTo>
                  <a:lnTo>
                    <a:pt x="3648" y="3098"/>
                  </a:lnTo>
                  <a:lnTo>
                    <a:pt x="3656" y="3100"/>
                  </a:lnTo>
                  <a:lnTo>
                    <a:pt x="3662" y="3100"/>
                  </a:lnTo>
                  <a:lnTo>
                    <a:pt x="3670" y="3098"/>
                  </a:lnTo>
                  <a:lnTo>
                    <a:pt x="3674" y="3098"/>
                  </a:lnTo>
                  <a:lnTo>
                    <a:pt x="3676" y="3102"/>
                  </a:lnTo>
                  <a:lnTo>
                    <a:pt x="3678" y="3106"/>
                  </a:lnTo>
                  <a:lnTo>
                    <a:pt x="3676" y="3110"/>
                  </a:lnTo>
                  <a:lnTo>
                    <a:pt x="3672" y="3114"/>
                  </a:lnTo>
                  <a:lnTo>
                    <a:pt x="3666" y="3118"/>
                  </a:lnTo>
                  <a:lnTo>
                    <a:pt x="3666" y="3120"/>
                  </a:lnTo>
                  <a:lnTo>
                    <a:pt x="3666" y="3124"/>
                  </a:lnTo>
                  <a:lnTo>
                    <a:pt x="3666" y="3130"/>
                  </a:lnTo>
                  <a:lnTo>
                    <a:pt x="3664" y="3136"/>
                  </a:lnTo>
                  <a:lnTo>
                    <a:pt x="3664" y="3142"/>
                  </a:lnTo>
                  <a:lnTo>
                    <a:pt x="3664" y="3144"/>
                  </a:lnTo>
                  <a:lnTo>
                    <a:pt x="3668" y="3146"/>
                  </a:lnTo>
                  <a:lnTo>
                    <a:pt x="3674" y="3150"/>
                  </a:lnTo>
                  <a:lnTo>
                    <a:pt x="3674" y="3152"/>
                  </a:lnTo>
                  <a:lnTo>
                    <a:pt x="3676" y="3156"/>
                  </a:lnTo>
                  <a:lnTo>
                    <a:pt x="3684" y="3162"/>
                  </a:lnTo>
                  <a:lnTo>
                    <a:pt x="3684" y="3164"/>
                  </a:lnTo>
                  <a:lnTo>
                    <a:pt x="3688" y="3166"/>
                  </a:lnTo>
                  <a:lnTo>
                    <a:pt x="3692" y="3164"/>
                  </a:lnTo>
                  <a:lnTo>
                    <a:pt x="3696" y="3160"/>
                  </a:lnTo>
                  <a:lnTo>
                    <a:pt x="3700" y="3156"/>
                  </a:lnTo>
                  <a:lnTo>
                    <a:pt x="3716" y="3130"/>
                  </a:lnTo>
                  <a:lnTo>
                    <a:pt x="3720" y="3124"/>
                  </a:lnTo>
                  <a:lnTo>
                    <a:pt x="3724" y="3122"/>
                  </a:lnTo>
                  <a:lnTo>
                    <a:pt x="3734" y="3118"/>
                  </a:lnTo>
                  <a:lnTo>
                    <a:pt x="3738" y="3116"/>
                  </a:lnTo>
                  <a:lnTo>
                    <a:pt x="3738" y="3114"/>
                  </a:lnTo>
                  <a:lnTo>
                    <a:pt x="3736" y="3112"/>
                  </a:lnTo>
                  <a:lnTo>
                    <a:pt x="3730" y="3108"/>
                  </a:lnTo>
                  <a:lnTo>
                    <a:pt x="3724" y="3104"/>
                  </a:lnTo>
                  <a:lnTo>
                    <a:pt x="3722" y="3098"/>
                  </a:lnTo>
                  <a:lnTo>
                    <a:pt x="3722" y="3090"/>
                  </a:lnTo>
                  <a:lnTo>
                    <a:pt x="3724" y="3086"/>
                  </a:lnTo>
                  <a:lnTo>
                    <a:pt x="3728" y="3082"/>
                  </a:lnTo>
                  <a:lnTo>
                    <a:pt x="3732" y="3080"/>
                  </a:lnTo>
                  <a:lnTo>
                    <a:pt x="3734" y="3082"/>
                  </a:lnTo>
                  <a:lnTo>
                    <a:pt x="3734" y="3086"/>
                  </a:lnTo>
                  <a:lnTo>
                    <a:pt x="3736" y="3092"/>
                  </a:lnTo>
                  <a:lnTo>
                    <a:pt x="3738" y="3094"/>
                  </a:lnTo>
                  <a:lnTo>
                    <a:pt x="3742" y="3096"/>
                  </a:lnTo>
                  <a:lnTo>
                    <a:pt x="3746" y="3096"/>
                  </a:lnTo>
                  <a:lnTo>
                    <a:pt x="3750" y="3096"/>
                  </a:lnTo>
                  <a:lnTo>
                    <a:pt x="3746" y="3100"/>
                  </a:lnTo>
                  <a:lnTo>
                    <a:pt x="3742" y="3104"/>
                  </a:lnTo>
                  <a:lnTo>
                    <a:pt x="3750" y="3104"/>
                  </a:lnTo>
                  <a:lnTo>
                    <a:pt x="3762" y="3102"/>
                  </a:lnTo>
                  <a:lnTo>
                    <a:pt x="3774" y="3102"/>
                  </a:lnTo>
                  <a:lnTo>
                    <a:pt x="3782" y="3104"/>
                  </a:lnTo>
                  <a:lnTo>
                    <a:pt x="3786" y="3104"/>
                  </a:lnTo>
                  <a:lnTo>
                    <a:pt x="3788" y="3100"/>
                  </a:lnTo>
                  <a:lnTo>
                    <a:pt x="3792" y="3092"/>
                  </a:lnTo>
                  <a:lnTo>
                    <a:pt x="3800" y="3082"/>
                  </a:lnTo>
                  <a:lnTo>
                    <a:pt x="3806" y="3076"/>
                  </a:lnTo>
                  <a:lnTo>
                    <a:pt x="3810" y="3076"/>
                  </a:lnTo>
                  <a:lnTo>
                    <a:pt x="3810" y="3078"/>
                  </a:lnTo>
                  <a:lnTo>
                    <a:pt x="3812" y="3082"/>
                  </a:lnTo>
                  <a:lnTo>
                    <a:pt x="3810" y="3090"/>
                  </a:lnTo>
                  <a:lnTo>
                    <a:pt x="3810" y="3096"/>
                  </a:lnTo>
                  <a:lnTo>
                    <a:pt x="3810" y="3102"/>
                  </a:lnTo>
                  <a:lnTo>
                    <a:pt x="3812" y="3104"/>
                  </a:lnTo>
                  <a:lnTo>
                    <a:pt x="3814" y="3104"/>
                  </a:lnTo>
                  <a:lnTo>
                    <a:pt x="3820" y="3098"/>
                  </a:lnTo>
                  <a:lnTo>
                    <a:pt x="3824" y="3086"/>
                  </a:lnTo>
                  <a:lnTo>
                    <a:pt x="3826" y="3076"/>
                  </a:lnTo>
                  <a:lnTo>
                    <a:pt x="3828" y="3068"/>
                  </a:lnTo>
                  <a:lnTo>
                    <a:pt x="3830" y="3066"/>
                  </a:lnTo>
                  <a:lnTo>
                    <a:pt x="3834" y="3066"/>
                  </a:lnTo>
                  <a:lnTo>
                    <a:pt x="3842" y="3070"/>
                  </a:lnTo>
                  <a:lnTo>
                    <a:pt x="3848" y="3074"/>
                  </a:lnTo>
                  <a:lnTo>
                    <a:pt x="3848" y="3072"/>
                  </a:lnTo>
                  <a:lnTo>
                    <a:pt x="3848" y="3064"/>
                  </a:lnTo>
                  <a:lnTo>
                    <a:pt x="3848" y="3060"/>
                  </a:lnTo>
                  <a:lnTo>
                    <a:pt x="3850" y="3054"/>
                  </a:lnTo>
                  <a:lnTo>
                    <a:pt x="3852" y="3050"/>
                  </a:lnTo>
                  <a:lnTo>
                    <a:pt x="3856" y="3048"/>
                  </a:lnTo>
                  <a:lnTo>
                    <a:pt x="3862" y="3046"/>
                  </a:lnTo>
                  <a:lnTo>
                    <a:pt x="3864" y="3048"/>
                  </a:lnTo>
                  <a:lnTo>
                    <a:pt x="3864" y="3050"/>
                  </a:lnTo>
                  <a:lnTo>
                    <a:pt x="3864" y="3052"/>
                  </a:lnTo>
                  <a:lnTo>
                    <a:pt x="3862" y="3056"/>
                  </a:lnTo>
                  <a:lnTo>
                    <a:pt x="3858" y="3066"/>
                  </a:lnTo>
                  <a:lnTo>
                    <a:pt x="3854" y="3080"/>
                  </a:lnTo>
                  <a:lnTo>
                    <a:pt x="3854" y="3090"/>
                  </a:lnTo>
                  <a:lnTo>
                    <a:pt x="3856" y="3090"/>
                  </a:lnTo>
                  <a:lnTo>
                    <a:pt x="3860" y="3086"/>
                  </a:lnTo>
                  <a:lnTo>
                    <a:pt x="3864" y="3080"/>
                  </a:lnTo>
                  <a:lnTo>
                    <a:pt x="3866" y="3078"/>
                  </a:lnTo>
                  <a:lnTo>
                    <a:pt x="3872" y="3076"/>
                  </a:lnTo>
                  <a:lnTo>
                    <a:pt x="3874" y="3076"/>
                  </a:lnTo>
                  <a:lnTo>
                    <a:pt x="3876" y="3072"/>
                  </a:lnTo>
                  <a:lnTo>
                    <a:pt x="3878" y="3060"/>
                  </a:lnTo>
                  <a:lnTo>
                    <a:pt x="3880" y="3052"/>
                  </a:lnTo>
                  <a:lnTo>
                    <a:pt x="3886" y="3048"/>
                  </a:lnTo>
                  <a:lnTo>
                    <a:pt x="3890" y="3048"/>
                  </a:lnTo>
                  <a:lnTo>
                    <a:pt x="3894" y="3048"/>
                  </a:lnTo>
                  <a:lnTo>
                    <a:pt x="3898" y="3048"/>
                  </a:lnTo>
                  <a:lnTo>
                    <a:pt x="3900" y="3046"/>
                  </a:lnTo>
                  <a:lnTo>
                    <a:pt x="3898" y="3042"/>
                  </a:lnTo>
                  <a:lnTo>
                    <a:pt x="3892" y="3034"/>
                  </a:lnTo>
                  <a:lnTo>
                    <a:pt x="3888" y="3028"/>
                  </a:lnTo>
                  <a:lnTo>
                    <a:pt x="3886" y="3022"/>
                  </a:lnTo>
                  <a:lnTo>
                    <a:pt x="3884" y="3010"/>
                  </a:lnTo>
                  <a:lnTo>
                    <a:pt x="3886" y="3000"/>
                  </a:lnTo>
                  <a:lnTo>
                    <a:pt x="3892" y="2988"/>
                  </a:lnTo>
                  <a:lnTo>
                    <a:pt x="3896" y="2978"/>
                  </a:lnTo>
                  <a:lnTo>
                    <a:pt x="3902" y="2966"/>
                  </a:lnTo>
                  <a:lnTo>
                    <a:pt x="3902" y="2952"/>
                  </a:lnTo>
                  <a:lnTo>
                    <a:pt x="3900" y="2938"/>
                  </a:lnTo>
                  <a:lnTo>
                    <a:pt x="3898" y="2928"/>
                  </a:lnTo>
                  <a:lnTo>
                    <a:pt x="3898" y="2920"/>
                  </a:lnTo>
                  <a:lnTo>
                    <a:pt x="3898" y="2912"/>
                  </a:lnTo>
                  <a:lnTo>
                    <a:pt x="3900" y="2906"/>
                  </a:lnTo>
                  <a:lnTo>
                    <a:pt x="3904" y="2902"/>
                  </a:lnTo>
                  <a:lnTo>
                    <a:pt x="3908" y="2900"/>
                  </a:lnTo>
                  <a:lnTo>
                    <a:pt x="3912" y="2900"/>
                  </a:lnTo>
                  <a:lnTo>
                    <a:pt x="3918" y="2902"/>
                  </a:lnTo>
                  <a:lnTo>
                    <a:pt x="3922" y="2906"/>
                  </a:lnTo>
                  <a:lnTo>
                    <a:pt x="3924" y="2906"/>
                  </a:lnTo>
                  <a:lnTo>
                    <a:pt x="3924" y="2898"/>
                  </a:lnTo>
                  <a:lnTo>
                    <a:pt x="3924" y="2884"/>
                  </a:lnTo>
                  <a:lnTo>
                    <a:pt x="3926" y="2876"/>
                  </a:lnTo>
                  <a:lnTo>
                    <a:pt x="3930" y="2868"/>
                  </a:lnTo>
                  <a:lnTo>
                    <a:pt x="3936" y="2860"/>
                  </a:lnTo>
                  <a:lnTo>
                    <a:pt x="3940" y="2850"/>
                  </a:lnTo>
                  <a:lnTo>
                    <a:pt x="3942" y="2840"/>
                  </a:lnTo>
                  <a:lnTo>
                    <a:pt x="3944" y="2830"/>
                  </a:lnTo>
                  <a:lnTo>
                    <a:pt x="3942" y="2820"/>
                  </a:lnTo>
                  <a:lnTo>
                    <a:pt x="3940" y="2810"/>
                  </a:lnTo>
                  <a:lnTo>
                    <a:pt x="3936" y="2802"/>
                  </a:lnTo>
                  <a:lnTo>
                    <a:pt x="3932" y="2794"/>
                  </a:lnTo>
                  <a:lnTo>
                    <a:pt x="3926" y="2788"/>
                  </a:lnTo>
                  <a:lnTo>
                    <a:pt x="3922" y="2780"/>
                  </a:lnTo>
                  <a:lnTo>
                    <a:pt x="3918" y="2766"/>
                  </a:lnTo>
                  <a:lnTo>
                    <a:pt x="3918" y="2752"/>
                  </a:lnTo>
                  <a:lnTo>
                    <a:pt x="3918" y="2740"/>
                  </a:lnTo>
                  <a:close/>
                  <a:moveTo>
                    <a:pt x="3276" y="3612"/>
                  </a:moveTo>
                  <a:lnTo>
                    <a:pt x="3276" y="3612"/>
                  </a:lnTo>
                  <a:lnTo>
                    <a:pt x="3274" y="3610"/>
                  </a:lnTo>
                  <a:lnTo>
                    <a:pt x="3270" y="3612"/>
                  </a:lnTo>
                  <a:lnTo>
                    <a:pt x="3268" y="3614"/>
                  </a:lnTo>
                  <a:lnTo>
                    <a:pt x="3268" y="3618"/>
                  </a:lnTo>
                  <a:lnTo>
                    <a:pt x="3272" y="3618"/>
                  </a:lnTo>
                  <a:lnTo>
                    <a:pt x="3274" y="3618"/>
                  </a:lnTo>
                  <a:lnTo>
                    <a:pt x="3276" y="3614"/>
                  </a:lnTo>
                  <a:lnTo>
                    <a:pt x="3276" y="3612"/>
                  </a:lnTo>
                  <a:close/>
                  <a:moveTo>
                    <a:pt x="3322" y="3130"/>
                  </a:moveTo>
                  <a:lnTo>
                    <a:pt x="3322" y="3130"/>
                  </a:lnTo>
                  <a:lnTo>
                    <a:pt x="3324" y="3128"/>
                  </a:lnTo>
                  <a:lnTo>
                    <a:pt x="3322" y="3126"/>
                  </a:lnTo>
                  <a:lnTo>
                    <a:pt x="3318" y="3126"/>
                  </a:lnTo>
                  <a:lnTo>
                    <a:pt x="3316" y="3128"/>
                  </a:lnTo>
                  <a:lnTo>
                    <a:pt x="3318" y="3130"/>
                  </a:lnTo>
                  <a:lnTo>
                    <a:pt x="3320" y="3130"/>
                  </a:lnTo>
                  <a:lnTo>
                    <a:pt x="3322" y="3130"/>
                  </a:lnTo>
                  <a:close/>
                  <a:moveTo>
                    <a:pt x="3302" y="3176"/>
                  </a:moveTo>
                  <a:lnTo>
                    <a:pt x="3302" y="3176"/>
                  </a:lnTo>
                  <a:lnTo>
                    <a:pt x="3304" y="3178"/>
                  </a:lnTo>
                  <a:lnTo>
                    <a:pt x="3310" y="3178"/>
                  </a:lnTo>
                  <a:lnTo>
                    <a:pt x="3320" y="3176"/>
                  </a:lnTo>
                  <a:lnTo>
                    <a:pt x="3330" y="3170"/>
                  </a:lnTo>
                  <a:lnTo>
                    <a:pt x="3334" y="3166"/>
                  </a:lnTo>
                  <a:lnTo>
                    <a:pt x="3334" y="3162"/>
                  </a:lnTo>
                  <a:lnTo>
                    <a:pt x="3332" y="3158"/>
                  </a:lnTo>
                  <a:lnTo>
                    <a:pt x="3326" y="3158"/>
                  </a:lnTo>
                  <a:lnTo>
                    <a:pt x="3322" y="3158"/>
                  </a:lnTo>
                  <a:lnTo>
                    <a:pt x="3314" y="3160"/>
                  </a:lnTo>
                  <a:lnTo>
                    <a:pt x="3310" y="3164"/>
                  </a:lnTo>
                  <a:lnTo>
                    <a:pt x="3304" y="3166"/>
                  </a:lnTo>
                  <a:lnTo>
                    <a:pt x="3302" y="3172"/>
                  </a:lnTo>
                  <a:lnTo>
                    <a:pt x="3302" y="3176"/>
                  </a:lnTo>
                  <a:close/>
                  <a:moveTo>
                    <a:pt x="3372" y="3542"/>
                  </a:moveTo>
                  <a:lnTo>
                    <a:pt x="3372" y="3542"/>
                  </a:lnTo>
                  <a:lnTo>
                    <a:pt x="3374" y="3538"/>
                  </a:lnTo>
                  <a:lnTo>
                    <a:pt x="3376" y="3534"/>
                  </a:lnTo>
                  <a:lnTo>
                    <a:pt x="3386" y="3520"/>
                  </a:lnTo>
                  <a:lnTo>
                    <a:pt x="3392" y="3512"/>
                  </a:lnTo>
                  <a:lnTo>
                    <a:pt x="3394" y="3508"/>
                  </a:lnTo>
                  <a:lnTo>
                    <a:pt x="3390" y="3508"/>
                  </a:lnTo>
                  <a:lnTo>
                    <a:pt x="3384" y="3512"/>
                  </a:lnTo>
                  <a:lnTo>
                    <a:pt x="3374" y="3522"/>
                  </a:lnTo>
                  <a:lnTo>
                    <a:pt x="3370" y="3528"/>
                  </a:lnTo>
                  <a:lnTo>
                    <a:pt x="3366" y="3538"/>
                  </a:lnTo>
                  <a:lnTo>
                    <a:pt x="3366" y="3544"/>
                  </a:lnTo>
                  <a:lnTo>
                    <a:pt x="3368" y="3546"/>
                  </a:lnTo>
                  <a:lnTo>
                    <a:pt x="3372" y="3544"/>
                  </a:lnTo>
                  <a:lnTo>
                    <a:pt x="3372" y="3542"/>
                  </a:lnTo>
                  <a:close/>
                  <a:moveTo>
                    <a:pt x="3932" y="2136"/>
                  </a:moveTo>
                  <a:lnTo>
                    <a:pt x="3932" y="2136"/>
                  </a:lnTo>
                  <a:lnTo>
                    <a:pt x="3930" y="2138"/>
                  </a:lnTo>
                  <a:lnTo>
                    <a:pt x="3932" y="2138"/>
                  </a:lnTo>
                  <a:lnTo>
                    <a:pt x="3936" y="2142"/>
                  </a:lnTo>
                  <a:lnTo>
                    <a:pt x="3942" y="2150"/>
                  </a:lnTo>
                  <a:lnTo>
                    <a:pt x="3950" y="2162"/>
                  </a:lnTo>
                  <a:lnTo>
                    <a:pt x="3952" y="2168"/>
                  </a:lnTo>
                  <a:lnTo>
                    <a:pt x="3952" y="2174"/>
                  </a:lnTo>
                  <a:lnTo>
                    <a:pt x="3948" y="2186"/>
                  </a:lnTo>
                  <a:lnTo>
                    <a:pt x="3944" y="2198"/>
                  </a:lnTo>
                  <a:lnTo>
                    <a:pt x="3944" y="2206"/>
                  </a:lnTo>
                  <a:lnTo>
                    <a:pt x="3946" y="2214"/>
                  </a:lnTo>
                  <a:lnTo>
                    <a:pt x="3948" y="2224"/>
                  </a:lnTo>
                  <a:lnTo>
                    <a:pt x="3948" y="2236"/>
                  </a:lnTo>
                  <a:lnTo>
                    <a:pt x="3948" y="2266"/>
                  </a:lnTo>
                  <a:lnTo>
                    <a:pt x="3944" y="2294"/>
                  </a:lnTo>
                  <a:lnTo>
                    <a:pt x="3940" y="2304"/>
                  </a:lnTo>
                  <a:lnTo>
                    <a:pt x="3938" y="2312"/>
                  </a:lnTo>
                  <a:lnTo>
                    <a:pt x="3936" y="2316"/>
                  </a:lnTo>
                  <a:lnTo>
                    <a:pt x="3938" y="2320"/>
                  </a:lnTo>
                  <a:lnTo>
                    <a:pt x="3944" y="2330"/>
                  </a:lnTo>
                  <a:lnTo>
                    <a:pt x="3946" y="2336"/>
                  </a:lnTo>
                  <a:lnTo>
                    <a:pt x="3948" y="2344"/>
                  </a:lnTo>
                  <a:lnTo>
                    <a:pt x="3946" y="2356"/>
                  </a:lnTo>
                  <a:lnTo>
                    <a:pt x="3942" y="2370"/>
                  </a:lnTo>
                  <a:lnTo>
                    <a:pt x="3940" y="2378"/>
                  </a:lnTo>
                  <a:lnTo>
                    <a:pt x="3940" y="2386"/>
                  </a:lnTo>
                  <a:lnTo>
                    <a:pt x="3942" y="2400"/>
                  </a:lnTo>
                  <a:lnTo>
                    <a:pt x="3944" y="2412"/>
                  </a:lnTo>
                  <a:lnTo>
                    <a:pt x="3944" y="2418"/>
                  </a:lnTo>
                  <a:lnTo>
                    <a:pt x="3940" y="2424"/>
                  </a:lnTo>
                  <a:lnTo>
                    <a:pt x="3936" y="2436"/>
                  </a:lnTo>
                  <a:lnTo>
                    <a:pt x="3934" y="2444"/>
                  </a:lnTo>
                  <a:lnTo>
                    <a:pt x="3936" y="2454"/>
                  </a:lnTo>
                  <a:lnTo>
                    <a:pt x="3938" y="2468"/>
                  </a:lnTo>
                  <a:lnTo>
                    <a:pt x="3942" y="2478"/>
                  </a:lnTo>
                  <a:lnTo>
                    <a:pt x="3944" y="2478"/>
                  </a:lnTo>
                  <a:lnTo>
                    <a:pt x="3946" y="2478"/>
                  </a:lnTo>
                  <a:lnTo>
                    <a:pt x="3950" y="2470"/>
                  </a:lnTo>
                  <a:lnTo>
                    <a:pt x="3954" y="2456"/>
                  </a:lnTo>
                  <a:lnTo>
                    <a:pt x="3958" y="2442"/>
                  </a:lnTo>
                  <a:lnTo>
                    <a:pt x="3962" y="2434"/>
                  </a:lnTo>
                  <a:lnTo>
                    <a:pt x="3966" y="2432"/>
                  </a:lnTo>
                  <a:lnTo>
                    <a:pt x="3968" y="2432"/>
                  </a:lnTo>
                  <a:lnTo>
                    <a:pt x="3972" y="2434"/>
                  </a:lnTo>
                  <a:lnTo>
                    <a:pt x="3976" y="2438"/>
                  </a:lnTo>
                  <a:lnTo>
                    <a:pt x="3980" y="2440"/>
                  </a:lnTo>
                  <a:lnTo>
                    <a:pt x="3984" y="2438"/>
                  </a:lnTo>
                  <a:lnTo>
                    <a:pt x="3990" y="2440"/>
                  </a:lnTo>
                  <a:lnTo>
                    <a:pt x="3994" y="2442"/>
                  </a:lnTo>
                  <a:lnTo>
                    <a:pt x="3996" y="2446"/>
                  </a:lnTo>
                  <a:lnTo>
                    <a:pt x="3998" y="2456"/>
                  </a:lnTo>
                  <a:lnTo>
                    <a:pt x="4000" y="2464"/>
                  </a:lnTo>
                  <a:lnTo>
                    <a:pt x="4000" y="2466"/>
                  </a:lnTo>
                  <a:lnTo>
                    <a:pt x="4002" y="2466"/>
                  </a:lnTo>
                  <a:lnTo>
                    <a:pt x="4006" y="2454"/>
                  </a:lnTo>
                  <a:lnTo>
                    <a:pt x="4006" y="2448"/>
                  </a:lnTo>
                  <a:lnTo>
                    <a:pt x="4004" y="2444"/>
                  </a:lnTo>
                  <a:lnTo>
                    <a:pt x="4002" y="2434"/>
                  </a:lnTo>
                  <a:lnTo>
                    <a:pt x="4002" y="2426"/>
                  </a:lnTo>
                  <a:lnTo>
                    <a:pt x="3998" y="2426"/>
                  </a:lnTo>
                  <a:lnTo>
                    <a:pt x="3992" y="2426"/>
                  </a:lnTo>
                  <a:lnTo>
                    <a:pt x="3990" y="2422"/>
                  </a:lnTo>
                  <a:lnTo>
                    <a:pt x="3986" y="2420"/>
                  </a:lnTo>
                  <a:lnTo>
                    <a:pt x="3984" y="2410"/>
                  </a:lnTo>
                  <a:lnTo>
                    <a:pt x="3980" y="2400"/>
                  </a:lnTo>
                  <a:lnTo>
                    <a:pt x="3976" y="2394"/>
                  </a:lnTo>
                  <a:lnTo>
                    <a:pt x="3972" y="2390"/>
                  </a:lnTo>
                  <a:lnTo>
                    <a:pt x="3966" y="2382"/>
                  </a:lnTo>
                  <a:lnTo>
                    <a:pt x="3964" y="2372"/>
                  </a:lnTo>
                  <a:lnTo>
                    <a:pt x="3964" y="2362"/>
                  </a:lnTo>
                  <a:lnTo>
                    <a:pt x="3964" y="2350"/>
                  </a:lnTo>
                  <a:lnTo>
                    <a:pt x="3970" y="2328"/>
                  </a:lnTo>
                  <a:lnTo>
                    <a:pt x="3978" y="2314"/>
                  </a:lnTo>
                  <a:lnTo>
                    <a:pt x="3980" y="2308"/>
                  </a:lnTo>
                  <a:lnTo>
                    <a:pt x="3982" y="2304"/>
                  </a:lnTo>
                  <a:lnTo>
                    <a:pt x="3982" y="2294"/>
                  </a:lnTo>
                  <a:lnTo>
                    <a:pt x="3984" y="2290"/>
                  </a:lnTo>
                  <a:lnTo>
                    <a:pt x="3984" y="2288"/>
                  </a:lnTo>
                  <a:lnTo>
                    <a:pt x="3988" y="2284"/>
                  </a:lnTo>
                  <a:lnTo>
                    <a:pt x="3994" y="2282"/>
                  </a:lnTo>
                  <a:lnTo>
                    <a:pt x="4004" y="2280"/>
                  </a:lnTo>
                  <a:lnTo>
                    <a:pt x="4014" y="2280"/>
                  </a:lnTo>
                  <a:lnTo>
                    <a:pt x="4026" y="2286"/>
                  </a:lnTo>
                  <a:lnTo>
                    <a:pt x="4036" y="2294"/>
                  </a:lnTo>
                  <a:lnTo>
                    <a:pt x="4048" y="2314"/>
                  </a:lnTo>
                  <a:lnTo>
                    <a:pt x="4052" y="2316"/>
                  </a:lnTo>
                  <a:lnTo>
                    <a:pt x="4052" y="2312"/>
                  </a:lnTo>
                  <a:lnTo>
                    <a:pt x="4048" y="2302"/>
                  </a:lnTo>
                  <a:lnTo>
                    <a:pt x="4040" y="2294"/>
                  </a:lnTo>
                  <a:lnTo>
                    <a:pt x="4034" y="2282"/>
                  </a:lnTo>
                  <a:lnTo>
                    <a:pt x="4032" y="2276"/>
                  </a:lnTo>
                  <a:lnTo>
                    <a:pt x="4030" y="2268"/>
                  </a:lnTo>
                  <a:lnTo>
                    <a:pt x="4026" y="2252"/>
                  </a:lnTo>
                  <a:lnTo>
                    <a:pt x="4020" y="2234"/>
                  </a:lnTo>
                  <a:lnTo>
                    <a:pt x="4012" y="2214"/>
                  </a:lnTo>
                  <a:lnTo>
                    <a:pt x="4010" y="2206"/>
                  </a:lnTo>
                  <a:lnTo>
                    <a:pt x="4010" y="2196"/>
                  </a:lnTo>
                  <a:lnTo>
                    <a:pt x="4008" y="2180"/>
                  </a:lnTo>
                  <a:lnTo>
                    <a:pt x="4004" y="2168"/>
                  </a:lnTo>
                  <a:lnTo>
                    <a:pt x="4002" y="2158"/>
                  </a:lnTo>
                  <a:lnTo>
                    <a:pt x="3998" y="2148"/>
                  </a:lnTo>
                  <a:lnTo>
                    <a:pt x="3998" y="2144"/>
                  </a:lnTo>
                  <a:lnTo>
                    <a:pt x="3994" y="2146"/>
                  </a:lnTo>
                  <a:lnTo>
                    <a:pt x="3992" y="2146"/>
                  </a:lnTo>
                  <a:lnTo>
                    <a:pt x="3992" y="2138"/>
                  </a:lnTo>
                  <a:lnTo>
                    <a:pt x="3994" y="2128"/>
                  </a:lnTo>
                  <a:lnTo>
                    <a:pt x="3992" y="2128"/>
                  </a:lnTo>
                  <a:lnTo>
                    <a:pt x="3990" y="2128"/>
                  </a:lnTo>
                  <a:lnTo>
                    <a:pt x="3988" y="2124"/>
                  </a:lnTo>
                  <a:lnTo>
                    <a:pt x="3988" y="2116"/>
                  </a:lnTo>
                  <a:lnTo>
                    <a:pt x="3988" y="2108"/>
                  </a:lnTo>
                  <a:lnTo>
                    <a:pt x="3992" y="2096"/>
                  </a:lnTo>
                  <a:lnTo>
                    <a:pt x="3994" y="2090"/>
                  </a:lnTo>
                  <a:lnTo>
                    <a:pt x="3996" y="2082"/>
                  </a:lnTo>
                  <a:lnTo>
                    <a:pt x="3996" y="2072"/>
                  </a:lnTo>
                  <a:lnTo>
                    <a:pt x="3994" y="2058"/>
                  </a:lnTo>
                  <a:lnTo>
                    <a:pt x="3990" y="2042"/>
                  </a:lnTo>
                  <a:lnTo>
                    <a:pt x="3988" y="2036"/>
                  </a:lnTo>
                  <a:lnTo>
                    <a:pt x="3986" y="2034"/>
                  </a:lnTo>
                  <a:lnTo>
                    <a:pt x="3988" y="2032"/>
                  </a:lnTo>
                  <a:lnTo>
                    <a:pt x="3988" y="2028"/>
                  </a:lnTo>
                  <a:lnTo>
                    <a:pt x="3986" y="2026"/>
                  </a:lnTo>
                  <a:lnTo>
                    <a:pt x="3984" y="2026"/>
                  </a:lnTo>
                  <a:lnTo>
                    <a:pt x="3982" y="2022"/>
                  </a:lnTo>
                  <a:lnTo>
                    <a:pt x="3982" y="2014"/>
                  </a:lnTo>
                  <a:lnTo>
                    <a:pt x="3978" y="2010"/>
                  </a:lnTo>
                  <a:lnTo>
                    <a:pt x="3978" y="2006"/>
                  </a:lnTo>
                  <a:lnTo>
                    <a:pt x="3980" y="2000"/>
                  </a:lnTo>
                  <a:lnTo>
                    <a:pt x="3984" y="1994"/>
                  </a:lnTo>
                  <a:lnTo>
                    <a:pt x="3982" y="1988"/>
                  </a:lnTo>
                  <a:lnTo>
                    <a:pt x="3978" y="1984"/>
                  </a:lnTo>
                  <a:lnTo>
                    <a:pt x="3974" y="1976"/>
                  </a:lnTo>
                  <a:lnTo>
                    <a:pt x="3970" y="1972"/>
                  </a:lnTo>
                  <a:lnTo>
                    <a:pt x="3970" y="1974"/>
                  </a:lnTo>
                  <a:lnTo>
                    <a:pt x="3966" y="1978"/>
                  </a:lnTo>
                  <a:lnTo>
                    <a:pt x="3962" y="1980"/>
                  </a:lnTo>
                  <a:lnTo>
                    <a:pt x="3958" y="1982"/>
                  </a:lnTo>
                  <a:lnTo>
                    <a:pt x="3954" y="1982"/>
                  </a:lnTo>
                  <a:lnTo>
                    <a:pt x="3954" y="1984"/>
                  </a:lnTo>
                  <a:lnTo>
                    <a:pt x="3960" y="1990"/>
                  </a:lnTo>
                  <a:lnTo>
                    <a:pt x="3966" y="1998"/>
                  </a:lnTo>
                  <a:lnTo>
                    <a:pt x="3968" y="2004"/>
                  </a:lnTo>
                  <a:lnTo>
                    <a:pt x="3970" y="2008"/>
                  </a:lnTo>
                  <a:lnTo>
                    <a:pt x="3966" y="2016"/>
                  </a:lnTo>
                  <a:lnTo>
                    <a:pt x="3964" y="2018"/>
                  </a:lnTo>
                  <a:lnTo>
                    <a:pt x="3962" y="2018"/>
                  </a:lnTo>
                  <a:lnTo>
                    <a:pt x="3960" y="2020"/>
                  </a:lnTo>
                  <a:lnTo>
                    <a:pt x="3960" y="2024"/>
                  </a:lnTo>
                  <a:lnTo>
                    <a:pt x="3962" y="2024"/>
                  </a:lnTo>
                  <a:lnTo>
                    <a:pt x="3964" y="2026"/>
                  </a:lnTo>
                  <a:lnTo>
                    <a:pt x="3966" y="2028"/>
                  </a:lnTo>
                  <a:lnTo>
                    <a:pt x="3966" y="2030"/>
                  </a:lnTo>
                  <a:lnTo>
                    <a:pt x="3962" y="2034"/>
                  </a:lnTo>
                  <a:lnTo>
                    <a:pt x="3958" y="2038"/>
                  </a:lnTo>
                  <a:lnTo>
                    <a:pt x="3954" y="2038"/>
                  </a:lnTo>
                  <a:lnTo>
                    <a:pt x="3954" y="2036"/>
                  </a:lnTo>
                  <a:lnTo>
                    <a:pt x="3952" y="2034"/>
                  </a:lnTo>
                  <a:lnTo>
                    <a:pt x="3952" y="2030"/>
                  </a:lnTo>
                  <a:lnTo>
                    <a:pt x="3950" y="2028"/>
                  </a:lnTo>
                  <a:lnTo>
                    <a:pt x="3946" y="2030"/>
                  </a:lnTo>
                  <a:lnTo>
                    <a:pt x="3940" y="2032"/>
                  </a:lnTo>
                  <a:lnTo>
                    <a:pt x="3936" y="2034"/>
                  </a:lnTo>
                  <a:lnTo>
                    <a:pt x="3932" y="2036"/>
                  </a:lnTo>
                  <a:lnTo>
                    <a:pt x="3934" y="2044"/>
                  </a:lnTo>
                  <a:lnTo>
                    <a:pt x="3936" y="2054"/>
                  </a:lnTo>
                  <a:lnTo>
                    <a:pt x="3938" y="2066"/>
                  </a:lnTo>
                  <a:lnTo>
                    <a:pt x="3936" y="2078"/>
                  </a:lnTo>
                  <a:lnTo>
                    <a:pt x="3930" y="2090"/>
                  </a:lnTo>
                  <a:lnTo>
                    <a:pt x="3928" y="2098"/>
                  </a:lnTo>
                  <a:lnTo>
                    <a:pt x="3928" y="2104"/>
                  </a:lnTo>
                  <a:lnTo>
                    <a:pt x="3930" y="2108"/>
                  </a:lnTo>
                  <a:lnTo>
                    <a:pt x="3928" y="2118"/>
                  </a:lnTo>
                  <a:lnTo>
                    <a:pt x="3926" y="2124"/>
                  </a:lnTo>
                  <a:lnTo>
                    <a:pt x="3928" y="2128"/>
                  </a:lnTo>
                  <a:lnTo>
                    <a:pt x="3930" y="2132"/>
                  </a:lnTo>
                  <a:lnTo>
                    <a:pt x="3934" y="2134"/>
                  </a:lnTo>
                  <a:lnTo>
                    <a:pt x="3934" y="2136"/>
                  </a:lnTo>
                  <a:lnTo>
                    <a:pt x="3932" y="2136"/>
                  </a:lnTo>
                  <a:close/>
                  <a:moveTo>
                    <a:pt x="4070" y="2610"/>
                  </a:moveTo>
                  <a:lnTo>
                    <a:pt x="4070" y="2610"/>
                  </a:lnTo>
                  <a:lnTo>
                    <a:pt x="4068" y="2602"/>
                  </a:lnTo>
                  <a:lnTo>
                    <a:pt x="4068" y="2594"/>
                  </a:lnTo>
                  <a:lnTo>
                    <a:pt x="4070" y="2586"/>
                  </a:lnTo>
                  <a:lnTo>
                    <a:pt x="4072" y="2580"/>
                  </a:lnTo>
                  <a:lnTo>
                    <a:pt x="4078" y="2572"/>
                  </a:lnTo>
                  <a:lnTo>
                    <a:pt x="4078" y="2570"/>
                  </a:lnTo>
                  <a:lnTo>
                    <a:pt x="4076" y="2568"/>
                  </a:lnTo>
                  <a:lnTo>
                    <a:pt x="4072" y="2570"/>
                  </a:lnTo>
                  <a:lnTo>
                    <a:pt x="4068" y="2572"/>
                  </a:lnTo>
                  <a:lnTo>
                    <a:pt x="4062" y="2582"/>
                  </a:lnTo>
                  <a:lnTo>
                    <a:pt x="4054" y="2590"/>
                  </a:lnTo>
                  <a:lnTo>
                    <a:pt x="4050" y="2592"/>
                  </a:lnTo>
                  <a:lnTo>
                    <a:pt x="4044" y="2592"/>
                  </a:lnTo>
                  <a:lnTo>
                    <a:pt x="4040" y="2592"/>
                  </a:lnTo>
                  <a:lnTo>
                    <a:pt x="4038" y="2590"/>
                  </a:lnTo>
                  <a:lnTo>
                    <a:pt x="4036" y="2586"/>
                  </a:lnTo>
                  <a:lnTo>
                    <a:pt x="4034" y="2582"/>
                  </a:lnTo>
                  <a:lnTo>
                    <a:pt x="4032" y="2580"/>
                  </a:lnTo>
                  <a:lnTo>
                    <a:pt x="4028" y="2578"/>
                  </a:lnTo>
                  <a:lnTo>
                    <a:pt x="4022" y="2578"/>
                  </a:lnTo>
                  <a:lnTo>
                    <a:pt x="4012" y="2576"/>
                  </a:lnTo>
                  <a:lnTo>
                    <a:pt x="4004" y="2570"/>
                  </a:lnTo>
                  <a:lnTo>
                    <a:pt x="3994" y="2562"/>
                  </a:lnTo>
                  <a:lnTo>
                    <a:pt x="3984" y="2554"/>
                  </a:lnTo>
                  <a:lnTo>
                    <a:pt x="3966" y="2534"/>
                  </a:lnTo>
                  <a:lnTo>
                    <a:pt x="3952" y="2516"/>
                  </a:lnTo>
                  <a:lnTo>
                    <a:pt x="3946" y="2510"/>
                  </a:lnTo>
                  <a:lnTo>
                    <a:pt x="3940" y="2506"/>
                  </a:lnTo>
                  <a:lnTo>
                    <a:pt x="3934" y="2504"/>
                  </a:lnTo>
                  <a:lnTo>
                    <a:pt x="3930" y="2504"/>
                  </a:lnTo>
                  <a:lnTo>
                    <a:pt x="3926" y="2508"/>
                  </a:lnTo>
                  <a:lnTo>
                    <a:pt x="3924" y="2512"/>
                  </a:lnTo>
                  <a:lnTo>
                    <a:pt x="3924" y="2520"/>
                  </a:lnTo>
                  <a:lnTo>
                    <a:pt x="3928" y="2530"/>
                  </a:lnTo>
                  <a:lnTo>
                    <a:pt x="3932" y="2540"/>
                  </a:lnTo>
                  <a:lnTo>
                    <a:pt x="3932" y="2546"/>
                  </a:lnTo>
                  <a:lnTo>
                    <a:pt x="3932" y="2552"/>
                  </a:lnTo>
                  <a:lnTo>
                    <a:pt x="3930" y="2556"/>
                  </a:lnTo>
                  <a:lnTo>
                    <a:pt x="3928" y="2564"/>
                  </a:lnTo>
                  <a:lnTo>
                    <a:pt x="3926" y="2568"/>
                  </a:lnTo>
                  <a:lnTo>
                    <a:pt x="3928" y="2574"/>
                  </a:lnTo>
                  <a:lnTo>
                    <a:pt x="3928" y="2580"/>
                  </a:lnTo>
                  <a:lnTo>
                    <a:pt x="3928" y="2584"/>
                  </a:lnTo>
                  <a:lnTo>
                    <a:pt x="3922" y="2594"/>
                  </a:lnTo>
                  <a:lnTo>
                    <a:pt x="3918" y="2602"/>
                  </a:lnTo>
                  <a:lnTo>
                    <a:pt x="3916" y="2606"/>
                  </a:lnTo>
                  <a:lnTo>
                    <a:pt x="3916" y="2610"/>
                  </a:lnTo>
                  <a:lnTo>
                    <a:pt x="3918" y="2620"/>
                  </a:lnTo>
                  <a:lnTo>
                    <a:pt x="3918" y="2630"/>
                  </a:lnTo>
                  <a:lnTo>
                    <a:pt x="3914" y="2634"/>
                  </a:lnTo>
                  <a:lnTo>
                    <a:pt x="3912" y="2636"/>
                  </a:lnTo>
                  <a:lnTo>
                    <a:pt x="3906" y="2636"/>
                  </a:lnTo>
                  <a:lnTo>
                    <a:pt x="3900" y="2632"/>
                  </a:lnTo>
                  <a:lnTo>
                    <a:pt x="3886" y="2626"/>
                  </a:lnTo>
                  <a:lnTo>
                    <a:pt x="3876" y="2624"/>
                  </a:lnTo>
                  <a:lnTo>
                    <a:pt x="3874" y="2624"/>
                  </a:lnTo>
                  <a:lnTo>
                    <a:pt x="3872" y="2628"/>
                  </a:lnTo>
                  <a:lnTo>
                    <a:pt x="3874" y="2630"/>
                  </a:lnTo>
                  <a:lnTo>
                    <a:pt x="3878" y="2636"/>
                  </a:lnTo>
                  <a:lnTo>
                    <a:pt x="3880" y="2640"/>
                  </a:lnTo>
                  <a:lnTo>
                    <a:pt x="3880" y="2642"/>
                  </a:lnTo>
                  <a:lnTo>
                    <a:pt x="3878" y="2648"/>
                  </a:lnTo>
                  <a:lnTo>
                    <a:pt x="3872" y="2656"/>
                  </a:lnTo>
                  <a:lnTo>
                    <a:pt x="3866" y="2662"/>
                  </a:lnTo>
                  <a:lnTo>
                    <a:pt x="3858" y="2670"/>
                  </a:lnTo>
                  <a:lnTo>
                    <a:pt x="3854" y="2676"/>
                  </a:lnTo>
                  <a:lnTo>
                    <a:pt x="3852" y="2680"/>
                  </a:lnTo>
                  <a:lnTo>
                    <a:pt x="3852" y="2682"/>
                  </a:lnTo>
                  <a:lnTo>
                    <a:pt x="3854" y="2686"/>
                  </a:lnTo>
                  <a:lnTo>
                    <a:pt x="3856" y="2690"/>
                  </a:lnTo>
                  <a:lnTo>
                    <a:pt x="3862" y="2694"/>
                  </a:lnTo>
                  <a:lnTo>
                    <a:pt x="3866" y="2700"/>
                  </a:lnTo>
                  <a:lnTo>
                    <a:pt x="3866" y="2706"/>
                  </a:lnTo>
                  <a:lnTo>
                    <a:pt x="3864" y="2710"/>
                  </a:lnTo>
                  <a:lnTo>
                    <a:pt x="3860" y="2722"/>
                  </a:lnTo>
                  <a:lnTo>
                    <a:pt x="3862" y="2726"/>
                  </a:lnTo>
                  <a:lnTo>
                    <a:pt x="3864" y="2732"/>
                  </a:lnTo>
                  <a:lnTo>
                    <a:pt x="3866" y="2734"/>
                  </a:lnTo>
                  <a:lnTo>
                    <a:pt x="3870" y="2736"/>
                  </a:lnTo>
                  <a:lnTo>
                    <a:pt x="3874" y="2732"/>
                  </a:lnTo>
                  <a:lnTo>
                    <a:pt x="3880" y="2720"/>
                  </a:lnTo>
                  <a:lnTo>
                    <a:pt x="3884" y="2712"/>
                  </a:lnTo>
                  <a:lnTo>
                    <a:pt x="3888" y="2710"/>
                  </a:lnTo>
                  <a:lnTo>
                    <a:pt x="3890" y="2712"/>
                  </a:lnTo>
                  <a:lnTo>
                    <a:pt x="3896" y="2714"/>
                  </a:lnTo>
                  <a:lnTo>
                    <a:pt x="3900" y="2714"/>
                  </a:lnTo>
                  <a:lnTo>
                    <a:pt x="3908" y="2712"/>
                  </a:lnTo>
                  <a:lnTo>
                    <a:pt x="3912" y="2710"/>
                  </a:lnTo>
                  <a:lnTo>
                    <a:pt x="3910" y="2706"/>
                  </a:lnTo>
                  <a:lnTo>
                    <a:pt x="3894" y="2698"/>
                  </a:lnTo>
                  <a:lnTo>
                    <a:pt x="3886" y="2692"/>
                  </a:lnTo>
                  <a:lnTo>
                    <a:pt x="3878" y="2686"/>
                  </a:lnTo>
                  <a:lnTo>
                    <a:pt x="3874" y="2680"/>
                  </a:lnTo>
                  <a:lnTo>
                    <a:pt x="3874" y="2676"/>
                  </a:lnTo>
                  <a:lnTo>
                    <a:pt x="3876" y="2672"/>
                  </a:lnTo>
                  <a:lnTo>
                    <a:pt x="3882" y="2666"/>
                  </a:lnTo>
                  <a:lnTo>
                    <a:pt x="3886" y="2666"/>
                  </a:lnTo>
                  <a:lnTo>
                    <a:pt x="3888" y="2668"/>
                  </a:lnTo>
                  <a:lnTo>
                    <a:pt x="3892" y="2670"/>
                  </a:lnTo>
                  <a:lnTo>
                    <a:pt x="3896" y="2674"/>
                  </a:lnTo>
                  <a:lnTo>
                    <a:pt x="3900" y="2676"/>
                  </a:lnTo>
                  <a:lnTo>
                    <a:pt x="3906" y="2676"/>
                  </a:lnTo>
                  <a:lnTo>
                    <a:pt x="3912" y="2674"/>
                  </a:lnTo>
                  <a:lnTo>
                    <a:pt x="3918" y="2670"/>
                  </a:lnTo>
                  <a:lnTo>
                    <a:pt x="3924" y="2668"/>
                  </a:lnTo>
                  <a:lnTo>
                    <a:pt x="3930" y="2666"/>
                  </a:lnTo>
                  <a:lnTo>
                    <a:pt x="3936" y="2668"/>
                  </a:lnTo>
                  <a:lnTo>
                    <a:pt x="3954" y="2678"/>
                  </a:lnTo>
                  <a:lnTo>
                    <a:pt x="3984" y="2698"/>
                  </a:lnTo>
                  <a:lnTo>
                    <a:pt x="3992" y="2700"/>
                  </a:lnTo>
                  <a:lnTo>
                    <a:pt x="3996" y="2698"/>
                  </a:lnTo>
                  <a:lnTo>
                    <a:pt x="4000" y="2692"/>
                  </a:lnTo>
                  <a:lnTo>
                    <a:pt x="4002" y="2684"/>
                  </a:lnTo>
                  <a:lnTo>
                    <a:pt x="4008" y="2664"/>
                  </a:lnTo>
                  <a:lnTo>
                    <a:pt x="4012" y="2656"/>
                  </a:lnTo>
                  <a:lnTo>
                    <a:pt x="4018" y="2652"/>
                  </a:lnTo>
                  <a:lnTo>
                    <a:pt x="4030" y="2648"/>
                  </a:lnTo>
                  <a:lnTo>
                    <a:pt x="4042" y="2646"/>
                  </a:lnTo>
                  <a:lnTo>
                    <a:pt x="4054" y="2644"/>
                  </a:lnTo>
                  <a:lnTo>
                    <a:pt x="4068" y="2640"/>
                  </a:lnTo>
                  <a:lnTo>
                    <a:pt x="4090" y="2630"/>
                  </a:lnTo>
                  <a:lnTo>
                    <a:pt x="4096" y="2626"/>
                  </a:lnTo>
                  <a:lnTo>
                    <a:pt x="4096" y="2624"/>
                  </a:lnTo>
                  <a:lnTo>
                    <a:pt x="4094" y="2622"/>
                  </a:lnTo>
                  <a:lnTo>
                    <a:pt x="4092" y="2620"/>
                  </a:lnTo>
                  <a:lnTo>
                    <a:pt x="4090" y="2620"/>
                  </a:lnTo>
                  <a:lnTo>
                    <a:pt x="4084" y="2622"/>
                  </a:lnTo>
                  <a:lnTo>
                    <a:pt x="4082" y="2622"/>
                  </a:lnTo>
                  <a:lnTo>
                    <a:pt x="4078" y="2622"/>
                  </a:lnTo>
                  <a:lnTo>
                    <a:pt x="4074" y="2618"/>
                  </a:lnTo>
                  <a:lnTo>
                    <a:pt x="4070" y="2610"/>
                  </a:lnTo>
                  <a:close/>
                  <a:moveTo>
                    <a:pt x="3802" y="2924"/>
                  </a:moveTo>
                  <a:lnTo>
                    <a:pt x="3802" y="2924"/>
                  </a:lnTo>
                  <a:lnTo>
                    <a:pt x="3806" y="2916"/>
                  </a:lnTo>
                  <a:lnTo>
                    <a:pt x="3806" y="2908"/>
                  </a:lnTo>
                  <a:lnTo>
                    <a:pt x="3804" y="2906"/>
                  </a:lnTo>
                  <a:lnTo>
                    <a:pt x="3802" y="2904"/>
                  </a:lnTo>
                  <a:lnTo>
                    <a:pt x="3800" y="2906"/>
                  </a:lnTo>
                  <a:lnTo>
                    <a:pt x="3796" y="2910"/>
                  </a:lnTo>
                  <a:lnTo>
                    <a:pt x="3792" y="2914"/>
                  </a:lnTo>
                  <a:lnTo>
                    <a:pt x="3792" y="2918"/>
                  </a:lnTo>
                  <a:lnTo>
                    <a:pt x="3792" y="2922"/>
                  </a:lnTo>
                  <a:lnTo>
                    <a:pt x="3792" y="2924"/>
                  </a:lnTo>
                  <a:lnTo>
                    <a:pt x="3794" y="2926"/>
                  </a:lnTo>
                  <a:lnTo>
                    <a:pt x="3798" y="2928"/>
                  </a:lnTo>
                  <a:lnTo>
                    <a:pt x="3800" y="2926"/>
                  </a:lnTo>
                  <a:lnTo>
                    <a:pt x="3802" y="2924"/>
                  </a:lnTo>
                  <a:close/>
                  <a:moveTo>
                    <a:pt x="3594" y="3018"/>
                  </a:moveTo>
                  <a:lnTo>
                    <a:pt x="3594" y="3018"/>
                  </a:lnTo>
                  <a:lnTo>
                    <a:pt x="3596" y="3016"/>
                  </a:lnTo>
                  <a:lnTo>
                    <a:pt x="3596" y="3014"/>
                  </a:lnTo>
                  <a:lnTo>
                    <a:pt x="3594" y="3010"/>
                  </a:lnTo>
                  <a:lnTo>
                    <a:pt x="3592" y="3010"/>
                  </a:lnTo>
                  <a:lnTo>
                    <a:pt x="3590" y="3012"/>
                  </a:lnTo>
                  <a:lnTo>
                    <a:pt x="3588" y="3014"/>
                  </a:lnTo>
                  <a:lnTo>
                    <a:pt x="3590" y="3018"/>
                  </a:lnTo>
                  <a:lnTo>
                    <a:pt x="3594" y="3018"/>
                  </a:lnTo>
                  <a:close/>
                  <a:moveTo>
                    <a:pt x="3048" y="4040"/>
                  </a:moveTo>
                  <a:lnTo>
                    <a:pt x="3048" y="4040"/>
                  </a:lnTo>
                  <a:lnTo>
                    <a:pt x="3046" y="4042"/>
                  </a:lnTo>
                  <a:lnTo>
                    <a:pt x="3044" y="4044"/>
                  </a:lnTo>
                  <a:lnTo>
                    <a:pt x="3042" y="4050"/>
                  </a:lnTo>
                  <a:lnTo>
                    <a:pt x="3044" y="4056"/>
                  </a:lnTo>
                  <a:lnTo>
                    <a:pt x="3046" y="4062"/>
                  </a:lnTo>
                  <a:lnTo>
                    <a:pt x="3048" y="4064"/>
                  </a:lnTo>
                  <a:lnTo>
                    <a:pt x="3050" y="4068"/>
                  </a:lnTo>
                  <a:lnTo>
                    <a:pt x="3052" y="4098"/>
                  </a:lnTo>
                  <a:lnTo>
                    <a:pt x="3054" y="4116"/>
                  </a:lnTo>
                  <a:lnTo>
                    <a:pt x="3056" y="4120"/>
                  </a:lnTo>
                  <a:lnTo>
                    <a:pt x="3058" y="4120"/>
                  </a:lnTo>
                  <a:lnTo>
                    <a:pt x="3062" y="4120"/>
                  </a:lnTo>
                  <a:lnTo>
                    <a:pt x="3064" y="4122"/>
                  </a:lnTo>
                  <a:lnTo>
                    <a:pt x="3066" y="4126"/>
                  </a:lnTo>
                  <a:lnTo>
                    <a:pt x="3070" y="4134"/>
                  </a:lnTo>
                  <a:lnTo>
                    <a:pt x="3074" y="4138"/>
                  </a:lnTo>
                  <a:lnTo>
                    <a:pt x="3076" y="4134"/>
                  </a:lnTo>
                  <a:lnTo>
                    <a:pt x="3076" y="4128"/>
                  </a:lnTo>
                  <a:lnTo>
                    <a:pt x="3078" y="4120"/>
                  </a:lnTo>
                  <a:lnTo>
                    <a:pt x="3078" y="4118"/>
                  </a:lnTo>
                  <a:lnTo>
                    <a:pt x="3082" y="4118"/>
                  </a:lnTo>
                  <a:lnTo>
                    <a:pt x="3086" y="4122"/>
                  </a:lnTo>
                  <a:lnTo>
                    <a:pt x="3090" y="4126"/>
                  </a:lnTo>
                  <a:lnTo>
                    <a:pt x="3092" y="4130"/>
                  </a:lnTo>
                  <a:lnTo>
                    <a:pt x="3090" y="4134"/>
                  </a:lnTo>
                  <a:lnTo>
                    <a:pt x="3086" y="4140"/>
                  </a:lnTo>
                  <a:lnTo>
                    <a:pt x="3080" y="4146"/>
                  </a:lnTo>
                  <a:lnTo>
                    <a:pt x="3076" y="4156"/>
                  </a:lnTo>
                  <a:lnTo>
                    <a:pt x="3078" y="4164"/>
                  </a:lnTo>
                  <a:lnTo>
                    <a:pt x="3078" y="4166"/>
                  </a:lnTo>
                  <a:lnTo>
                    <a:pt x="3082" y="4166"/>
                  </a:lnTo>
                  <a:lnTo>
                    <a:pt x="3084" y="4164"/>
                  </a:lnTo>
                  <a:lnTo>
                    <a:pt x="3088" y="4166"/>
                  </a:lnTo>
                  <a:lnTo>
                    <a:pt x="3092" y="4170"/>
                  </a:lnTo>
                  <a:lnTo>
                    <a:pt x="3096" y="4174"/>
                  </a:lnTo>
                  <a:lnTo>
                    <a:pt x="3100" y="4176"/>
                  </a:lnTo>
                  <a:lnTo>
                    <a:pt x="3104" y="4178"/>
                  </a:lnTo>
                  <a:lnTo>
                    <a:pt x="3112" y="4176"/>
                  </a:lnTo>
                  <a:lnTo>
                    <a:pt x="3112" y="4174"/>
                  </a:lnTo>
                  <a:lnTo>
                    <a:pt x="3112" y="4168"/>
                  </a:lnTo>
                  <a:lnTo>
                    <a:pt x="3112" y="4166"/>
                  </a:lnTo>
                  <a:lnTo>
                    <a:pt x="3116" y="4164"/>
                  </a:lnTo>
                  <a:lnTo>
                    <a:pt x="3120" y="4160"/>
                  </a:lnTo>
                  <a:lnTo>
                    <a:pt x="3124" y="4160"/>
                  </a:lnTo>
                  <a:lnTo>
                    <a:pt x="3138" y="4172"/>
                  </a:lnTo>
                  <a:lnTo>
                    <a:pt x="3144" y="4176"/>
                  </a:lnTo>
                  <a:lnTo>
                    <a:pt x="3148" y="4180"/>
                  </a:lnTo>
                  <a:lnTo>
                    <a:pt x="3152" y="4188"/>
                  </a:lnTo>
                  <a:lnTo>
                    <a:pt x="3154" y="4196"/>
                  </a:lnTo>
                  <a:lnTo>
                    <a:pt x="3156" y="4198"/>
                  </a:lnTo>
                  <a:lnTo>
                    <a:pt x="3158" y="4198"/>
                  </a:lnTo>
                  <a:lnTo>
                    <a:pt x="3162" y="4198"/>
                  </a:lnTo>
                  <a:lnTo>
                    <a:pt x="3162" y="4196"/>
                  </a:lnTo>
                  <a:lnTo>
                    <a:pt x="3162" y="4188"/>
                  </a:lnTo>
                  <a:lnTo>
                    <a:pt x="3154" y="4170"/>
                  </a:lnTo>
                  <a:lnTo>
                    <a:pt x="3154" y="4166"/>
                  </a:lnTo>
                  <a:lnTo>
                    <a:pt x="3154" y="4164"/>
                  </a:lnTo>
                  <a:lnTo>
                    <a:pt x="3160" y="4164"/>
                  </a:lnTo>
                  <a:lnTo>
                    <a:pt x="3164" y="4168"/>
                  </a:lnTo>
                  <a:lnTo>
                    <a:pt x="3168" y="4174"/>
                  </a:lnTo>
                  <a:lnTo>
                    <a:pt x="3172" y="4180"/>
                  </a:lnTo>
                  <a:lnTo>
                    <a:pt x="3176" y="4182"/>
                  </a:lnTo>
                  <a:lnTo>
                    <a:pt x="3180" y="4186"/>
                  </a:lnTo>
                  <a:lnTo>
                    <a:pt x="3184" y="4192"/>
                  </a:lnTo>
                  <a:lnTo>
                    <a:pt x="3186" y="4198"/>
                  </a:lnTo>
                  <a:lnTo>
                    <a:pt x="3186" y="4202"/>
                  </a:lnTo>
                  <a:lnTo>
                    <a:pt x="3188" y="4206"/>
                  </a:lnTo>
                  <a:lnTo>
                    <a:pt x="3196" y="4210"/>
                  </a:lnTo>
                  <a:lnTo>
                    <a:pt x="3206" y="4216"/>
                  </a:lnTo>
                  <a:lnTo>
                    <a:pt x="3210" y="4218"/>
                  </a:lnTo>
                  <a:lnTo>
                    <a:pt x="3212" y="4222"/>
                  </a:lnTo>
                  <a:lnTo>
                    <a:pt x="3212" y="4228"/>
                  </a:lnTo>
                  <a:lnTo>
                    <a:pt x="3216" y="4232"/>
                  </a:lnTo>
                  <a:lnTo>
                    <a:pt x="3218" y="4230"/>
                  </a:lnTo>
                  <a:lnTo>
                    <a:pt x="3220" y="4224"/>
                  </a:lnTo>
                  <a:lnTo>
                    <a:pt x="3222" y="4216"/>
                  </a:lnTo>
                  <a:lnTo>
                    <a:pt x="3222" y="4208"/>
                  </a:lnTo>
                  <a:lnTo>
                    <a:pt x="3220" y="4204"/>
                  </a:lnTo>
                  <a:lnTo>
                    <a:pt x="3218" y="4202"/>
                  </a:lnTo>
                  <a:lnTo>
                    <a:pt x="3210" y="4200"/>
                  </a:lnTo>
                  <a:lnTo>
                    <a:pt x="3206" y="4200"/>
                  </a:lnTo>
                  <a:lnTo>
                    <a:pt x="3206" y="4196"/>
                  </a:lnTo>
                  <a:lnTo>
                    <a:pt x="3206" y="4194"/>
                  </a:lnTo>
                  <a:lnTo>
                    <a:pt x="3206" y="4192"/>
                  </a:lnTo>
                  <a:lnTo>
                    <a:pt x="3204" y="4186"/>
                  </a:lnTo>
                  <a:lnTo>
                    <a:pt x="3198" y="4182"/>
                  </a:lnTo>
                  <a:lnTo>
                    <a:pt x="3196" y="4178"/>
                  </a:lnTo>
                  <a:lnTo>
                    <a:pt x="3194" y="4174"/>
                  </a:lnTo>
                  <a:lnTo>
                    <a:pt x="3196" y="4174"/>
                  </a:lnTo>
                  <a:lnTo>
                    <a:pt x="3198" y="4174"/>
                  </a:lnTo>
                  <a:lnTo>
                    <a:pt x="3206" y="4174"/>
                  </a:lnTo>
                  <a:lnTo>
                    <a:pt x="3210" y="4172"/>
                  </a:lnTo>
                  <a:lnTo>
                    <a:pt x="3212" y="4172"/>
                  </a:lnTo>
                  <a:lnTo>
                    <a:pt x="3214" y="4168"/>
                  </a:lnTo>
                  <a:lnTo>
                    <a:pt x="3210" y="4164"/>
                  </a:lnTo>
                  <a:lnTo>
                    <a:pt x="3194" y="4156"/>
                  </a:lnTo>
                  <a:lnTo>
                    <a:pt x="3190" y="4154"/>
                  </a:lnTo>
                  <a:lnTo>
                    <a:pt x="3186" y="4156"/>
                  </a:lnTo>
                  <a:lnTo>
                    <a:pt x="3186" y="4158"/>
                  </a:lnTo>
                  <a:lnTo>
                    <a:pt x="3184" y="4162"/>
                  </a:lnTo>
                  <a:lnTo>
                    <a:pt x="3184" y="4170"/>
                  </a:lnTo>
                  <a:lnTo>
                    <a:pt x="3182" y="4172"/>
                  </a:lnTo>
                  <a:lnTo>
                    <a:pt x="3180" y="4170"/>
                  </a:lnTo>
                  <a:lnTo>
                    <a:pt x="3178" y="4168"/>
                  </a:lnTo>
                  <a:lnTo>
                    <a:pt x="3176" y="4164"/>
                  </a:lnTo>
                  <a:lnTo>
                    <a:pt x="3176" y="4158"/>
                  </a:lnTo>
                  <a:lnTo>
                    <a:pt x="3176" y="4154"/>
                  </a:lnTo>
                  <a:lnTo>
                    <a:pt x="3174" y="4150"/>
                  </a:lnTo>
                  <a:lnTo>
                    <a:pt x="3170" y="4146"/>
                  </a:lnTo>
                  <a:lnTo>
                    <a:pt x="3164" y="4142"/>
                  </a:lnTo>
                  <a:lnTo>
                    <a:pt x="3158" y="4140"/>
                  </a:lnTo>
                  <a:lnTo>
                    <a:pt x="3154" y="4140"/>
                  </a:lnTo>
                  <a:lnTo>
                    <a:pt x="3152" y="4140"/>
                  </a:lnTo>
                  <a:lnTo>
                    <a:pt x="3150" y="4142"/>
                  </a:lnTo>
                  <a:lnTo>
                    <a:pt x="3148" y="4146"/>
                  </a:lnTo>
                  <a:lnTo>
                    <a:pt x="3144" y="4146"/>
                  </a:lnTo>
                  <a:lnTo>
                    <a:pt x="3142" y="4146"/>
                  </a:lnTo>
                  <a:lnTo>
                    <a:pt x="3140" y="4148"/>
                  </a:lnTo>
                  <a:lnTo>
                    <a:pt x="3140" y="4152"/>
                  </a:lnTo>
                  <a:lnTo>
                    <a:pt x="3140" y="4158"/>
                  </a:lnTo>
                  <a:lnTo>
                    <a:pt x="3138" y="4158"/>
                  </a:lnTo>
                  <a:lnTo>
                    <a:pt x="3136" y="4158"/>
                  </a:lnTo>
                  <a:lnTo>
                    <a:pt x="3130" y="4156"/>
                  </a:lnTo>
                  <a:lnTo>
                    <a:pt x="3126" y="4152"/>
                  </a:lnTo>
                  <a:lnTo>
                    <a:pt x="3122" y="4142"/>
                  </a:lnTo>
                  <a:lnTo>
                    <a:pt x="3120" y="4132"/>
                  </a:lnTo>
                  <a:lnTo>
                    <a:pt x="3120" y="4124"/>
                  </a:lnTo>
                  <a:lnTo>
                    <a:pt x="3120" y="4120"/>
                  </a:lnTo>
                  <a:lnTo>
                    <a:pt x="3120" y="4116"/>
                  </a:lnTo>
                  <a:lnTo>
                    <a:pt x="3116" y="4104"/>
                  </a:lnTo>
                  <a:lnTo>
                    <a:pt x="3112" y="4092"/>
                  </a:lnTo>
                  <a:lnTo>
                    <a:pt x="3112" y="4086"/>
                  </a:lnTo>
                  <a:lnTo>
                    <a:pt x="3116" y="4082"/>
                  </a:lnTo>
                  <a:lnTo>
                    <a:pt x="3120" y="4072"/>
                  </a:lnTo>
                  <a:lnTo>
                    <a:pt x="3120" y="4066"/>
                  </a:lnTo>
                  <a:lnTo>
                    <a:pt x="3120" y="4062"/>
                  </a:lnTo>
                  <a:lnTo>
                    <a:pt x="3124" y="4054"/>
                  </a:lnTo>
                  <a:lnTo>
                    <a:pt x="3128" y="4052"/>
                  </a:lnTo>
                  <a:lnTo>
                    <a:pt x="3130" y="4050"/>
                  </a:lnTo>
                  <a:lnTo>
                    <a:pt x="3132" y="4052"/>
                  </a:lnTo>
                  <a:lnTo>
                    <a:pt x="3134" y="4052"/>
                  </a:lnTo>
                  <a:lnTo>
                    <a:pt x="3136" y="4056"/>
                  </a:lnTo>
                  <a:lnTo>
                    <a:pt x="3138" y="4056"/>
                  </a:lnTo>
                  <a:lnTo>
                    <a:pt x="3144" y="4046"/>
                  </a:lnTo>
                  <a:lnTo>
                    <a:pt x="3148" y="4034"/>
                  </a:lnTo>
                  <a:lnTo>
                    <a:pt x="3154" y="4008"/>
                  </a:lnTo>
                  <a:lnTo>
                    <a:pt x="3154" y="4006"/>
                  </a:lnTo>
                  <a:lnTo>
                    <a:pt x="3152" y="4002"/>
                  </a:lnTo>
                  <a:lnTo>
                    <a:pt x="3146" y="3992"/>
                  </a:lnTo>
                  <a:lnTo>
                    <a:pt x="3144" y="3986"/>
                  </a:lnTo>
                  <a:lnTo>
                    <a:pt x="3142" y="3978"/>
                  </a:lnTo>
                  <a:lnTo>
                    <a:pt x="3142" y="3970"/>
                  </a:lnTo>
                  <a:lnTo>
                    <a:pt x="3144" y="3960"/>
                  </a:lnTo>
                  <a:lnTo>
                    <a:pt x="3148" y="3944"/>
                  </a:lnTo>
                  <a:lnTo>
                    <a:pt x="3146" y="3936"/>
                  </a:lnTo>
                  <a:lnTo>
                    <a:pt x="3146" y="3934"/>
                  </a:lnTo>
                  <a:lnTo>
                    <a:pt x="3142" y="3934"/>
                  </a:lnTo>
                  <a:lnTo>
                    <a:pt x="3140" y="3936"/>
                  </a:lnTo>
                  <a:lnTo>
                    <a:pt x="3136" y="3942"/>
                  </a:lnTo>
                  <a:lnTo>
                    <a:pt x="3132" y="3946"/>
                  </a:lnTo>
                  <a:lnTo>
                    <a:pt x="3126" y="3944"/>
                  </a:lnTo>
                  <a:lnTo>
                    <a:pt x="3122" y="3942"/>
                  </a:lnTo>
                  <a:lnTo>
                    <a:pt x="3114" y="3938"/>
                  </a:lnTo>
                  <a:lnTo>
                    <a:pt x="3100" y="3930"/>
                  </a:lnTo>
                  <a:lnTo>
                    <a:pt x="3094" y="3926"/>
                  </a:lnTo>
                  <a:lnTo>
                    <a:pt x="3086" y="3928"/>
                  </a:lnTo>
                  <a:lnTo>
                    <a:pt x="3076" y="3932"/>
                  </a:lnTo>
                  <a:lnTo>
                    <a:pt x="3076" y="3936"/>
                  </a:lnTo>
                  <a:lnTo>
                    <a:pt x="3074" y="3938"/>
                  </a:lnTo>
                  <a:lnTo>
                    <a:pt x="3074" y="3946"/>
                  </a:lnTo>
                  <a:lnTo>
                    <a:pt x="3074" y="3952"/>
                  </a:lnTo>
                  <a:lnTo>
                    <a:pt x="3072" y="3958"/>
                  </a:lnTo>
                  <a:lnTo>
                    <a:pt x="3068" y="3966"/>
                  </a:lnTo>
                  <a:lnTo>
                    <a:pt x="3068" y="3972"/>
                  </a:lnTo>
                  <a:lnTo>
                    <a:pt x="3068" y="3986"/>
                  </a:lnTo>
                  <a:lnTo>
                    <a:pt x="3070" y="4000"/>
                  </a:lnTo>
                  <a:lnTo>
                    <a:pt x="3068" y="4010"/>
                  </a:lnTo>
                  <a:lnTo>
                    <a:pt x="3066" y="4018"/>
                  </a:lnTo>
                  <a:lnTo>
                    <a:pt x="3064" y="4026"/>
                  </a:lnTo>
                  <a:lnTo>
                    <a:pt x="3062" y="4032"/>
                  </a:lnTo>
                  <a:lnTo>
                    <a:pt x="3064" y="4038"/>
                  </a:lnTo>
                  <a:lnTo>
                    <a:pt x="3066" y="4040"/>
                  </a:lnTo>
                  <a:lnTo>
                    <a:pt x="3068" y="4046"/>
                  </a:lnTo>
                  <a:lnTo>
                    <a:pt x="3070" y="4050"/>
                  </a:lnTo>
                  <a:lnTo>
                    <a:pt x="3068" y="4054"/>
                  </a:lnTo>
                  <a:lnTo>
                    <a:pt x="3066" y="4058"/>
                  </a:lnTo>
                  <a:lnTo>
                    <a:pt x="3062" y="4060"/>
                  </a:lnTo>
                  <a:lnTo>
                    <a:pt x="3060" y="4056"/>
                  </a:lnTo>
                  <a:lnTo>
                    <a:pt x="3058" y="4054"/>
                  </a:lnTo>
                  <a:lnTo>
                    <a:pt x="3052" y="4044"/>
                  </a:lnTo>
                  <a:lnTo>
                    <a:pt x="3050" y="4042"/>
                  </a:lnTo>
                  <a:lnTo>
                    <a:pt x="3048" y="4040"/>
                  </a:lnTo>
                  <a:close/>
                  <a:moveTo>
                    <a:pt x="3012" y="4336"/>
                  </a:moveTo>
                  <a:lnTo>
                    <a:pt x="3012" y="4336"/>
                  </a:lnTo>
                  <a:lnTo>
                    <a:pt x="2996" y="4362"/>
                  </a:lnTo>
                  <a:lnTo>
                    <a:pt x="2978" y="4384"/>
                  </a:lnTo>
                  <a:lnTo>
                    <a:pt x="2960" y="4400"/>
                  </a:lnTo>
                  <a:lnTo>
                    <a:pt x="2950" y="4412"/>
                  </a:lnTo>
                  <a:lnTo>
                    <a:pt x="2948" y="4420"/>
                  </a:lnTo>
                  <a:lnTo>
                    <a:pt x="2944" y="4428"/>
                  </a:lnTo>
                  <a:lnTo>
                    <a:pt x="2944" y="4432"/>
                  </a:lnTo>
                  <a:lnTo>
                    <a:pt x="2946" y="4434"/>
                  </a:lnTo>
                  <a:lnTo>
                    <a:pt x="2950" y="4432"/>
                  </a:lnTo>
                  <a:lnTo>
                    <a:pt x="2954" y="4426"/>
                  </a:lnTo>
                  <a:lnTo>
                    <a:pt x="2960" y="4422"/>
                  </a:lnTo>
                  <a:lnTo>
                    <a:pt x="2968" y="4410"/>
                  </a:lnTo>
                  <a:lnTo>
                    <a:pt x="2994" y="4388"/>
                  </a:lnTo>
                  <a:lnTo>
                    <a:pt x="3002" y="4380"/>
                  </a:lnTo>
                  <a:lnTo>
                    <a:pt x="3006" y="4372"/>
                  </a:lnTo>
                  <a:lnTo>
                    <a:pt x="3008" y="4368"/>
                  </a:lnTo>
                  <a:lnTo>
                    <a:pt x="3008" y="4364"/>
                  </a:lnTo>
                  <a:lnTo>
                    <a:pt x="3010" y="4358"/>
                  </a:lnTo>
                  <a:lnTo>
                    <a:pt x="3012" y="4356"/>
                  </a:lnTo>
                  <a:lnTo>
                    <a:pt x="3016" y="4354"/>
                  </a:lnTo>
                  <a:lnTo>
                    <a:pt x="3022" y="4352"/>
                  </a:lnTo>
                  <a:lnTo>
                    <a:pt x="3024" y="4350"/>
                  </a:lnTo>
                  <a:lnTo>
                    <a:pt x="3028" y="4344"/>
                  </a:lnTo>
                  <a:lnTo>
                    <a:pt x="3030" y="4338"/>
                  </a:lnTo>
                  <a:lnTo>
                    <a:pt x="3030" y="4336"/>
                  </a:lnTo>
                  <a:lnTo>
                    <a:pt x="3034" y="4336"/>
                  </a:lnTo>
                  <a:lnTo>
                    <a:pt x="3038" y="4334"/>
                  </a:lnTo>
                  <a:lnTo>
                    <a:pt x="3042" y="4330"/>
                  </a:lnTo>
                  <a:lnTo>
                    <a:pt x="3044" y="4324"/>
                  </a:lnTo>
                  <a:lnTo>
                    <a:pt x="3042" y="4316"/>
                  </a:lnTo>
                  <a:lnTo>
                    <a:pt x="3040" y="4312"/>
                  </a:lnTo>
                  <a:lnTo>
                    <a:pt x="3040" y="4306"/>
                  </a:lnTo>
                  <a:lnTo>
                    <a:pt x="3040" y="4296"/>
                  </a:lnTo>
                  <a:lnTo>
                    <a:pt x="3040" y="4288"/>
                  </a:lnTo>
                  <a:lnTo>
                    <a:pt x="3038" y="4286"/>
                  </a:lnTo>
                  <a:lnTo>
                    <a:pt x="3036" y="4284"/>
                  </a:lnTo>
                  <a:lnTo>
                    <a:pt x="3034" y="4284"/>
                  </a:lnTo>
                  <a:lnTo>
                    <a:pt x="3032" y="4286"/>
                  </a:lnTo>
                  <a:lnTo>
                    <a:pt x="3032" y="4294"/>
                  </a:lnTo>
                  <a:lnTo>
                    <a:pt x="3030" y="4302"/>
                  </a:lnTo>
                  <a:lnTo>
                    <a:pt x="3028" y="4304"/>
                  </a:lnTo>
                  <a:lnTo>
                    <a:pt x="3026" y="4306"/>
                  </a:lnTo>
                  <a:lnTo>
                    <a:pt x="3024" y="4306"/>
                  </a:lnTo>
                  <a:lnTo>
                    <a:pt x="3024" y="4308"/>
                  </a:lnTo>
                  <a:lnTo>
                    <a:pt x="3026" y="4312"/>
                  </a:lnTo>
                  <a:lnTo>
                    <a:pt x="3028" y="4318"/>
                  </a:lnTo>
                  <a:lnTo>
                    <a:pt x="3028" y="4322"/>
                  </a:lnTo>
                  <a:lnTo>
                    <a:pt x="3026" y="4326"/>
                  </a:lnTo>
                  <a:lnTo>
                    <a:pt x="3022" y="4330"/>
                  </a:lnTo>
                  <a:lnTo>
                    <a:pt x="3020" y="4328"/>
                  </a:lnTo>
                  <a:lnTo>
                    <a:pt x="3018" y="4328"/>
                  </a:lnTo>
                  <a:lnTo>
                    <a:pt x="3012" y="4336"/>
                  </a:lnTo>
                  <a:close/>
                  <a:moveTo>
                    <a:pt x="3126" y="3596"/>
                  </a:moveTo>
                  <a:lnTo>
                    <a:pt x="3126" y="3596"/>
                  </a:lnTo>
                  <a:lnTo>
                    <a:pt x="3122" y="3592"/>
                  </a:lnTo>
                  <a:lnTo>
                    <a:pt x="3118" y="3590"/>
                  </a:lnTo>
                  <a:lnTo>
                    <a:pt x="3116" y="3590"/>
                  </a:lnTo>
                  <a:lnTo>
                    <a:pt x="3114" y="3590"/>
                  </a:lnTo>
                  <a:lnTo>
                    <a:pt x="3110" y="3594"/>
                  </a:lnTo>
                  <a:lnTo>
                    <a:pt x="3104" y="3598"/>
                  </a:lnTo>
                  <a:lnTo>
                    <a:pt x="3098" y="3600"/>
                  </a:lnTo>
                  <a:lnTo>
                    <a:pt x="3092" y="3608"/>
                  </a:lnTo>
                  <a:lnTo>
                    <a:pt x="3072" y="3644"/>
                  </a:lnTo>
                  <a:lnTo>
                    <a:pt x="3062" y="3662"/>
                  </a:lnTo>
                  <a:lnTo>
                    <a:pt x="3060" y="3678"/>
                  </a:lnTo>
                  <a:lnTo>
                    <a:pt x="3060" y="3694"/>
                  </a:lnTo>
                  <a:lnTo>
                    <a:pt x="3062" y="3712"/>
                  </a:lnTo>
                  <a:lnTo>
                    <a:pt x="3066" y="3726"/>
                  </a:lnTo>
                  <a:lnTo>
                    <a:pt x="3070" y="3730"/>
                  </a:lnTo>
                  <a:lnTo>
                    <a:pt x="3074" y="3734"/>
                  </a:lnTo>
                  <a:lnTo>
                    <a:pt x="3078" y="3742"/>
                  </a:lnTo>
                  <a:lnTo>
                    <a:pt x="3082" y="3752"/>
                  </a:lnTo>
                  <a:lnTo>
                    <a:pt x="3086" y="3762"/>
                  </a:lnTo>
                  <a:lnTo>
                    <a:pt x="3088" y="3764"/>
                  </a:lnTo>
                  <a:lnTo>
                    <a:pt x="3090" y="3762"/>
                  </a:lnTo>
                  <a:lnTo>
                    <a:pt x="3090" y="3756"/>
                  </a:lnTo>
                  <a:lnTo>
                    <a:pt x="3090" y="3748"/>
                  </a:lnTo>
                  <a:lnTo>
                    <a:pt x="3092" y="3738"/>
                  </a:lnTo>
                  <a:lnTo>
                    <a:pt x="3094" y="3730"/>
                  </a:lnTo>
                  <a:lnTo>
                    <a:pt x="3096" y="3726"/>
                  </a:lnTo>
                  <a:lnTo>
                    <a:pt x="3098" y="3722"/>
                  </a:lnTo>
                  <a:lnTo>
                    <a:pt x="3102" y="3718"/>
                  </a:lnTo>
                  <a:lnTo>
                    <a:pt x="3106" y="3712"/>
                  </a:lnTo>
                  <a:lnTo>
                    <a:pt x="3110" y="3702"/>
                  </a:lnTo>
                  <a:lnTo>
                    <a:pt x="3114" y="3690"/>
                  </a:lnTo>
                  <a:lnTo>
                    <a:pt x="3120" y="3662"/>
                  </a:lnTo>
                  <a:lnTo>
                    <a:pt x="3126" y="3644"/>
                  </a:lnTo>
                  <a:lnTo>
                    <a:pt x="3130" y="3632"/>
                  </a:lnTo>
                  <a:lnTo>
                    <a:pt x="3130" y="3628"/>
                  </a:lnTo>
                  <a:lnTo>
                    <a:pt x="3128" y="3622"/>
                  </a:lnTo>
                  <a:lnTo>
                    <a:pt x="3128" y="3618"/>
                  </a:lnTo>
                  <a:lnTo>
                    <a:pt x="3128" y="3614"/>
                  </a:lnTo>
                  <a:lnTo>
                    <a:pt x="3130" y="3610"/>
                  </a:lnTo>
                  <a:lnTo>
                    <a:pt x="3132" y="3608"/>
                  </a:lnTo>
                  <a:lnTo>
                    <a:pt x="3132" y="3604"/>
                  </a:lnTo>
                  <a:lnTo>
                    <a:pt x="3130" y="3600"/>
                  </a:lnTo>
                  <a:lnTo>
                    <a:pt x="3126" y="3596"/>
                  </a:lnTo>
                  <a:close/>
                  <a:moveTo>
                    <a:pt x="4186" y="2510"/>
                  </a:moveTo>
                  <a:lnTo>
                    <a:pt x="4186" y="2510"/>
                  </a:lnTo>
                  <a:lnTo>
                    <a:pt x="4182" y="2506"/>
                  </a:lnTo>
                  <a:lnTo>
                    <a:pt x="4182" y="2510"/>
                  </a:lnTo>
                  <a:lnTo>
                    <a:pt x="4180" y="2516"/>
                  </a:lnTo>
                  <a:lnTo>
                    <a:pt x="4180" y="2518"/>
                  </a:lnTo>
                  <a:lnTo>
                    <a:pt x="4176" y="2522"/>
                  </a:lnTo>
                  <a:lnTo>
                    <a:pt x="4166" y="2526"/>
                  </a:lnTo>
                  <a:lnTo>
                    <a:pt x="4156" y="2534"/>
                  </a:lnTo>
                  <a:lnTo>
                    <a:pt x="4148" y="2544"/>
                  </a:lnTo>
                  <a:lnTo>
                    <a:pt x="4140" y="2558"/>
                  </a:lnTo>
                  <a:lnTo>
                    <a:pt x="4140" y="2560"/>
                  </a:lnTo>
                  <a:lnTo>
                    <a:pt x="4140" y="2562"/>
                  </a:lnTo>
                  <a:lnTo>
                    <a:pt x="4142" y="2564"/>
                  </a:lnTo>
                  <a:lnTo>
                    <a:pt x="4144" y="2562"/>
                  </a:lnTo>
                  <a:lnTo>
                    <a:pt x="4152" y="2556"/>
                  </a:lnTo>
                  <a:lnTo>
                    <a:pt x="4162" y="2546"/>
                  </a:lnTo>
                  <a:lnTo>
                    <a:pt x="4170" y="2536"/>
                  </a:lnTo>
                  <a:lnTo>
                    <a:pt x="4176" y="2532"/>
                  </a:lnTo>
                  <a:lnTo>
                    <a:pt x="4182" y="2528"/>
                  </a:lnTo>
                  <a:lnTo>
                    <a:pt x="4192" y="2522"/>
                  </a:lnTo>
                  <a:lnTo>
                    <a:pt x="4196" y="2518"/>
                  </a:lnTo>
                  <a:lnTo>
                    <a:pt x="4202" y="2516"/>
                  </a:lnTo>
                  <a:lnTo>
                    <a:pt x="4212" y="2512"/>
                  </a:lnTo>
                  <a:lnTo>
                    <a:pt x="4216" y="2510"/>
                  </a:lnTo>
                  <a:lnTo>
                    <a:pt x="4218" y="2508"/>
                  </a:lnTo>
                  <a:lnTo>
                    <a:pt x="4218" y="2506"/>
                  </a:lnTo>
                  <a:lnTo>
                    <a:pt x="4216" y="2502"/>
                  </a:lnTo>
                  <a:lnTo>
                    <a:pt x="4214" y="2500"/>
                  </a:lnTo>
                  <a:lnTo>
                    <a:pt x="4210" y="2500"/>
                  </a:lnTo>
                  <a:lnTo>
                    <a:pt x="4204" y="2504"/>
                  </a:lnTo>
                  <a:lnTo>
                    <a:pt x="4194" y="2510"/>
                  </a:lnTo>
                  <a:lnTo>
                    <a:pt x="4190" y="2510"/>
                  </a:lnTo>
                  <a:lnTo>
                    <a:pt x="4186" y="2510"/>
                  </a:lnTo>
                  <a:close/>
                  <a:moveTo>
                    <a:pt x="3264" y="4226"/>
                  </a:moveTo>
                  <a:lnTo>
                    <a:pt x="3264" y="4226"/>
                  </a:lnTo>
                  <a:lnTo>
                    <a:pt x="3258" y="4226"/>
                  </a:lnTo>
                  <a:lnTo>
                    <a:pt x="3250" y="4226"/>
                  </a:lnTo>
                  <a:lnTo>
                    <a:pt x="3242" y="4228"/>
                  </a:lnTo>
                  <a:lnTo>
                    <a:pt x="3234" y="4226"/>
                  </a:lnTo>
                  <a:lnTo>
                    <a:pt x="3230" y="4226"/>
                  </a:lnTo>
                  <a:lnTo>
                    <a:pt x="3228" y="4228"/>
                  </a:lnTo>
                  <a:lnTo>
                    <a:pt x="3228" y="4234"/>
                  </a:lnTo>
                  <a:lnTo>
                    <a:pt x="3234" y="4244"/>
                  </a:lnTo>
                  <a:lnTo>
                    <a:pt x="3242" y="4252"/>
                  </a:lnTo>
                  <a:lnTo>
                    <a:pt x="3246" y="4258"/>
                  </a:lnTo>
                  <a:lnTo>
                    <a:pt x="3248" y="4260"/>
                  </a:lnTo>
                  <a:lnTo>
                    <a:pt x="3250" y="4262"/>
                  </a:lnTo>
                  <a:lnTo>
                    <a:pt x="3254" y="4264"/>
                  </a:lnTo>
                  <a:lnTo>
                    <a:pt x="3258" y="4266"/>
                  </a:lnTo>
                  <a:lnTo>
                    <a:pt x="3258" y="4268"/>
                  </a:lnTo>
                  <a:lnTo>
                    <a:pt x="3256" y="4272"/>
                  </a:lnTo>
                  <a:lnTo>
                    <a:pt x="3254" y="4276"/>
                  </a:lnTo>
                  <a:lnTo>
                    <a:pt x="3252" y="4276"/>
                  </a:lnTo>
                  <a:lnTo>
                    <a:pt x="3252" y="4278"/>
                  </a:lnTo>
                  <a:lnTo>
                    <a:pt x="3256" y="4282"/>
                  </a:lnTo>
                  <a:lnTo>
                    <a:pt x="3260" y="4288"/>
                  </a:lnTo>
                  <a:lnTo>
                    <a:pt x="3264" y="4296"/>
                  </a:lnTo>
                  <a:lnTo>
                    <a:pt x="3266" y="4298"/>
                  </a:lnTo>
                  <a:lnTo>
                    <a:pt x="3268" y="4300"/>
                  </a:lnTo>
                  <a:lnTo>
                    <a:pt x="3272" y="4298"/>
                  </a:lnTo>
                  <a:lnTo>
                    <a:pt x="3276" y="4298"/>
                  </a:lnTo>
                  <a:lnTo>
                    <a:pt x="3280" y="4298"/>
                  </a:lnTo>
                  <a:lnTo>
                    <a:pt x="3282" y="4300"/>
                  </a:lnTo>
                  <a:lnTo>
                    <a:pt x="3286" y="4302"/>
                  </a:lnTo>
                  <a:lnTo>
                    <a:pt x="3288" y="4300"/>
                  </a:lnTo>
                  <a:lnTo>
                    <a:pt x="3286" y="4296"/>
                  </a:lnTo>
                  <a:lnTo>
                    <a:pt x="3282" y="4292"/>
                  </a:lnTo>
                  <a:lnTo>
                    <a:pt x="3282" y="4290"/>
                  </a:lnTo>
                  <a:lnTo>
                    <a:pt x="3282" y="4288"/>
                  </a:lnTo>
                  <a:lnTo>
                    <a:pt x="3282" y="4284"/>
                  </a:lnTo>
                  <a:lnTo>
                    <a:pt x="3278" y="4280"/>
                  </a:lnTo>
                  <a:lnTo>
                    <a:pt x="3276" y="4276"/>
                  </a:lnTo>
                  <a:lnTo>
                    <a:pt x="3276" y="4272"/>
                  </a:lnTo>
                  <a:lnTo>
                    <a:pt x="3276" y="4260"/>
                  </a:lnTo>
                  <a:lnTo>
                    <a:pt x="3276" y="4248"/>
                  </a:lnTo>
                  <a:lnTo>
                    <a:pt x="3276" y="4242"/>
                  </a:lnTo>
                  <a:lnTo>
                    <a:pt x="3274" y="4240"/>
                  </a:lnTo>
                  <a:lnTo>
                    <a:pt x="3270" y="4236"/>
                  </a:lnTo>
                  <a:lnTo>
                    <a:pt x="3270" y="4234"/>
                  </a:lnTo>
                  <a:lnTo>
                    <a:pt x="3268" y="4230"/>
                  </a:lnTo>
                  <a:lnTo>
                    <a:pt x="3264" y="4226"/>
                  </a:lnTo>
                  <a:close/>
                  <a:moveTo>
                    <a:pt x="2906" y="4970"/>
                  </a:moveTo>
                  <a:lnTo>
                    <a:pt x="2906" y="4970"/>
                  </a:lnTo>
                  <a:lnTo>
                    <a:pt x="2908" y="4964"/>
                  </a:lnTo>
                  <a:lnTo>
                    <a:pt x="2910" y="4962"/>
                  </a:lnTo>
                  <a:lnTo>
                    <a:pt x="2914" y="4960"/>
                  </a:lnTo>
                  <a:lnTo>
                    <a:pt x="2918" y="4958"/>
                  </a:lnTo>
                  <a:lnTo>
                    <a:pt x="2918" y="4956"/>
                  </a:lnTo>
                  <a:lnTo>
                    <a:pt x="2918" y="4950"/>
                  </a:lnTo>
                  <a:lnTo>
                    <a:pt x="2916" y="4942"/>
                  </a:lnTo>
                  <a:lnTo>
                    <a:pt x="2914" y="4932"/>
                  </a:lnTo>
                  <a:lnTo>
                    <a:pt x="2914" y="4924"/>
                  </a:lnTo>
                  <a:lnTo>
                    <a:pt x="2916" y="4918"/>
                  </a:lnTo>
                  <a:lnTo>
                    <a:pt x="2920" y="4912"/>
                  </a:lnTo>
                  <a:lnTo>
                    <a:pt x="2930" y="4902"/>
                  </a:lnTo>
                  <a:lnTo>
                    <a:pt x="2934" y="4898"/>
                  </a:lnTo>
                  <a:lnTo>
                    <a:pt x="2938" y="4892"/>
                  </a:lnTo>
                  <a:lnTo>
                    <a:pt x="2940" y="4888"/>
                  </a:lnTo>
                  <a:lnTo>
                    <a:pt x="2944" y="4886"/>
                  </a:lnTo>
                  <a:lnTo>
                    <a:pt x="2952" y="4882"/>
                  </a:lnTo>
                  <a:lnTo>
                    <a:pt x="2954" y="4882"/>
                  </a:lnTo>
                  <a:lnTo>
                    <a:pt x="2958" y="4878"/>
                  </a:lnTo>
                  <a:lnTo>
                    <a:pt x="2958" y="4872"/>
                  </a:lnTo>
                  <a:lnTo>
                    <a:pt x="2958" y="4862"/>
                  </a:lnTo>
                  <a:lnTo>
                    <a:pt x="2956" y="4840"/>
                  </a:lnTo>
                  <a:lnTo>
                    <a:pt x="2958" y="4822"/>
                  </a:lnTo>
                  <a:lnTo>
                    <a:pt x="2962" y="4808"/>
                  </a:lnTo>
                  <a:lnTo>
                    <a:pt x="2964" y="4804"/>
                  </a:lnTo>
                  <a:lnTo>
                    <a:pt x="2968" y="4800"/>
                  </a:lnTo>
                  <a:lnTo>
                    <a:pt x="2972" y="4796"/>
                  </a:lnTo>
                  <a:lnTo>
                    <a:pt x="2974" y="4792"/>
                  </a:lnTo>
                  <a:lnTo>
                    <a:pt x="2978" y="4792"/>
                  </a:lnTo>
                  <a:lnTo>
                    <a:pt x="2982" y="4796"/>
                  </a:lnTo>
                  <a:lnTo>
                    <a:pt x="2988" y="4800"/>
                  </a:lnTo>
                  <a:lnTo>
                    <a:pt x="2992" y="4802"/>
                  </a:lnTo>
                  <a:lnTo>
                    <a:pt x="3002" y="4802"/>
                  </a:lnTo>
                  <a:lnTo>
                    <a:pt x="3010" y="4800"/>
                  </a:lnTo>
                  <a:lnTo>
                    <a:pt x="3012" y="4798"/>
                  </a:lnTo>
                  <a:lnTo>
                    <a:pt x="3014" y="4796"/>
                  </a:lnTo>
                  <a:lnTo>
                    <a:pt x="3012" y="4792"/>
                  </a:lnTo>
                  <a:lnTo>
                    <a:pt x="3006" y="4786"/>
                  </a:lnTo>
                  <a:lnTo>
                    <a:pt x="2988" y="4770"/>
                  </a:lnTo>
                  <a:lnTo>
                    <a:pt x="2980" y="4760"/>
                  </a:lnTo>
                  <a:lnTo>
                    <a:pt x="2972" y="4752"/>
                  </a:lnTo>
                  <a:lnTo>
                    <a:pt x="2970" y="4744"/>
                  </a:lnTo>
                  <a:lnTo>
                    <a:pt x="2970" y="4742"/>
                  </a:lnTo>
                  <a:lnTo>
                    <a:pt x="2970" y="4738"/>
                  </a:lnTo>
                  <a:lnTo>
                    <a:pt x="2974" y="4734"/>
                  </a:lnTo>
                  <a:lnTo>
                    <a:pt x="2976" y="4730"/>
                  </a:lnTo>
                  <a:lnTo>
                    <a:pt x="2974" y="4726"/>
                  </a:lnTo>
                  <a:lnTo>
                    <a:pt x="2972" y="4722"/>
                  </a:lnTo>
                  <a:lnTo>
                    <a:pt x="2966" y="4714"/>
                  </a:lnTo>
                  <a:lnTo>
                    <a:pt x="2964" y="4708"/>
                  </a:lnTo>
                  <a:lnTo>
                    <a:pt x="2962" y="4702"/>
                  </a:lnTo>
                  <a:lnTo>
                    <a:pt x="2960" y="4696"/>
                  </a:lnTo>
                  <a:lnTo>
                    <a:pt x="2958" y="4692"/>
                  </a:lnTo>
                  <a:lnTo>
                    <a:pt x="2954" y="4690"/>
                  </a:lnTo>
                  <a:lnTo>
                    <a:pt x="2950" y="4686"/>
                  </a:lnTo>
                  <a:lnTo>
                    <a:pt x="2948" y="4684"/>
                  </a:lnTo>
                  <a:lnTo>
                    <a:pt x="2950" y="4678"/>
                  </a:lnTo>
                  <a:lnTo>
                    <a:pt x="2950" y="4672"/>
                  </a:lnTo>
                  <a:lnTo>
                    <a:pt x="2952" y="4668"/>
                  </a:lnTo>
                  <a:lnTo>
                    <a:pt x="2956" y="4666"/>
                  </a:lnTo>
                  <a:lnTo>
                    <a:pt x="2958" y="4666"/>
                  </a:lnTo>
                  <a:lnTo>
                    <a:pt x="2964" y="4666"/>
                  </a:lnTo>
                  <a:lnTo>
                    <a:pt x="2966" y="4666"/>
                  </a:lnTo>
                  <a:lnTo>
                    <a:pt x="2966" y="4662"/>
                  </a:lnTo>
                  <a:lnTo>
                    <a:pt x="2964" y="4658"/>
                  </a:lnTo>
                  <a:lnTo>
                    <a:pt x="2956" y="4648"/>
                  </a:lnTo>
                  <a:lnTo>
                    <a:pt x="2954" y="4644"/>
                  </a:lnTo>
                  <a:lnTo>
                    <a:pt x="2954" y="4642"/>
                  </a:lnTo>
                  <a:lnTo>
                    <a:pt x="2954" y="4640"/>
                  </a:lnTo>
                  <a:lnTo>
                    <a:pt x="2956" y="4638"/>
                  </a:lnTo>
                  <a:lnTo>
                    <a:pt x="2958" y="4638"/>
                  </a:lnTo>
                  <a:lnTo>
                    <a:pt x="2960" y="4636"/>
                  </a:lnTo>
                  <a:lnTo>
                    <a:pt x="2958" y="4630"/>
                  </a:lnTo>
                  <a:lnTo>
                    <a:pt x="2958" y="4628"/>
                  </a:lnTo>
                  <a:lnTo>
                    <a:pt x="2966" y="4632"/>
                  </a:lnTo>
                  <a:lnTo>
                    <a:pt x="2972" y="4636"/>
                  </a:lnTo>
                  <a:lnTo>
                    <a:pt x="2976" y="4636"/>
                  </a:lnTo>
                  <a:lnTo>
                    <a:pt x="2980" y="4632"/>
                  </a:lnTo>
                  <a:lnTo>
                    <a:pt x="2986" y="4632"/>
                  </a:lnTo>
                  <a:lnTo>
                    <a:pt x="2992" y="4630"/>
                  </a:lnTo>
                  <a:lnTo>
                    <a:pt x="2998" y="4628"/>
                  </a:lnTo>
                  <a:lnTo>
                    <a:pt x="2998" y="4626"/>
                  </a:lnTo>
                  <a:lnTo>
                    <a:pt x="2998" y="4624"/>
                  </a:lnTo>
                  <a:lnTo>
                    <a:pt x="2990" y="4618"/>
                  </a:lnTo>
                  <a:lnTo>
                    <a:pt x="2982" y="4610"/>
                  </a:lnTo>
                  <a:lnTo>
                    <a:pt x="2980" y="4606"/>
                  </a:lnTo>
                  <a:lnTo>
                    <a:pt x="2982" y="4602"/>
                  </a:lnTo>
                  <a:lnTo>
                    <a:pt x="2986" y="4598"/>
                  </a:lnTo>
                  <a:lnTo>
                    <a:pt x="2988" y="4598"/>
                  </a:lnTo>
                  <a:lnTo>
                    <a:pt x="2990" y="4598"/>
                  </a:lnTo>
                  <a:lnTo>
                    <a:pt x="2994" y="4600"/>
                  </a:lnTo>
                  <a:lnTo>
                    <a:pt x="3002" y="4600"/>
                  </a:lnTo>
                  <a:lnTo>
                    <a:pt x="3014" y="4596"/>
                  </a:lnTo>
                  <a:lnTo>
                    <a:pt x="3020" y="4592"/>
                  </a:lnTo>
                  <a:lnTo>
                    <a:pt x="3024" y="4586"/>
                  </a:lnTo>
                  <a:lnTo>
                    <a:pt x="3024" y="4580"/>
                  </a:lnTo>
                  <a:lnTo>
                    <a:pt x="3022" y="4578"/>
                  </a:lnTo>
                  <a:lnTo>
                    <a:pt x="3022" y="4576"/>
                  </a:lnTo>
                  <a:lnTo>
                    <a:pt x="3018" y="4576"/>
                  </a:lnTo>
                  <a:lnTo>
                    <a:pt x="3014" y="4578"/>
                  </a:lnTo>
                  <a:lnTo>
                    <a:pt x="3012" y="4578"/>
                  </a:lnTo>
                  <a:lnTo>
                    <a:pt x="3010" y="4576"/>
                  </a:lnTo>
                  <a:lnTo>
                    <a:pt x="3006" y="4572"/>
                  </a:lnTo>
                  <a:lnTo>
                    <a:pt x="3004" y="4572"/>
                  </a:lnTo>
                  <a:lnTo>
                    <a:pt x="3000" y="4570"/>
                  </a:lnTo>
                  <a:lnTo>
                    <a:pt x="2998" y="4566"/>
                  </a:lnTo>
                  <a:lnTo>
                    <a:pt x="2994" y="4562"/>
                  </a:lnTo>
                  <a:lnTo>
                    <a:pt x="2988" y="4560"/>
                  </a:lnTo>
                  <a:lnTo>
                    <a:pt x="2984" y="4560"/>
                  </a:lnTo>
                  <a:lnTo>
                    <a:pt x="2982" y="4560"/>
                  </a:lnTo>
                  <a:lnTo>
                    <a:pt x="2976" y="4564"/>
                  </a:lnTo>
                  <a:lnTo>
                    <a:pt x="2974" y="4564"/>
                  </a:lnTo>
                  <a:lnTo>
                    <a:pt x="2972" y="4562"/>
                  </a:lnTo>
                  <a:lnTo>
                    <a:pt x="2972" y="4560"/>
                  </a:lnTo>
                  <a:lnTo>
                    <a:pt x="2974" y="4558"/>
                  </a:lnTo>
                  <a:lnTo>
                    <a:pt x="2976" y="4556"/>
                  </a:lnTo>
                  <a:lnTo>
                    <a:pt x="2976" y="4550"/>
                  </a:lnTo>
                  <a:lnTo>
                    <a:pt x="2974" y="4548"/>
                  </a:lnTo>
                  <a:lnTo>
                    <a:pt x="2972" y="4548"/>
                  </a:lnTo>
                  <a:lnTo>
                    <a:pt x="2968" y="4548"/>
                  </a:lnTo>
                  <a:lnTo>
                    <a:pt x="2964" y="4550"/>
                  </a:lnTo>
                  <a:lnTo>
                    <a:pt x="2962" y="4550"/>
                  </a:lnTo>
                  <a:lnTo>
                    <a:pt x="2960" y="4548"/>
                  </a:lnTo>
                  <a:lnTo>
                    <a:pt x="2960" y="4542"/>
                  </a:lnTo>
                  <a:lnTo>
                    <a:pt x="2960" y="4536"/>
                  </a:lnTo>
                  <a:lnTo>
                    <a:pt x="2962" y="4530"/>
                  </a:lnTo>
                  <a:lnTo>
                    <a:pt x="2958" y="4522"/>
                  </a:lnTo>
                  <a:lnTo>
                    <a:pt x="2954" y="4518"/>
                  </a:lnTo>
                  <a:lnTo>
                    <a:pt x="2952" y="4520"/>
                  </a:lnTo>
                  <a:lnTo>
                    <a:pt x="2948" y="4520"/>
                  </a:lnTo>
                  <a:lnTo>
                    <a:pt x="2946" y="4518"/>
                  </a:lnTo>
                  <a:lnTo>
                    <a:pt x="2944" y="4510"/>
                  </a:lnTo>
                  <a:lnTo>
                    <a:pt x="2942" y="4504"/>
                  </a:lnTo>
                  <a:lnTo>
                    <a:pt x="2940" y="4502"/>
                  </a:lnTo>
                  <a:lnTo>
                    <a:pt x="2938" y="4502"/>
                  </a:lnTo>
                  <a:lnTo>
                    <a:pt x="2936" y="4504"/>
                  </a:lnTo>
                  <a:lnTo>
                    <a:pt x="2934" y="4508"/>
                  </a:lnTo>
                  <a:lnTo>
                    <a:pt x="2932" y="4514"/>
                  </a:lnTo>
                  <a:lnTo>
                    <a:pt x="2928" y="4520"/>
                  </a:lnTo>
                  <a:lnTo>
                    <a:pt x="2926" y="4522"/>
                  </a:lnTo>
                  <a:lnTo>
                    <a:pt x="2924" y="4520"/>
                  </a:lnTo>
                  <a:lnTo>
                    <a:pt x="2926" y="4512"/>
                  </a:lnTo>
                  <a:lnTo>
                    <a:pt x="2928" y="4504"/>
                  </a:lnTo>
                  <a:lnTo>
                    <a:pt x="2926" y="4500"/>
                  </a:lnTo>
                  <a:lnTo>
                    <a:pt x="2924" y="4500"/>
                  </a:lnTo>
                  <a:lnTo>
                    <a:pt x="2920" y="4502"/>
                  </a:lnTo>
                  <a:lnTo>
                    <a:pt x="2918" y="4506"/>
                  </a:lnTo>
                  <a:lnTo>
                    <a:pt x="2916" y="4514"/>
                  </a:lnTo>
                  <a:lnTo>
                    <a:pt x="2910" y="4528"/>
                  </a:lnTo>
                  <a:lnTo>
                    <a:pt x="2904" y="4538"/>
                  </a:lnTo>
                  <a:lnTo>
                    <a:pt x="2900" y="4542"/>
                  </a:lnTo>
                  <a:lnTo>
                    <a:pt x="2896" y="4544"/>
                  </a:lnTo>
                  <a:lnTo>
                    <a:pt x="2896" y="4548"/>
                  </a:lnTo>
                  <a:lnTo>
                    <a:pt x="2894" y="4556"/>
                  </a:lnTo>
                  <a:lnTo>
                    <a:pt x="2892" y="4558"/>
                  </a:lnTo>
                  <a:lnTo>
                    <a:pt x="2890" y="4560"/>
                  </a:lnTo>
                  <a:lnTo>
                    <a:pt x="2890" y="4562"/>
                  </a:lnTo>
                  <a:lnTo>
                    <a:pt x="2888" y="4570"/>
                  </a:lnTo>
                  <a:lnTo>
                    <a:pt x="2884" y="4572"/>
                  </a:lnTo>
                  <a:lnTo>
                    <a:pt x="2882" y="4574"/>
                  </a:lnTo>
                  <a:lnTo>
                    <a:pt x="2880" y="4572"/>
                  </a:lnTo>
                  <a:lnTo>
                    <a:pt x="2876" y="4570"/>
                  </a:lnTo>
                  <a:lnTo>
                    <a:pt x="2874" y="4572"/>
                  </a:lnTo>
                  <a:lnTo>
                    <a:pt x="2868" y="4580"/>
                  </a:lnTo>
                  <a:lnTo>
                    <a:pt x="2868" y="4582"/>
                  </a:lnTo>
                  <a:lnTo>
                    <a:pt x="2868" y="4584"/>
                  </a:lnTo>
                  <a:lnTo>
                    <a:pt x="2872" y="4586"/>
                  </a:lnTo>
                  <a:lnTo>
                    <a:pt x="2876" y="4592"/>
                  </a:lnTo>
                  <a:lnTo>
                    <a:pt x="2874" y="4594"/>
                  </a:lnTo>
                  <a:lnTo>
                    <a:pt x="2872" y="4598"/>
                  </a:lnTo>
                  <a:lnTo>
                    <a:pt x="2868" y="4602"/>
                  </a:lnTo>
                  <a:lnTo>
                    <a:pt x="2864" y="4600"/>
                  </a:lnTo>
                  <a:lnTo>
                    <a:pt x="2862" y="4600"/>
                  </a:lnTo>
                  <a:lnTo>
                    <a:pt x="2858" y="4604"/>
                  </a:lnTo>
                  <a:lnTo>
                    <a:pt x="2854" y="4608"/>
                  </a:lnTo>
                  <a:lnTo>
                    <a:pt x="2854" y="4604"/>
                  </a:lnTo>
                  <a:lnTo>
                    <a:pt x="2856" y="4598"/>
                  </a:lnTo>
                  <a:lnTo>
                    <a:pt x="2856" y="4596"/>
                  </a:lnTo>
                  <a:lnTo>
                    <a:pt x="2854" y="4596"/>
                  </a:lnTo>
                  <a:lnTo>
                    <a:pt x="2850" y="4598"/>
                  </a:lnTo>
                  <a:lnTo>
                    <a:pt x="2844" y="4602"/>
                  </a:lnTo>
                  <a:lnTo>
                    <a:pt x="2836" y="4610"/>
                  </a:lnTo>
                  <a:lnTo>
                    <a:pt x="2828" y="4616"/>
                  </a:lnTo>
                  <a:lnTo>
                    <a:pt x="2822" y="4618"/>
                  </a:lnTo>
                  <a:lnTo>
                    <a:pt x="2816" y="4618"/>
                  </a:lnTo>
                  <a:lnTo>
                    <a:pt x="2814" y="4618"/>
                  </a:lnTo>
                  <a:lnTo>
                    <a:pt x="2812" y="4618"/>
                  </a:lnTo>
                  <a:lnTo>
                    <a:pt x="2812" y="4630"/>
                  </a:lnTo>
                  <a:lnTo>
                    <a:pt x="2810" y="4634"/>
                  </a:lnTo>
                  <a:lnTo>
                    <a:pt x="2806" y="4640"/>
                  </a:lnTo>
                  <a:lnTo>
                    <a:pt x="2798" y="4652"/>
                  </a:lnTo>
                  <a:lnTo>
                    <a:pt x="2786" y="4666"/>
                  </a:lnTo>
                  <a:lnTo>
                    <a:pt x="2780" y="4674"/>
                  </a:lnTo>
                  <a:lnTo>
                    <a:pt x="2778" y="4684"/>
                  </a:lnTo>
                  <a:lnTo>
                    <a:pt x="2774" y="4688"/>
                  </a:lnTo>
                  <a:lnTo>
                    <a:pt x="2766" y="4692"/>
                  </a:lnTo>
                  <a:lnTo>
                    <a:pt x="2746" y="4696"/>
                  </a:lnTo>
                  <a:lnTo>
                    <a:pt x="2724" y="4700"/>
                  </a:lnTo>
                  <a:lnTo>
                    <a:pt x="2716" y="4704"/>
                  </a:lnTo>
                  <a:lnTo>
                    <a:pt x="2712" y="4706"/>
                  </a:lnTo>
                  <a:lnTo>
                    <a:pt x="2710" y="4710"/>
                  </a:lnTo>
                  <a:lnTo>
                    <a:pt x="2708" y="4716"/>
                  </a:lnTo>
                  <a:lnTo>
                    <a:pt x="2710" y="4724"/>
                  </a:lnTo>
                  <a:lnTo>
                    <a:pt x="2708" y="4728"/>
                  </a:lnTo>
                  <a:lnTo>
                    <a:pt x="2704" y="4726"/>
                  </a:lnTo>
                  <a:lnTo>
                    <a:pt x="2702" y="4724"/>
                  </a:lnTo>
                  <a:lnTo>
                    <a:pt x="2700" y="4724"/>
                  </a:lnTo>
                  <a:lnTo>
                    <a:pt x="2698" y="4728"/>
                  </a:lnTo>
                  <a:lnTo>
                    <a:pt x="2698" y="4734"/>
                  </a:lnTo>
                  <a:lnTo>
                    <a:pt x="2700" y="4738"/>
                  </a:lnTo>
                  <a:lnTo>
                    <a:pt x="2702" y="4738"/>
                  </a:lnTo>
                  <a:lnTo>
                    <a:pt x="2702" y="4740"/>
                  </a:lnTo>
                  <a:lnTo>
                    <a:pt x="2700" y="4742"/>
                  </a:lnTo>
                  <a:lnTo>
                    <a:pt x="2698" y="4750"/>
                  </a:lnTo>
                  <a:lnTo>
                    <a:pt x="2696" y="4756"/>
                  </a:lnTo>
                  <a:lnTo>
                    <a:pt x="2692" y="4760"/>
                  </a:lnTo>
                  <a:lnTo>
                    <a:pt x="2692" y="4764"/>
                  </a:lnTo>
                  <a:lnTo>
                    <a:pt x="2696" y="4768"/>
                  </a:lnTo>
                  <a:lnTo>
                    <a:pt x="2698" y="4772"/>
                  </a:lnTo>
                  <a:lnTo>
                    <a:pt x="2698" y="4774"/>
                  </a:lnTo>
                  <a:lnTo>
                    <a:pt x="2690" y="4768"/>
                  </a:lnTo>
                  <a:lnTo>
                    <a:pt x="2684" y="4766"/>
                  </a:lnTo>
                  <a:lnTo>
                    <a:pt x="2678" y="4766"/>
                  </a:lnTo>
                  <a:lnTo>
                    <a:pt x="2672" y="4764"/>
                  </a:lnTo>
                  <a:lnTo>
                    <a:pt x="2672" y="4762"/>
                  </a:lnTo>
                  <a:lnTo>
                    <a:pt x="2672" y="4760"/>
                  </a:lnTo>
                  <a:lnTo>
                    <a:pt x="2674" y="4756"/>
                  </a:lnTo>
                  <a:lnTo>
                    <a:pt x="2672" y="4756"/>
                  </a:lnTo>
                  <a:lnTo>
                    <a:pt x="2670" y="4756"/>
                  </a:lnTo>
                  <a:lnTo>
                    <a:pt x="2666" y="4754"/>
                  </a:lnTo>
                  <a:lnTo>
                    <a:pt x="2664" y="4752"/>
                  </a:lnTo>
                  <a:lnTo>
                    <a:pt x="2664" y="4754"/>
                  </a:lnTo>
                  <a:lnTo>
                    <a:pt x="2662" y="4756"/>
                  </a:lnTo>
                  <a:lnTo>
                    <a:pt x="2656" y="4758"/>
                  </a:lnTo>
                  <a:lnTo>
                    <a:pt x="2650" y="4758"/>
                  </a:lnTo>
                  <a:lnTo>
                    <a:pt x="2644" y="4756"/>
                  </a:lnTo>
                  <a:lnTo>
                    <a:pt x="2640" y="4750"/>
                  </a:lnTo>
                  <a:lnTo>
                    <a:pt x="2638" y="4742"/>
                  </a:lnTo>
                  <a:lnTo>
                    <a:pt x="2632" y="4744"/>
                  </a:lnTo>
                  <a:lnTo>
                    <a:pt x="2628" y="4746"/>
                  </a:lnTo>
                  <a:lnTo>
                    <a:pt x="2622" y="4750"/>
                  </a:lnTo>
                  <a:lnTo>
                    <a:pt x="2620" y="4758"/>
                  </a:lnTo>
                  <a:lnTo>
                    <a:pt x="2618" y="4764"/>
                  </a:lnTo>
                  <a:lnTo>
                    <a:pt x="2614" y="4772"/>
                  </a:lnTo>
                  <a:lnTo>
                    <a:pt x="2610" y="4780"/>
                  </a:lnTo>
                  <a:lnTo>
                    <a:pt x="2606" y="4802"/>
                  </a:lnTo>
                  <a:lnTo>
                    <a:pt x="2606" y="4812"/>
                  </a:lnTo>
                  <a:lnTo>
                    <a:pt x="2608" y="4820"/>
                  </a:lnTo>
                  <a:lnTo>
                    <a:pt x="2610" y="4826"/>
                  </a:lnTo>
                  <a:lnTo>
                    <a:pt x="2616" y="4830"/>
                  </a:lnTo>
                  <a:lnTo>
                    <a:pt x="2620" y="4834"/>
                  </a:lnTo>
                  <a:lnTo>
                    <a:pt x="2620" y="4836"/>
                  </a:lnTo>
                  <a:lnTo>
                    <a:pt x="2616" y="4844"/>
                  </a:lnTo>
                  <a:lnTo>
                    <a:pt x="2614" y="4848"/>
                  </a:lnTo>
                  <a:lnTo>
                    <a:pt x="2614" y="4854"/>
                  </a:lnTo>
                  <a:lnTo>
                    <a:pt x="2614" y="4858"/>
                  </a:lnTo>
                  <a:lnTo>
                    <a:pt x="2618" y="4864"/>
                  </a:lnTo>
                  <a:lnTo>
                    <a:pt x="2622" y="4870"/>
                  </a:lnTo>
                  <a:lnTo>
                    <a:pt x="2624" y="4874"/>
                  </a:lnTo>
                  <a:lnTo>
                    <a:pt x="2624" y="4876"/>
                  </a:lnTo>
                  <a:lnTo>
                    <a:pt x="2622" y="4878"/>
                  </a:lnTo>
                  <a:lnTo>
                    <a:pt x="2620" y="4880"/>
                  </a:lnTo>
                  <a:lnTo>
                    <a:pt x="2626" y="4882"/>
                  </a:lnTo>
                  <a:lnTo>
                    <a:pt x="2630" y="4886"/>
                  </a:lnTo>
                  <a:lnTo>
                    <a:pt x="2632" y="4888"/>
                  </a:lnTo>
                  <a:lnTo>
                    <a:pt x="2632" y="4890"/>
                  </a:lnTo>
                  <a:lnTo>
                    <a:pt x="2630" y="4892"/>
                  </a:lnTo>
                  <a:lnTo>
                    <a:pt x="2628" y="4898"/>
                  </a:lnTo>
                  <a:lnTo>
                    <a:pt x="2626" y="4900"/>
                  </a:lnTo>
                  <a:lnTo>
                    <a:pt x="2628" y="4902"/>
                  </a:lnTo>
                  <a:lnTo>
                    <a:pt x="2632" y="4904"/>
                  </a:lnTo>
                  <a:lnTo>
                    <a:pt x="2634" y="4904"/>
                  </a:lnTo>
                  <a:lnTo>
                    <a:pt x="2640" y="4900"/>
                  </a:lnTo>
                  <a:lnTo>
                    <a:pt x="2646" y="4898"/>
                  </a:lnTo>
                  <a:lnTo>
                    <a:pt x="2650" y="4898"/>
                  </a:lnTo>
                  <a:lnTo>
                    <a:pt x="2652" y="4902"/>
                  </a:lnTo>
                  <a:lnTo>
                    <a:pt x="2652" y="4908"/>
                  </a:lnTo>
                  <a:lnTo>
                    <a:pt x="2652" y="4910"/>
                  </a:lnTo>
                  <a:lnTo>
                    <a:pt x="2650" y="4918"/>
                  </a:lnTo>
                  <a:lnTo>
                    <a:pt x="2648" y="4926"/>
                  </a:lnTo>
                  <a:lnTo>
                    <a:pt x="2648" y="4934"/>
                  </a:lnTo>
                  <a:lnTo>
                    <a:pt x="2652" y="4942"/>
                  </a:lnTo>
                  <a:lnTo>
                    <a:pt x="2658" y="4960"/>
                  </a:lnTo>
                  <a:lnTo>
                    <a:pt x="2660" y="4972"/>
                  </a:lnTo>
                  <a:lnTo>
                    <a:pt x="2660" y="4980"/>
                  </a:lnTo>
                  <a:lnTo>
                    <a:pt x="2660" y="4984"/>
                  </a:lnTo>
                  <a:lnTo>
                    <a:pt x="2660" y="4986"/>
                  </a:lnTo>
                  <a:lnTo>
                    <a:pt x="2666" y="4986"/>
                  </a:lnTo>
                  <a:lnTo>
                    <a:pt x="2678" y="4988"/>
                  </a:lnTo>
                  <a:lnTo>
                    <a:pt x="2684" y="4992"/>
                  </a:lnTo>
                  <a:lnTo>
                    <a:pt x="2692" y="4992"/>
                  </a:lnTo>
                  <a:lnTo>
                    <a:pt x="2698" y="4986"/>
                  </a:lnTo>
                  <a:lnTo>
                    <a:pt x="2702" y="4982"/>
                  </a:lnTo>
                  <a:lnTo>
                    <a:pt x="2706" y="4982"/>
                  </a:lnTo>
                  <a:lnTo>
                    <a:pt x="2712" y="4982"/>
                  </a:lnTo>
                  <a:lnTo>
                    <a:pt x="2716" y="4984"/>
                  </a:lnTo>
                  <a:lnTo>
                    <a:pt x="2720" y="4986"/>
                  </a:lnTo>
                  <a:lnTo>
                    <a:pt x="2722" y="4992"/>
                  </a:lnTo>
                  <a:lnTo>
                    <a:pt x="2724" y="4996"/>
                  </a:lnTo>
                  <a:lnTo>
                    <a:pt x="2724" y="5002"/>
                  </a:lnTo>
                  <a:lnTo>
                    <a:pt x="2724" y="5010"/>
                  </a:lnTo>
                  <a:lnTo>
                    <a:pt x="2726" y="5012"/>
                  </a:lnTo>
                  <a:lnTo>
                    <a:pt x="2728" y="5012"/>
                  </a:lnTo>
                  <a:lnTo>
                    <a:pt x="2734" y="5010"/>
                  </a:lnTo>
                  <a:lnTo>
                    <a:pt x="2740" y="5004"/>
                  </a:lnTo>
                  <a:lnTo>
                    <a:pt x="2742" y="5002"/>
                  </a:lnTo>
                  <a:lnTo>
                    <a:pt x="2746" y="5002"/>
                  </a:lnTo>
                  <a:lnTo>
                    <a:pt x="2754" y="5004"/>
                  </a:lnTo>
                  <a:lnTo>
                    <a:pt x="2756" y="5004"/>
                  </a:lnTo>
                  <a:lnTo>
                    <a:pt x="2760" y="5004"/>
                  </a:lnTo>
                  <a:lnTo>
                    <a:pt x="2764" y="5002"/>
                  </a:lnTo>
                  <a:lnTo>
                    <a:pt x="2768" y="4998"/>
                  </a:lnTo>
                  <a:lnTo>
                    <a:pt x="2770" y="4992"/>
                  </a:lnTo>
                  <a:lnTo>
                    <a:pt x="2774" y="4990"/>
                  </a:lnTo>
                  <a:lnTo>
                    <a:pt x="2776" y="4990"/>
                  </a:lnTo>
                  <a:lnTo>
                    <a:pt x="2778" y="4992"/>
                  </a:lnTo>
                  <a:lnTo>
                    <a:pt x="2784" y="4996"/>
                  </a:lnTo>
                  <a:lnTo>
                    <a:pt x="2788" y="4998"/>
                  </a:lnTo>
                  <a:lnTo>
                    <a:pt x="2792" y="4998"/>
                  </a:lnTo>
                  <a:lnTo>
                    <a:pt x="2794" y="4998"/>
                  </a:lnTo>
                  <a:lnTo>
                    <a:pt x="2796" y="5000"/>
                  </a:lnTo>
                  <a:lnTo>
                    <a:pt x="2796" y="5004"/>
                  </a:lnTo>
                  <a:lnTo>
                    <a:pt x="2796" y="5006"/>
                  </a:lnTo>
                  <a:lnTo>
                    <a:pt x="2798" y="5008"/>
                  </a:lnTo>
                  <a:lnTo>
                    <a:pt x="2800" y="5008"/>
                  </a:lnTo>
                  <a:lnTo>
                    <a:pt x="2806" y="5006"/>
                  </a:lnTo>
                  <a:lnTo>
                    <a:pt x="2814" y="5004"/>
                  </a:lnTo>
                  <a:lnTo>
                    <a:pt x="2820" y="5004"/>
                  </a:lnTo>
                  <a:lnTo>
                    <a:pt x="2826" y="5008"/>
                  </a:lnTo>
                  <a:lnTo>
                    <a:pt x="2830" y="5012"/>
                  </a:lnTo>
                  <a:lnTo>
                    <a:pt x="2834" y="5016"/>
                  </a:lnTo>
                  <a:lnTo>
                    <a:pt x="2836" y="5022"/>
                  </a:lnTo>
                  <a:lnTo>
                    <a:pt x="2836" y="5030"/>
                  </a:lnTo>
                  <a:lnTo>
                    <a:pt x="2836" y="5036"/>
                  </a:lnTo>
                  <a:lnTo>
                    <a:pt x="2836" y="5040"/>
                  </a:lnTo>
                  <a:lnTo>
                    <a:pt x="2840" y="5042"/>
                  </a:lnTo>
                  <a:lnTo>
                    <a:pt x="2846" y="5040"/>
                  </a:lnTo>
                  <a:lnTo>
                    <a:pt x="2852" y="5036"/>
                  </a:lnTo>
                  <a:lnTo>
                    <a:pt x="2868" y="5026"/>
                  </a:lnTo>
                  <a:lnTo>
                    <a:pt x="2876" y="5024"/>
                  </a:lnTo>
                  <a:lnTo>
                    <a:pt x="2882" y="5022"/>
                  </a:lnTo>
                  <a:lnTo>
                    <a:pt x="2886" y="5020"/>
                  </a:lnTo>
                  <a:lnTo>
                    <a:pt x="2890" y="5018"/>
                  </a:lnTo>
                  <a:lnTo>
                    <a:pt x="2894" y="5008"/>
                  </a:lnTo>
                  <a:lnTo>
                    <a:pt x="2896" y="4996"/>
                  </a:lnTo>
                  <a:lnTo>
                    <a:pt x="2898" y="4986"/>
                  </a:lnTo>
                  <a:lnTo>
                    <a:pt x="2898" y="4982"/>
                  </a:lnTo>
                  <a:lnTo>
                    <a:pt x="2902" y="4980"/>
                  </a:lnTo>
                  <a:lnTo>
                    <a:pt x="2904" y="4978"/>
                  </a:lnTo>
                  <a:lnTo>
                    <a:pt x="2906" y="4970"/>
                  </a:lnTo>
                  <a:close/>
                  <a:moveTo>
                    <a:pt x="2606" y="3938"/>
                  </a:moveTo>
                  <a:lnTo>
                    <a:pt x="2606" y="3938"/>
                  </a:lnTo>
                  <a:lnTo>
                    <a:pt x="2616" y="3942"/>
                  </a:lnTo>
                  <a:lnTo>
                    <a:pt x="2622" y="3944"/>
                  </a:lnTo>
                  <a:lnTo>
                    <a:pt x="2624" y="3944"/>
                  </a:lnTo>
                  <a:lnTo>
                    <a:pt x="2626" y="3944"/>
                  </a:lnTo>
                  <a:lnTo>
                    <a:pt x="2630" y="3948"/>
                  </a:lnTo>
                  <a:lnTo>
                    <a:pt x="2634" y="3950"/>
                  </a:lnTo>
                  <a:lnTo>
                    <a:pt x="2638" y="3948"/>
                  </a:lnTo>
                  <a:lnTo>
                    <a:pt x="2640" y="3942"/>
                  </a:lnTo>
                  <a:lnTo>
                    <a:pt x="2640" y="3940"/>
                  </a:lnTo>
                  <a:lnTo>
                    <a:pt x="2642" y="3940"/>
                  </a:lnTo>
                  <a:lnTo>
                    <a:pt x="2646" y="3940"/>
                  </a:lnTo>
                  <a:lnTo>
                    <a:pt x="2652" y="3938"/>
                  </a:lnTo>
                  <a:lnTo>
                    <a:pt x="2654" y="3938"/>
                  </a:lnTo>
                  <a:lnTo>
                    <a:pt x="2654" y="3934"/>
                  </a:lnTo>
                  <a:lnTo>
                    <a:pt x="2656" y="3930"/>
                  </a:lnTo>
                  <a:lnTo>
                    <a:pt x="2658" y="3928"/>
                  </a:lnTo>
                  <a:lnTo>
                    <a:pt x="2664" y="3926"/>
                  </a:lnTo>
                  <a:lnTo>
                    <a:pt x="2666" y="3924"/>
                  </a:lnTo>
                  <a:lnTo>
                    <a:pt x="2670" y="3922"/>
                  </a:lnTo>
                  <a:lnTo>
                    <a:pt x="2670" y="3918"/>
                  </a:lnTo>
                  <a:lnTo>
                    <a:pt x="2672" y="3912"/>
                  </a:lnTo>
                  <a:lnTo>
                    <a:pt x="2674" y="3902"/>
                  </a:lnTo>
                  <a:lnTo>
                    <a:pt x="2678" y="3892"/>
                  </a:lnTo>
                  <a:lnTo>
                    <a:pt x="2684" y="3884"/>
                  </a:lnTo>
                  <a:lnTo>
                    <a:pt x="2690" y="3878"/>
                  </a:lnTo>
                  <a:lnTo>
                    <a:pt x="2692" y="3874"/>
                  </a:lnTo>
                  <a:lnTo>
                    <a:pt x="2692" y="3868"/>
                  </a:lnTo>
                  <a:lnTo>
                    <a:pt x="2690" y="3862"/>
                  </a:lnTo>
                  <a:lnTo>
                    <a:pt x="2686" y="3858"/>
                  </a:lnTo>
                  <a:lnTo>
                    <a:pt x="2682" y="3856"/>
                  </a:lnTo>
                  <a:lnTo>
                    <a:pt x="2680" y="3854"/>
                  </a:lnTo>
                  <a:lnTo>
                    <a:pt x="2676" y="3852"/>
                  </a:lnTo>
                  <a:lnTo>
                    <a:pt x="2674" y="3854"/>
                  </a:lnTo>
                  <a:lnTo>
                    <a:pt x="2670" y="3856"/>
                  </a:lnTo>
                  <a:lnTo>
                    <a:pt x="2666" y="3856"/>
                  </a:lnTo>
                  <a:lnTo>
                    <a:pt x="2660" y="3856"/>
                  </a:lnTo>
                  <a:lnTo>
                    <a:pt x="2654" y="3858"/>
                  </a:lnTo>
                  <a:lnTo>
                    <a:pt x="2652" y="3860"/>
                  </a:lnTo>
                  <a:lnTo>
                    <a:pt x="2648" y="3860"/>
                  </a:lnTo>
                  <a:lnTo>
                    <a:pt x="2642" y="3858"/>
                  </a:lnTo>
                  <a:lnTo>
                    <a:pt x="2636" y="3858"/>
                  </a:lnTo>
                  <a:lnTo>
                    <a:pt x="2634" y="3858"/>
                  </a:lnTo>
                  <a:lnTo>
                    <a:pt x="2632" y="3862"/>
                  </a:lnTo>
                  <a:lnTo>
                    <a:pt x="2630" y="3864"/>
                  </a:lnTo>
                  <a:lnTo>
                    <a:pt x="2626" y="3864"/>
                  </a:lnTo>
                  <a:lnTo>
                    <a:pt x="2622" y="3862"/>
                  </a:lnTo>
                  <a:lnTo>
                    <a:pt x="2620" y="3864"/>
                  </a:lnTo>
                  <a:lnTo>
                    <a:pt x="2618" y="3866"/>
                  </a:lnTo>
                  <a:lnTo>
                    <a:pt x="2616" y="3870"/>
                  </a:lnTo>
                  <a:lnTo>
                    <a:pt x="2616" y="3872"/>
                  </a:lnTo>
                  <a:lnTo>
                    <a:pt x="2614" y="3874"/>
                  </a:lnTo>
                  <a:lnTo>
                    <a:pt x="2608" y="3882"/>
                  </a:lnTo>
                  <a:lnTo>
                    <a:pt x="2604" y="3886"/>
                  </a:lnTo>
                  <a:lnTo>
                    <a:pt x="2598" y="3890"/>
                  </a:lnTo>
                  <a:lnTo>
                    <a:pt x="2596" y="3896"/>
                  </a:lnTo>
                  <a:lnTo>
                    <a:pt x="2596" y="3908"/>
                  </a:lnTo>
                  <a:lnTo>
                    <a:pt x="2596" y="3920"/>
                  </a:lnTo>
                  <a:lnTo>
                    <a:pt x="2596" y="3926"/>
                  </a:lnTo>
                  <a:lnTo>
                    <a:pt x="2600" y="3932"/>
                  </a:lnTo>
                  <a:lnTo>
                    <a:pt x="2606" y="3938"/>
                  </a:lnTo>
                  <a:close/>
                  <a:moveTo>
                    <a:pt x="3234" y="3626"/>
                  </a:moveTo>
                  <a:lnTo>
                    <a:pt x="3234" y="3626"/>
                  </a:lnTo>
                  <a:lnTo>
                    <a:pt x="3234" y="3624"/>
                  </a:lnTo>
                  <a:lnTo>
                    <a:pt x="3232" y="3624"/>
                  </a:lnTo>
                  <a:lnTo>
                    <a:pt x="3226" y="3626"/>
                  </a:lnTo>
                  <a:lnTo>
                    <a:pt x="3222" y="3632"/>
                  </a:lnTo>
                  <a:lnTo>
                    <a:pt x="3222" y="3634"/>
                  </a:lnTo>
                  <a:lnTo>
                    <a:pt x="3224" y="3636"/>
                  </a:lnTo>
                  <a:lnTo>
                    <a:pt x="3226" y="3636"/>
                  </a:lnTo>
                  <a:lnTo>
                    <a:pt x="3230" y="3634"/>
                  </a:lnTo>
                  <a:lnTo>
                    <a:pt x="3234" y="3626"/>
                  </a:lnTo>
                  <a:close/>
                  <a:moveTo>
                    <a:pt x="3140" y="4236"/>
                  </a:moveTo>
                  <a:lnTo>
                    <a:pt x="3140" y="4236"/>
                  </a:lnTo>
                  <a:lnTo>
                    <a:pt x="3142" y="4224"/>
                  </a:lnTo>
                  <a:lnTo>
                    <a:pt x="3142" y="4222"/>
                  </a:lnTo>
                  <a:lnTo>
                    <a:pt x="3138" y="4224"/>
                  </a:lnTo>
                  <a:lnTo>
                    <a:pt x="3136" y="4226"/>
                  </a:lnTo>
                  <a:lnTo>
                    <a:pt x="3136" y="4230"/>
                  </a:lnTo>
                  <a:lnTo>
                    <a:pt x="3134" y="4236"/>
                  </a:lnTo>
                  <a:lnTo>
                    <a:pt x="3134" y="4240"/>
                  </a:lnTo>
                  <a:lnTo>
                    <a:pt x="3136" y="4242"/>
                  </a:lnTo>
                  <a:lnTo>
                    <a:pt x="3138" y="4242"/>
                  </a:lnTo>
                  <a:lnTo>
                    <a:pt x="3140" y="4236"/>
                  </a:lnTo>
                  <a:close/>
                  <a:moveTo>
                    <a:pt x="3216" y="3638"/>
                  </a:moveTo>
                  <a:lnTo>
                    <a:pt x="3216" y="3638"/>
                  </a:lnTo>
                  <a:lnTo>
                    <a:pt x="3216" y="3634"/>
                  </a:lnTo>
                  <a:lnTo>
                    <a:pt x="3212" y="3632"/>
                  </a:lnTo>
                  <a:lnTo>
                    <a:pt x="3208" y="3632"/>
                  </a:lnTo>
                  <a:lnTo>
                    <a:pt x="3206" y="3636"/>
                  </a:lnTo>
                  <a:lnTo>
                    <a:pt x="3208" y="3638"/>
                  </a:lnTo>
                  <a:lnTo>
                    <a:pt x="3210" y="3640"/>
                  </a:lnTo>
                  <a:lnTo>
                    <a:pt x="3214" y="3640"/>
                  </a:lnTo>
                  <a:lnTo>
                    <a:pt x="3216" y="3638"/>
                  </a:lnTo>
                  <a:close/>
                  <a:moveTo>
                    <a:pt x="3130" y="4102"/>
                  </a:moveTo>
                  <a:lnTo>
                    <a:pt x="3130" y="4102"/>
                  </a:lnTo>
                  <a:lnTo>
                    <a:pt x="3128" y="4106"/>
                  </a:lnTo>
                  <a:lnTo>
                    <a:pt x="3128" y="4108"/>
                  </a:lnTo>
                  <a:lnTo>
                    <a:pt x="3132" y="4120"/>
                  </a:lnTo>
                  <a:lnTo>
                    <a:pt x="3134" y="4124"/>
                  </a:lnTo>
                  <a:lnTo>
                    <a:pt x="3136" y="4124"/>
                  </a:lnTo>
                  <a:lnTo>
                    <a:pt x="3136" y="4120"/>
                  </a:lnTo>
                  <a:lnTo>
                    <a:pt x="3136" y="4116"/>
                  </a:lnTo>
                  <a:lnTo>
                    <a:pt x="3134" y="4104"/>
                  </a:lnTo>
                  <a:lnTo>
                    <a:pt x="3132" y="4102"/>
                  </a:lnTo>
                  <a:lnTo>
                    <a:pt x="3130" y="4102"/>
                  </a:lnTo>
                  <a:close/>
                  <a:moveTo>
                    <a:pt x="3462" y="5402"/>
                  </a:moveTo>
                  <a:lnTo>
                    <a:pt x="3462" y="5402"/>
                  </a:lnTo>
                  <a:lnTo>
                    <a:pt x="3462" y="5410"/>
                  </a:lnTo>
                  <a:lnTo>
                    <a:pt x="3462" y="5414"/>
                  </a:lnTo>
                  <a:lnTo>
                    <a:pt x="3466" y="5416"/>
                  </a:lnTo>
                  <a:lnTo>
                    <a:pt x="3472" y="5418"/>
                  </a:lnTo>
                  <a:lnTo>
                    <a:pt x="3476" y="5418"/>
                  </a:lnTo>
                  <a:lnTo>
                    <a:pt x="3478" y="5416"/>
                  </a:lnTo>
                  <a:lnTo>
                    <a:pt x="3478" y="5412"/>
                  </a:lnTo>
                  <a:lnTo>
                    <a:pt x="3474" y="5404"/>
                  </a:lnTo>
                  <a:lnTo>
                    <a:pt x="3468" y="5398"/>
                  </a:lnTo>
                  <a:lnTo>
                    <a:pt x="3464" y="5394"/>
                  </a:lnTo>
                  <a:lnTo>
                    <a:pt x="3462" y="5396"/>
                  </a:lnTo>
                  <a:lnTo>
                    <a:pt x="3462" y="5402"/>
                  </a:lnTo>
                  <a:close/>
                  <a:moveTo>
                    <a:pt x="4244" y="2492"/>
                  </a:moveTo>
                  <a:lnTo>
                    <a:pt x="4244" y="2492"/>
                  </a:lnTo>
                  <a:lnTo>
                    <a:pt x="4244" y="2496"/>
                  </a:lnTo>
                  <a:lnTo>
                    <a:pt x="4248" y="2496"/>
                  </a:lnTo>
                  <a:lnTo>
                    <a:pt x="4256" y="2492"/>
                  </a:lnTo>
                  <a:lnTo>
                    <a:pt x="4264" y="2486"/>
                  </a:lnTo>
                  <a:lnTo>
                    <a:pt x="4280" y="2470"/>
                  </a:lnTo>
                  <a:lnTo>
                    <a:pt x="4284" y="2464"/>
                  </a:lnTo>
                  <a:lnTo>
                    <a:pt x="4284" y="2460"/>
                  </a:lnTo>
                  <a:lnTo>
                    <a:pt x="4282" y="2460"/>
                  </a:lnTo>
                  <a:lnTo>
                    <a:pt x="4276" y="2460"/>
                  </a:lnTo>
                  <a:lnTo>
                    <a:pt x="4266" y="2466"/>
                  </a:lnTo>
                  <a:lnTo>
                    <a:pt x="4254" y="2476"/>
                  </a:lnTo>
                  <a:lnTo>
                    <a:pt x="4248" y="2484"/>
                  </a:lnTo>
                  <a:lnTo>
                    <a:pt x="4244" y="2492"/>
                  </a:lnTo>
                  <a:close/>
                  <a:moveTo>
                    <a:pt x="4364" y="2396"/>
                  </a:moveTo>
                  <a:lnTo>
                    <a:pt x="4364" y="2396"/>
                  </a:lnTo>
                  <a:lnTo>
                    <a:pt x="4368" y="2398"/>
                  </a:lnTo>
                  <a:lnTo>
                    <a:pt x="4370" y="2396"/>
                  </a:lnTo>
                  <a:lnTo>
                    <a:pt x="4370" y="2394"/>
                  </a:lnTo>
                  <a:lnTo>
                    <a:pt x="4368" y="2392"/>
                  </a:lnTo>
                  <a:lnTo>
                    <a:pt x="4366" y="2390"/>
                  </a:lnTo>
                  <a:lnTo>
                    <a:pt x="4364" y="2392"/>
                  </a:lnTo>
                  <a:lnTo>
                    <a:pt x="4364" y="2394"/>
                  </a:lnTo>
                  <a:lnTo>
                    <a:pt x="4364" y="2396"/>
                  </a:lnTo>
                  <a:close/>
                  <a:moveTo>
                    <a:pt x="4388" y="2374"/>
                  </a:moveTo>
                  <a:lnTo>
                    <a:pt x="4388" y="2374"/>
                  </a:lnTo>
                  <a:lnTo>
                    <a:pt x="4392" y="2376"/>
                  </a:lnTo>
                  <a:lnTo>
                    <a:pt x="4392" y="2374"/>
                  </a:lnTo>
                  <a:lnTo>
                    <a:pt x="4394" y="2370"/>
                  </a:lnTo>
                  <a:lnTo>
                    <a:pt x="4392" y="2368"/>
                  </a:lnTo>
                  <a:lnTo>
                    <a:pt x="4390" y="2366"/>
                  </a:lnTo>
                  <a:lnTo>
                    <a:pt x="4388" y="2368"/>
                  </a:lnTo>
                  <a:lnTo>
                    <a:pt x="4388" y="2372"/>
                  </a:lnTo>
                  <a:lnTo>
                    <a:pt x="4388" y="2374"/>
                  </a:lnTo>
                  <a:close/>
                  <a:moveTo>
                    <a:pt x="264" y="3518"/>
                  </a:moveTo>
                  <a:lnTo>
                    <a:pt x="264" y="3518"/>
                  </a:lnTo>
                  <a:lnTo>
                    <a:pt x="266" y="3518"/>
                  </a:lnTo>
                  <a:lnTo>
                    <a:pt x="264" y="3518"/>
                  </a:lnTo>
                  <a:close/>
                  <a:moveTo>
                    <a:pt x="5798" y="1166"/>
                  </a:moveTo>
                  <a:lnTo>
                    <a:pt x="5798" y="1166"/>
                  </a:lnTo>
                  <a:lnTo>
                    <a:pt x="5790" y="1156"/>
                  </a:lnTo>
                  <a:lnTo>
                    <a:pt x="5782" y="1148"/>
                  </a:lnTo>
                  <a:lnTo>
                    <a:pt x="5772" y="1144"/>
                  </a:lnTo>
                  <a:lnTo>
                    <a:pt x="5760" y="1140"/>
                  </a:lnTo>
                  <a:lnTo>
                    <a:pt x="5732" y="1138"/>
                  </a:lnTo>
                  <a:lnTo>
                    <a:pt x="5698" y="1136"/>
                  </a:lnTo>
                  <a:lnTo>
                    <a:pt x="5692" y="1138"/>
                  </a:lnTo>
                  <a:lnTo>
                    <a:pt x="5688" y="1140"/>
                  </a:lnTo>
                  <a:lnTo>
                    <a:pt x="5686" y="1144"/>
                  </a:lnTo>
                  <a:lnTo>
                    <a:pt x="5686" y="1148"/>
                  </a:lnTo>
                  <a:lnTo>
                    <a:pt x="5690" y="1160"/>
                  </a:lnTo>
                  <a:lnTo>
                    <a:pt x="5696" y="1172"/>
                  </a:lnTo>
                  <a:lnTo>
                    <a:pt x="5702" y="1184"/>
                  </a:lnTo>
                  <a:lnTo>
                    <a:pt x="5704" y="1190"/>
                  </a:lnTo>
                  <a:lnTo>
                    <a:pt x="5704" y="1192"/>
                  </a:lnTo>
                  <a:lnTo>
                    <a:pt x="5700" y="1192"/>
                  </a:lnTo>
                  <a:lnTo>
                    <a:pt x="5684" y="1186"/>
                  </a:lnTo>
                  <a:lnTo>
                    <a:pt x="5676" y="1180"/>
                  </a:lnTo>
                  <a:lnTo>
                    <a:pt x="5670" y="1174"/>
                  </a:lnTo>
                  <a:lnTo>
                    <a:pt x="5666" y="1168"/>
                  </a:lnTo>
                  <a:lnTo>
                    <a:pt x="5664" y="1162"/>
                  </a:lnTo>
                  <a:lnTo>
                    <a:pt x="5664" y="1150"/>
                  </a:lnTo>
                  <a:lnTo>
                    <a:pt x="5666" y="1138"/>
                  </a:lnTo>
                  <a:lnTo>
                    <a:pt x="5666" y="1126"/>
                  </a:lnTo>
                  <a:lnTo>
                    <a:pt x="5664" y="1120"/>
                  </a:lnTo>
                  <a:lnTo>
                    <a:pt x="5660" y="1114"/>
                  </a:lnTo>
                  <a:lnTo>
                    <a:pt x="5654" y="1106"/>
                  </a:lnTo>
                  <a:lnTo>
                    <a:pt x="5646" y="1100"/>
                  </a:lnTo>
                  <a:lnTo>
                    <a:pt x="5634" y="1092"/>
                  </a:lnTo>
                  <a:lnTo>
                    <a:pt x="5618" y="1084"/>
                  </a:lnTo>
                  <a:lnTo>
                    <a:pt x="5580" y="1068"/>
                  </a:lnTo>
                  <a:lnTo>
                    <a:pt x="5546" y="1050"/>
                  </a:lnTo>
                  <a:lnTo>
                    <a:pt x="5478" y="1014"/>
                  </a:lnTo>
                  <a:lnTo>
                    <a:pt x="5478" y="1008"/>
                  </a:lnTo>
                  <a:lnTo>
                    <a:pt x="5448" y="994"/>
                  </a:lnTo>
                  <a:lnTo>
                    <a:pt x="5418" y="982"/>
                  </a:lnTo>
                  <a:lnTo>
                    <a:pt x="5386" y="970"/>
                  </a:lnTo>
                  <a:lnTo>
                    <a:pt x="5356" y="962"/>
                  </a:lnTo>
                  <a:lnTo>
                    <a:pt x="5310" y="952"/>
                  </a:lnTo>
                  <a:lnTo>
                    <a:pt x="5294" y="946"/>
                  </a:lnTo>
                  <a:lnTo>
                    <a:pt x="5270" y="944"/>
                  </a:lnTo>
                  <a:lnTo>
                    <a:pt x="5210" y="940"/>
                  </a:lnTo>
                  <a:lnTo>
                    <a:pt x="5170" y="936"/>
                  </a:lnTo>
                  <a:lnTo>
                    <a:pt x="5144" y="930"/>
                  </a:lnTo>
                  <a:lnTo>
                    <a:pt x="5126" y="924"/>
                  </a:lnTo>
                  <a:lnTo>
                    <a:pt x="5116" y="918"/>
                  </a:lnTo>
                  <a:lnTo>
                    <a:pt x="5108" y="916"/>
                  </a:lnTo>
                  <a:lnTo>
                    <a:pt x="5102" y="918"/>
                  </a:lnTo>
                  <a:lnTo>
                    <a:pt x="5096" y="926"/>
                  </a:lnTo>
                  <a:lnTo>
                    <a:pt x="5086" y="942"/>
                  </a:lnTo>
                  <a:lnTo>
                    <a:pt x="5080" y="950"/>
                  </a:lnTo>
                  <a:lnTo>
                    <a:pt x="5078" y="958"/>
                  </a:lnTo>
                  <a:lnTo>
                    <a:pt x="5078" y="964"/>
                  </a:lnTo>
                  <a:lnTo>
                    <a:pt x="5080" y="968"/>
                  </a:lnTo>
                  <a:lnTo>
                    <a:pt x="5084" y="972"/>
                  </a:lnTo>
                  <a:lnTo>
                    <a:pt x="5088" y="974"/>
                  </a:lnTo>
                  <a:lnTo>
                    <a:pt x="5100" y="978"/>
                  </a:lnTo>
                  <a:lnTo>
                    <a:pt x="5110" y="982"/>
                  </a:lnTo>
                  <a:lnTo>
                    <a:pt x="5114" y="986"/>
                  </a:lnTo>
                  <a:lnTo>
                    <a:pt x="5116" y="988"/>
                  </a:lnTo>
                  <a:lnTo>
                    <a:pt x="5116" y="992"/>
                  </a:lnTo>
                  <a:lnTo>
                    <a:pt x="5114" y="998"/>
                  </a:lnTo>
                  <a:lnTo>
                    <a:pt x="5108" y="1004"/>
                  </a:lnTo>
                  <a:lnTo>
                    <a:pt x="5100" y="1012"/>
                  </a:lnTo>
                  <a:lnTo>
                    <a:pt x="5084" y="1024"/>
                  </a:lnTo>
                  <a:lnTo>
                    <a:pt x="5076" y="1028"/>
                  </a:lnTo>
                  <a:lnTo>
                    <a:pt x="5072" y="1030"/>
                  </a:lnTo>
                  <a:lnTo>
                    <a:pt x="5068" y="1028"/>
                  </a:lnTo>
                  <a:lnTo>
                    <a:pt x="5064" y="1026"/>
                  </a:lnTo>
                  <a:lnTo>
                    <a:pt x="5058" y="1020"/>
                  </a:lnTo>
                  <a:lnTo>
                    <a:pt x="5052" y="1012"/>
                  </a:lnTo>
                  <a:lnTo>
                    <a:pt x="5044" y="1004"/>
                  </a:lnTo>
                  <a:lnTo>
                    <a:pt x="5040" y="1000"/>
                  </a:lnTo>
                  <a:lnTo>
                    <a:pt x="5034" y="996"/>
                  </a:lnTo>
                  <a:lnTo>
                    <a:pt x="5028" y="996"/>
                  </a:lnTo>
                  <a:lnTo>
                    <a:pt x="5020" y="994"/>
                  </a:lnTo>
                  <a:lnTo>
                    <a:pt x="5012" y="994"/>
                  </a:lnTo>
                  <a:lnTo>
                    <a:pt x="5006" y="992"/>
                  </a:lnTo>
                  <a:lnTo>
                    <a:pt x="5004" y="990"/>
                  </a:lnTo>
                  <a:lnTo>
                    <a:pt x="5002" y="988"/>
                  </a:lnTo>
                  <a:lnTo>
                    <a:pt x="5000" y="978"/>
                  </a:lnTo>
                  <a:lnTo>
                    <a:pt x="5000" y="970"/>
                  </a:lnTo>
                  <a:lnTo>
                    <a:pt x="5000" y="962"/>
                  </a:lnTo>
                  <a:lnTo>
                    <a:pt x="4998" y="960"/>
                  </a:lnTo>
                  <a:lnTo>
                    <a:pt x="4994" y="958"/>
                  </a:lnTo>
                  <a:lnTo>
                    <a:pt x="4988" y="956"/>
                  </a:lnTo>
                  <a:lnTo>
                    <a:pt x="4980" y="958"/>
                  </a:lnTo>
                  <a:lnTo>
                    <a:pt x="4958" y="964"/>
                  </a:lnTo>
                  <a:lnTo>
                    <a:pt x="4944" y="968"/>
                  </a:lnTo>
                  <a:lnTo>
                    <a:pt x="4930" y="970"/>
                  </a:lnTo>
                  <a:lnTo>
                    <a:pt x="4920" y="972"/>
                  </a:lnTo>
                  <a:lnTo>
                    <a:pt x="4908" y="972"/>
                  </a:lnTo>
                  <a:lnTo>
                    <a:pt x="4890" y="968"/>
                  </a:lnTo>
                  <a:lnTo>
                    <a:pt x="4870" y="964"/>
                  </a:lnTo>
                  <a:lnTo>
                    <a:pt x="4850" y="958"/>
                  </a:lnTo>
                  <a:lnTo>
                    <a:pt x="4828" y="954"/>
                  </a:lnTo>
                  <a:lnTo>
                    <a:pt x="4814" y="954"/>
                  </a:lnTo>
                  <a:lnTo>
                    <a:pt x="4800" y="954"/>
                  </a:lnTo>
                  <a:lnTo>
                    <a:pt x="4784" y="956"/>
                  </a:lnTo>
                  <a:lnTo>
                    <a:pt x="4766" y="958"/>
                  </a:lnTo>
                  <a:lnTo>
                    <a:pt x="4732" y="966"/>
                  </a:lnTo>
                  <a:lnTo>
                    <a:pt x="4706" y="966"/>
                  </a:lnTo>
                  <a:lnTo>
                    <a:pt x="4686" y="964"/>
                  </a:lnTo>
                  <a:lnTo>
                    <a:pt x="4674" y="960"/>
                  </a:lnTo>
                  <a:lnTo>
                    <a:pt x="4668" y="956"/>
                  </a:lnTo>
                  <a:lnTo>
                    <a:pt x="4666" y="952"/>
                  </a:lnTo>
                  <a:lnTo>
                    <a:pt x="4662" y="944"/>
                  </a:lnTo>
                  <a:lnTo>
                    <a:pt x="4664" y="934"/>
                  </a:lnTo>
                  <a:lnTo>
                    <a:pt x="4668" y="924"/>
                  </a:lnTo>
                  <a:lnTo>
                    <a:pt x="4670" y="918"/>
                  </a:lnTo>
                  <a:lnTo>
                    <a:pt x="4670" y="912"/>
                  </a:lnTo>
                  <a:lnTo>
                    <a:pt x="4668" y="906"/>
                  </a:lnTo>
                  <a:lnTo>
                    <a:pt x="4662" y="898"/>
                  </a:lnTo>
                  <a:lnTo>
                    <a:pt x="4656" y="892"/>
                  </a:lnTo>
                  <a:lnTo>
                    <a:pt x="4648" y="884"/>
                  </a:lnTo>
                  <a:lnTo>
                    <a:pt x="4636" y="878"/>
                  </a:lnTo>
                  <a:lnTo>
                    <a:pt x="4624" y="872"/>
                  </a:lnTo>
                  <a:lnTo>
                    <a:pt x="4608" y="868"/>
                  </a:lnTo>
                  <a:lnTo>
                    <a:pt x="4592" y="862"/>
                  </a:lnTo>
                  <a:lnTo>
                    <a:pt x="4572" y="860"/>
                  </a:lnTo>
                  <a:lnTo>
                    <a:pt x="4552" y="856"/>
                  </a:lnTo>
                  <a:lnTo>
                    <a:pt x="4528" y="856"/>
                  </a:lnTo>
                  <a:lnTo>
                    <a:pt x="4504" y="856"/>
                  </a:lnTo>
                  <a:lnTo>
                    <a:pt x="4476" y="860"/>
                  </a:lnTo>
                  <a:lnTo>
                    <a:pt x="4448" y="864"/>
                  </a:lnTo>
                  <a:lnTo>
                    <a:pt x="4420" y="868"/>
                  </a:lnTo>
                  <a:lnTo>
                    <a:pt x="4396" y="870"/>
                  </a:lnTo>
                  <a:lnTo>
                    <a:pt x="4374" y="868"/>
                  </a:lnTo>
                  <a:lnTo>
                    <a:pt x="4358" y="866"/>
                  </a:lnTo>
                  <a:lnTo>
                    <a:pt x="4342" y="860"/>
                  </a:lnTo>
                  <a:lnTo>
                    <a:pt x="4328" y="854"/>
                  </a:lnTo>
                  <a:lnTo>
                    <a:pt x="4318" y="848"/>
                  </a:lnTo>
                  <a:lnTo>
                    <a:pt x="4308" y="840"/>
                  </a:lnTo>
                  <a:lnTo>
                    <a:pt x="4292" y="822"/>
                  </a:lnTo>
                  <a:lnTo>
                    <a:pt x="4278" y="804"/>
                  </a:lnTo>
                  <a:lnTo>
                    <a:pt x="4264" y="788"/>
                  </a:lnTo>
                  <a:lnTo>
                    <a:pt x="4256" y="782"/>
                  </a:lnTo>
                  <a:lnTo>
                    <a:pt x="4246" y="778"/>
                  </a:lnTo>
                  <a:lnTo>
                    <a:pt x="4228" y="772"/>
                  </a:lnTo>
                  <a:lnTo>
                    <a:pt x="4214" y="768"/>
                  </a:lnTo>
                  <a:lnTo>
                    <a:pt x="4186" y="768"/>
                  </a:lnTo>
                  <a:lnTo>
                    <a:pt x="4154" y="764"/>
                  </a:lnTo>
                  <a:lnTo>
                    <a:pt x="4130" y="762"/>
                  </a:lnTo>
                  <a:lnTo>
                    <a:pt x="4100" y="754"/>
                  </a:lnTo>
                  <a:lnTo>
                    <a:pt x="4068" y="748"/>
                  </a:lnTo>
                  <a:lnTo>
                    <a:pt x="4044" y="744"/>
                  </a:lnTo>
                  <a:lnTo>
                    <a:pt x="4002" y="740"/>
                  </a:lnTo>
                  <a:lnTo>
                    <a:pt x="3964" y="738"/>
                  </a:lnTo>
                  <a:lnTo>
                    <a:pt x="3944" y="734"/>
                  </a:lnTo>
                  <a:lnTo>
                    <a:pt x="3922" y="730"/>
                  </a:lnTo>
                  <a:lnTo>
                    <a:pt x="3902" y="724"/>
                  </a:lnTo>
                  <a:lnTo>
                    <a:pt x="3892" y="724"/>
                  </a:lnTo>
                  <a:lnTo>
                    <a:pt x="3892" y="726"/>
                  </a:lnTo>
                  <a:lnTo>
                    <a:pt x="3890" y="728"/>
                  </a:lnTo>
                  <a:lnTo>
                    <a:pt x="3890" y="734"/>
                  </a:lnTo>
                  <a:lnTo>
                    <a:pt x="3892" y="740"/>
                  </a:lnTo>
                  <a:lnTo>
                    <a:pt x="3890" y="744"/>
                  </a:lnTo>
                  <a:lnTo>
                    <a:pt x="3888" y="746"/>
                  </a:lnTo>
                  <a:lnTo>
                    <a:pt x="3882" y="750"/>
                  </a:lnTo>
                  <a:lnTo>
                    <a:pt x="3876" y="752"/>
                  </a:lnTo>
                  <a:lnTo>
                    <a:pt x="3854" y="754"/>
                  </a:lnTo>
                  <a:lnTo>
                    <a:pt x="3842" y="756"/>
                  </a:lnTo>
                  <a:lnTo>
                    <a:pt x="3834" y="758"/>
                  </a:lnTo>
                  <a:lnTo>
                    <a:pt x="3830" y="764"/>
                  </a:lnTo>
                  <a:lnTo>
                    <a:pt x="3830" y="768"/>
                  </a:lnTo>
                  <a:lnTo>
                    <a:pt x="3832" y="776"/>
                  </a:lnTo>
                  <a:lnTo>
                    <a:pt x="3836" y="782"/>
                  </a:lnTo>
                  <a:lnTo>
                    <a:pt x="3846" y="798"/>
                  </a:lnTo>
                  <a:lnTo>
                    <a:pt x="3856" y="812"/>
                  </a:lnTo>
                  <a:lnTo>
                    <a:pt x="3860" y="818"/>
                  </a:lnTo>
                  <a:lnTo>
                    <a:pt x="3862" y="822"/>
                  </a:lnTo>
                  <a:lnTo>
                    <a:pt x="3860" y="826"/>
                  </a:lnTo>
                  <a:lnTo>
                    <a:pt x="3856" y="828"/>
                  </a:lnTo>
                  <a:lnTo>
                    <a:pt x="3848" y="826"/>
                  </a:lnTo>
                  <a:lnTo>
                    <a:pt x="3836" y="824"/>
                  </a:lnTo>
                  <a:lnTo>
                    <a:pt x="3810" y="818"/>
                  </a:lnTo>
                  <a:lnTo>
                    <a:pt x="3792" y="818"/>
                  </a:lnTo>
                  <a:lnTo>
                    <a:pt x="3778" y="818"/>
                  </a:lnTo>
                  <a:lnTo>
                    <a:pt x="3770" y="820"/>
                  </a:lnTo>
                  <a:lnTo>
                    <a:pt x="3760" y="824"/>
                  </a:lnTo>
                  <a:lnTo>
                    <a:pt x="3750" y="824"/>
                  </a:lnTo>
                  <a:lnTo>
                    <a:pt x="3736" y="824"/>
                  </a:lnTo>
                  <a:lnTo>
                    <a:pt x="3716" y="820"/>
                  </a:lnTo>
                  <a:lnTo>
                    <a:pt x="3704" y="818"/>
                  </a:lnTo>
                  <a:lnTo>
                    <a:pt x="3694" y="818"/>
                  </a:lnTo>
                  <a:lnTo>
                    <a:pt x="3686" y="818"/>
                  </a:lnTo>
                  <a:lnTo>
                    <a:pt x="3676" y="820"/>
                  </a:lnTo>
                  <a:lnTo>
                    <a:pt x="3662" y="826"/>
                  </a:lnTo>
                  <a:lnTo>
                    <a:pt x="3650" y="832"/>
                  </a:lnTo>
                  <a:lnTo>
                    <a:pt x="3638" y="836"/>
                  </a:lnTo>
                  <a:lnTo>
                    <a:pt x="3632" y="838"/>
                  </a:lnTo>
                  <a:lnTo>
                    <a:pt x="3624" y="836"/>
                  </a:lnTo>
                  <a:lnTo>
                    <a:pt x="3616" y="836"/>
                  </a:lnTo>
                  <a:lnTo>
                    <a:pt x="3608" y="832"/>
                  </a:lnTo>
                  <a:lnTo>
                    <a:pt x="3598" y="826"/>
                  </a:lnTo>
                  <a:lnTo>
                    <a:pt x="3586" y="818"/>
                  </a:lnTo>
                  <a:lnTo>
                    <a:pt x="3576" y="812"/>
                  </a:lnTo>
                  <a:lnTo>
                    <a:pt x="3566" y="810"/>
                  </a:lnTo>
                  <a:lnTo>
                    <a:pt x="3558" y="810"/>
                  </a:lnTo>
                  <a:lnTo>
                    <a:pt x="3552" y="814"/>
                  </a:lnTo>
                  <a:lnTo>
                    <a:pt x="3546" y="820"/>
                  </a:lnTo>
                  <a:lnTo>
                    <a:pt x="3540" y="828"/>
                  </a:lnTo>
                  <a:lnTo>
                    <a:pt x="3530" y="848"/>
                  </a:lnTo>
                  <a:lnTo>
                    <a:pt x="3520" y="864"/>
                  </a:lnTo>
                  <a:lnTo>
                    <a:pt x="3514" y="872"/>
                  </a:lnTo>
                  <a:lnTo>
                    <a:pt x="3508" y="876"/>
                  </a:lnTo>
                  <a:lnTo>
                    <a:pt x="3500" y="878"/>
                  </a:lnTo>
                  <a:lnTo>
                    <a:pt x="3492" y="878"/>
                  </a:lnTo>
                  <a:lnTo>
                    <a:pt x="3482" y="872"/>
                  </a:lnTo>
                  <a:lnTo>
                    <a:pt x="3470" y="864"/>
                  </a:lnTo>
                  <a:lnTo>
                    <a:pt x="3428" y="824"/>
                  </a:lnTo>
                  <a:lnTo>
                    <a:pt x="3402" y="796"/>
                  </a:lnTo>
                  <a:lnTo>
                    <a:pt x="3390" y="784"/>
                  </a:lnTo>
                  <a:lnTo>
                    <a:pt x="3380" y="776"/>
                  </a:lnTo>
                  <a:lnTo>
                    <a:pt x="3368" y="768"/>
                  </a:lnTo>
                  <a:lnTo>
                    <a:pt x="3352" y="762"/>
                  </a:lnTo>
                  <a:lnTo>
                    <a:pt x="3346" y="760"/>
                  </a:lnTo>
                  <a:lnTo>
                    <a:pt x="3342" y="760"/>
                  </a:lnTo>
                  <a:lnTo>
                    <a:pt x="3338" y="762"/>
                  </a:lnTo>
                  <a:lnTo>
                    <a:pt x="3338" y="764"/>
                  </a:lnTo>
                  <a:lnTo>
                    <a:pt x="3340" y="772"/>
                  </a:lnTo>
                  <a:lnTo>
                    <a:pt x="3344" y="782"/>
                  </a:lnTo>
                  <a:lnTo>
                    <a:pt x="3348" y="792"/>
                  </a:lnTo>
                  <a:lnTo>
                    <a:pt x="3350" y="798"/>
                  </a:lnTo>
                  <a:lnTo>
                    <a:pt x="3348" y="798"/>
                  </a:lnTo>
                  <a:lnTo>
                    <a:pt x="3346" y="798"/>
                  </a:lnTo>
                  <a:lnTo>
                    <a:pt x="3336" y="790"/>
                  </a:lnTo>
                  <a:lnTo>
                    <a:pt x="3318" y="778"/>
                  </a:lnTo>
                  <a:lnTo>
                    <a:pt x="3296" y="766"/>
                  </a:lnTo>
                  <a:lnTo>
                    <a:pt x="3270" y="754"/>
                  </a:lnTo>
                  <a:lnTo>
                    <a:pt x="3242" y="744"/>
                  </a:lnTo>
                  <a:lnTo>
                    <a:pt x="3208" y="734"/>
                  </a:lnTo>
                  <a:lnTo>
                    <a:pt x="3170" y="728"/>
                  </a:lnTo>
                  <a:lnTo>
                    <a:pt x="3128" y="722"/>
                  </a:lnTo>
                  <a:lnTo>
                    <a:pt x="3082" y="716"/>
                  </a:lnTo>
                  <a:lnTo>
                    <a:pt x="3030" y="712"/>
                  </a:lnTo>
                  <a:lnTo>
                    <a:pt x="3012" y="708"/>
                  </a:lnTo>
                  <a:lnTo>
                    <a:pt x="3000" y="704"/>
                  </a:lnTo>
                  <a:lnTo>
                    <a:pt x="2994" y="702"/>
                  </a:lnTo>
                  <a:lnTo>
                    <a:pt x="2992" y="698"/>
                  </a:lnTo>
                  <a:lnTo>
                    <a:pt x="2992" y="694"/>
                  </a:lnTo>
                  <a:lnTo>
                    <a:pt x="2994" y="690"/>
                  </a:lnTo>
                  <a:lnTo>
                    <a:pt x="3002" y="684"/>
                  </a:lnTo>
                  <a:lnTo>
                    <a:pt x="3008" y="678"/>
                  </a:lnTo>
                  <a:lnTo>
                    <a:pt x="3008" y="676"/>
                  </a:lnTo>
                  <a:lnTo>
                    <a:pt x="3006" y="674"/>
                  </a:lnTo>
                  <a:lnTo>
                    <a:pt x="3002" y="672"/>
                  </a:lnTo>
                  <a:lnTo>
                    <a:pt x="2992" y="670"/>
                  </a:lnTo>
                  <a:lnTo>
                    <a:pt x="2946" y="666"/>
                  </a:lnTo>
                  <a:lnTo>
                    <a:pt x="2904" y="664"/>
                  </a:lnTo>
                  <a:lnTo>
                    <a:pt x="2864" y="664"/>
                  </a:lnTo>
                  <a:lnTo>
                    <a:pt x="2844" y="666"/>
                  </a:lnTo>
                  <a:lnTo>
                    <a:pt x="2822" y="670"/>
                  </a:lnTo>
                  <a:lnTo>
                    <a:pt x="2814" y="670"/>
                  </a:lnTo>
                  <a:lnTo>
                    <a:pt x="2806" y="670"/>
                  </a:lnTo>
                  <a:lnTo>
                    <a:pt x="2800" y="670"/>
                  </a:lnTo>
                  <a:lnTo>
                    <a:pt x="2794" y="668"/>
                  </a:lnTo>
                  <a:lnTo>
                    <a:pt x="2790" y="662"/>
                  </a:lnTo>
                  <a:lnTo>
                    <a:pt x="2786" y="654"/>
                  </a:lnTo>
                  <a:lnTo>
                    <a:pt x="2784" y="648"/>
                  </a:lnTo>
                  <a:lnTo>
                    <a:pt x="2780" y="644"/>
                  </a:lnTo>
                  <a:lnTo>
                    <a:pt x="2778" y="642"/>
                  </a:lnTo>
                  <a:lnTo>
                    <a:pt x="2774" y="642"/>
                  </a:lnTo>
                  <a:lnTo>
                    <a:pt x="2762" y="648"/>
                  </a:lnTo>
                  <a:lnTo>
                    <a:pt x="2748" y="654"/>
                  </a:lnTo>
                  <a:lnTo>
                    <a:pt x="2738" y="654"/>
                  </a:lnTo>
                  <a:lnTo>
                    <a:pt x="2730" y="652"/>
                  </a:lnTo>
                  <a:lnTo>
                    <a:pt x="2722" y="648"/>
                  </a:lnTo>
                  <a:lnTo>
                    <a:pt x="2714" y="644"/>
                  </a:lnTo>
                  <a:lnTo>
                    <a:pt x="2704" y="640"/>
                  </a:lnTo>
                  <a:lnTo>
                    <a:pt x="2692" y="638"/>
                  </a:lnTo>
                  <a:lnTo>
                    <a:pt x="2676" y="640"/>
                  </a:lnTo>
                  <a:lnTo>
                    <a:pt x="2660" y="644"/>
                  </a:lnTo>
                  <a:lnTo>
                    <a:pt x="2652" y="650"/>
                  </a:lnTo>
                  <a:lnTo>
                    <a:pt x="2650" y="658"/>
                  </a:lnTo>
                  <a:lnTo>
                    <a:pt x="2648" y="664"/>
                  </a:lnTo>
                  <a:lnTo>
                    <a:pt x="2642" y="672"/>
                  </a:lnTo>
                  <a:lnTo>
                    <a:pt x="2634" y="680"/>
                  </a:lnTo>
                  <a:lnTo>
                    <a:pt x="2614" y="686"/>
                  </a:lnTo>
                  <a:lnTo>
                    <a:pt x="2586" y="692"/>
                  </a:lnTo>
                  <a:lnTo>
                    <a:pt x="2554" y="696"/>
                  </a:lnTo>
                  <a:lnTo>
                    <a:pt x="2530" y="698"/>
                  </a:lnTo>
                  <a:lnTo>
                    <a:pt x="2516" y="696"/>
                  </a:lnTo>
                  <a:lnTo>
                    <a:pt x="2512" y="694"/>
                  </a:lnTo>
                  <a:lnTo>
                    <a:pt x="2512" y="692"/>
                  </a:lnTo>
                  <a:lnTo>
                    <a:pt x="2512" y="690"/>
                  </a:lnTo>
                  <a:lnTo>
                    <a:pt x="2516" y="686"/>
                  </a:lnTo>
                  <a:lnTo>
                    <a:pt x="2528" y="676"/>
                  </a:lnTo>
                  <a:lnTo>
                    <a:pt x="2550" y="666"/>
                  </a:lnTo>
                  <a:lnTo>
                    <a:pt x="2580" y="652"/>
                  </a:lnTo>
                  <a:lnTo>
                    <a:pt x="2610" y="640"/>
                  </a:lnTo>
                  <a:lnTo>
                    <a:pt x="2632" y="628"/>
                  </a:lnTo>
                  <a:lnTo>
                    <a:pt x="2660" y="610"/>
                  </a:lnTo>
                  <a:lnTo>
                    <a:pt x="2672" y="602"/>
                  </a:lnTo>
                  <a:lnTo>
                    <a:pt x="2688" y="594"/>
                  </a:lnTo>
                  <a:lnTo>
                    <a:pt x="2706" y="586"/>
                  </a:lnTo>
                  <a:lnTo>
                    <a:pt x="2734" y="576"/>
                  </a:lnTo>
                  <a:lnTo>
                    <a:pt x="2762" y="566"/>
                  </a:lnTo>
                  <a:lnTo>
                    <a:pt x="2782" y="554"/>
                  </a:lnTo>
                  <a:lnTo>
                    <a:pt x="2788" y="548"/>
                  </a:lnTo>
                  <a:lnTo>
                    <a:pt x="2794" y="542"/>
                  </a:lnTo>
                  <a:lnTo>
                    <a:pt x="2802" y="528"/>
                  </a:lnTo>
                  <a:lnTo>
                    <a:pt x="2806" y="514"/>
                  </a:lnTo>
                  <a:lnTo>
                    <a:pt x="2806" y="502"/>
                  </a:lnTo>
                  <a:lnTo>
                    <a:pt x="2802" y="490"/>
                  </a:lnTo>
                  <a:lnTo>
                    <a:pt x="2798" y="478"/>
                  </a:lnTo>
                  <a:lnTo>
                    <a:pt x="2792" y="470"/>
                  </a:lnTo>
                  <a:lnTo>
                    <a:pt x="2784" y="464"/>
                  </a:lnTo>
                  <a:lnTo>
                    <a:pt x="2776" y="462"/>
                  </a:lnTo>
                  <a:lnTo>
                    <a:pt x="2768" y="460"/>
                  </a:lnTo>
                  <a:lnTo>
                    <a:pt x="2748" y="454"/>
                  </a:lnTo>
                  <a:lnTo>
                    <a:pt x="2738" y="448"/>
                  </a:lnTo>
                  <a:lnTo>
                    <a:pt x="2724" y="438"/>
                  </a:lnTo>
                  <a:lnTo>
                    <a:pt x="2712" y="430"/>
                  </a:lnTo>
                  <a:lnTo>
                    <a:pt x="2700" y="426"/>
                  </a:lnTo>
                  <a:lnTo>
                    <a:pt x="2686" y="424"/>
                  </a:lnTo>
                  <a:lnTo>
                    <a:pt x="2672" y="424"/>
                  </a:lnTo>
                  <a:lnTo>
                    <a:pt x="2644" y="428"/>
                  </a:lnTo>
                  <a:lnTo>
                    <a:pt x="2628" y="428"/>
                  </a:lnTo>
                  <a:lnTo>
                    <a:pt x="2612" y="426"/>
                  </a:lnTo>
                  <a:lnTo>
                    <a:pt x="2598" y="424"/>
                  </a:lnTo>
                  <a:lnTo>
                    <a:pt x="2590" y="424"/>
                  </a:lnTo>
                  <a:lnTo>
                    <a:pt x="2582" y="426"/>
                  </a:lnTo>
                  <a:lnTo>
                    <a:pt x="2578" y="428"/>
                  </a:lnTo>
                  <a:lnTo>
                    <a:pt x="2574" y="432"/>
                  </a:lnTo>
                  <a:lnTo>
                    <a:pt x="2566" y="436"/>
                  </a:lnTo>
                  <a:lnTo>
                    <a:pt x="2554" y="440"/>
                  </a:lnTo>
                  <a:lnTo>
                    <a:pt x="2538" y="444"/>
                  </a:lnTo>
                  <a:lnTo>
                    <a:pt x="2516" y="444"/>
                  </a:lnTo>
                  <a:lnTo>
                    <a:pt x="2512" y="444"/>
                  </a:lnTo>
                  <a:lnTo>
                    <a:pt x="2512" y="442"/>
                  </a:lnTo>
                  <a:lnTo>
                    <a:pt x="2516" y="436"/>
                  </a:lnTo>
                  <a:lnTo>
                    <a:pt x="2528" y="428"/>
                  </a:lnTo>
                  <a:lnTo>
                    <a:pt x="2538" y="420"/>
                  </a:lnTo>
                  <a:lnTo>
                    <a:pt x="2540" y="416"/>
                  </a:lnTo>
                  <a:lnTo>
                    <a:pt x="2542" y="412"/>
                  </a:lnTo>
                  <a:lnTo>
                    <a:pt x="2540" y="410"/>
                  </a:lnTo>
                  <a:lnTo>
                    <a:pt x="2534" y="406"/>
                  </a:lnTo>
                  <a:lnTo>
                    <a:pt x="2524" y="404"/>
                  </a:lnTo>
                  <a:lnTo>
                    <a:pt x="2508" y="402"/>
                  </a:lnTo>
                  <a:lnTo>
                    <a:pt x="2478" y="400"/>
                  </a:lnTo>
                  <a:lnTo>
                    <a:pt x="2458" y="398"/>
                  </a:lnTo>
                  <a:lnTo>
                    <a:pt x="2448" y="394"/>
                  </a:lnTo>
                  <a:lnTo>
                    <a:pt x="2446" y="394"/>
                  </a:lnTo>
                  <a:lnTo>
                    <a:pt x="2446" y="392"/>
                  </a:lnTo>
                  <a:lnTo>
                    <a:pt x="2450" y="388"/>
                  </a:lnTo>
                  <a:lnTo>
                    <a:pt x="2458" y="386"/>
                  </a:lnTo>
                  <a:lnTo>
                    <a:pt x="2486" y="378"/>
                  </a:lnTo>
                  <a:lnTo>
                    <a:pt x="2492" y="376"/>
                  </a:lnTo>
                  <a:lnTo>
                    <a:pt x="2496" y="374"/>
                  </a:lnTo>
                  <a:lnTo>
                    <a:pt x="2496" y="370"/>
                  </a:lnTo>
                  <a:lnTo>
                    <a:pt x="2496" y="366"/>
                  </a:lnTo>
                  <a:lnTo>
                    <a:pt x="2492" y="364"/>
                  </a:lnTo>
                  <a:lnTo>
                    <a:pt x="2486" y="360"/>
                  </a:lnTo>
                  <a:lnTo>
                    <a:pt x="2470" y="352"/>
                  </a:lnTo>
                  <a:lnTo>
                    <a:pt x="2448" y="348"/>
                  </a:lnTo>
                  <a:lnTo>
                    <a:pt x="2422" y="348"/>
                  </a:lnTo>
                  <a:lnTo>
                    <a:pt x="2408" y="348"/>
                  </a:lnTo>
                  <a:lnTo>
                    <a:pt x="2392" y="352"/>
                  </a:lnTo>
                  <a:lnTo>
                    <a:pt x="2378" y="356"/>
                  </a:lnTo>
                  <a:lnTo>
                    <a:pt x="2362" y="362"/>
                  </a:lnTo>
                  <a:lnTo>
                    <a:pt x="2342" y="370"/>
                  </a:lnTo>
                  <a:lnTo>
                    <a:pt x="2326" y="380"/>
                  </a:lnTo>
                  <a:lnTo>
                    <a:pt x="2314" y="388"/>
                  </a:lnTo>
                  <a:lnTo>
                    <a:pt x="2304" y="396"/>
                  </a:lnTo>
                  <a:lnTo>
                    <a:pt x="2296" y="402"/>
                  </a:lnTo>
                  <a:lnTo>
                    <a:pt x="2292" y="408"/>
                  </a:lnTo>
                  <a:lnTo>
                    <a:pt x="2286" y="420"/>
                  </a:lnTo>
                  <a:lnTo>
                    <a:pt x="2284" y="428"/>
                  </a:lnTo>
                  <a:lnTo>
                    <a:pt x="2280" y="434"/>
                  </a:lnTo>
                  <a:lnTo>
                    <a:pt x="2276" y="436"/>
                  </a:lnTo>
                  <a:lnTo>
                    <a:pt x="2272" y="438"/>
                  </a:lnTo>
                  <a:lnTo>
                    <a:pt x="2256" y="440"/>
                  </a:lnTo>
                  <a:lnTo>
                    <a:pt x="2224" y="442"/>
                  </a:lnTo>
                  <a:lnTo>
                    <a:pt x="2208" y="444"/>
                  </a:lnTo>
                  <a:lnTo>
                    <a:pt x="2206" y="444"/>
                  </a:lnTo>
                  <a:lnTo>
                    <a:pt x="2206" y="446"/>
                  </a:lnTo>
                  <a:lnTo>
                    <a:pt x="2206" y="448"/>
                  </a:lnTo>
                  <a:lnTo>
                    <a:pt x="2210" y="452"/>
                  </a:lnTo>
                  <a:lnTo>
                    <a:pt x="2208" y="456"/>
                  </a:lnTo>
                  <a:lnTo>
                    <a:pt x="2206" y="458"/>
                  </a:lnTo>
                  <a:lnTo>
                    <a:pt x="2192" y="464"/>
                  </a:lnTo>
                  <a:lnTo>
                    <a:pt x="2162" y="472"/>
                  </a:lnTo>
                  <a:lnTo>
                    <a:pt x="2132" y="478"/>
                  </a:lnTo>
                  <a:lnTo>
                    <a:pt x="2118" y="478"/>
                  </a:lnTo>
                  <a:lnTo>
                    <a:pt x="2114" y="476"/>
                  </a:lnTo>
                  <a:lnTo>
                    <a:pt x="2112" y="474"/>
                  </a:lnTo>
                  <a:lnTo>
                    <a:pt x="2112" y="470"/>
                  </a:lnTo>
                  <a:lnTo>
                    <a:pt x="2110" y="468"/>
                  </a:lnTo>
                  <a:lnTo>
                    <a:pt x="2108" y="464"/>
                  </a:lnTo>
                  <a:lnTo>
                    <a:pt x="2106" y="462"/>
                  </a:lnTo>
                  <a:lnTo>
                    <a:pt x="2098" y="462"/>
                  </a:lnTo>
                  <a:lnTo>
                    <a:pt x="2076" y="460"/>
                  </a:lnTo>
                  <a:lnTo>
                    <a:pt x="2034" y="464"/>
                  </a:lnTo>
                  <a:lnTo>
                    <a:pt x="1994" y="472"/>
                  </a:lnTo>
                  <a:lnTo>
                    <a:pt x="1982" y="474"/>
                  </a:lnTo>
                  <a:lnTo>
                    <a:pt x="1974" y="478"/>
                  </a:lnTo>
                  <a:lnTo>
                    <a:pt x="1970" y="482"/>
                  </a:lnTo>
                  <a:lnTo>
                    <a:pt x="1968" y="484"/>
                  </a:lnTo>
                  <a:lnTo>
                    <a:pt x="1970" y="490"/>
                  </a:lnTo>
                  <a:lnTo>
                    <a:pt x="1970" y="494"/>
                  </a:lnTo>
                  <a:lnTo>
                    <a:pt x="1970" y="496"/>
                  </a:lnTo>
                  <a:lnTo>
                    <a:pt x="1968" y="500"/>
                  </a:lnTo>
                  <a:lnTo>
                    <a:pt x="1964" y="502"/>
                  </a:lnTo>
                  <a:lnTo>
                    <a:pt x="1954" y="504"/>
                  </a:lnTo>
                  <a:lnTo>
                    <a:pt x="1942" y="506"/>
                  </a:lnTo>
                  <a:lnTo>
                    <a:pt x="1898" y="512"/>
                  </a:lnTo>
                  <a:lnTo>
                    <a:pt x="1850" y="516"/>
                  </a:lnTo>
                  <a:lnTo>
                    <a:pt x="1818" y="522"/>
                  </a:lnTo>
                  <a:lnTo>
                    <a:pt x="1800" y="526"/>
                  </a:lnTo>
                  <a:lnTo>
                    <a:pt x="1790" y="532"/>
                  </a:lnTo>
                  <a:lnTo>
                    <a:pt x="1784" y="538"/>
                  </a:lnTo>
                  <a:lnTo>
                    <a:pt x="1776" y="542"/>
                  </a:lnTo>
                  <a:lnTo>
                    <a:pt x="1764" y="546"/>
                  </a:lnTo>
                  <a:lnTo>
                    <a:pt x="1742" y="550"/>
                  </a:lnTo>
                  <a:lnTo>
                    <a:pt x="1728" y="550"/>
                  </a:lnTo>
                  <a:lnTo>
                    <a:pt x="1718" y="554"/>
                  </a:lnTo>
                  <a:lnTo>
                    <a:pt x="1708" y="558"/>
                  </a:lnTo>
                  <a:lnTo>
                    <a:pt x="1698" y="562"/>
                  </a:lnTo>
                  <a:lnTo>
                    <a:pt x="1692" y="566"/>
                  </a:lnTo>
                  <a:lnTo>
                    <a:pt x="1686" y="572"/>
                  </a:lnTo>
                  <a:lnTo>
                    <a:pt x="1682" y="578"/>
                  </a:lnTo>
                  <a:lnTo>
                    <a:pt x="1680" y="584"/>
                  </a:lnTo>
                  <a:lnTo>
                    <a:pt x="1678" y="590"/>
                  </a:lnTo>
                  <a:lnTo>
                    <a:pt x="1678" y="596"/>
                  </a:lnTo>
                  <a:lnTo>
                    <a:pt x="1680" y="602"/>
                  </a:lnTo>
                  <a:lnTo>
                    <a:pt x="1682" y="608"/>
                  </a:lnTo>
                  <a:lnTo>
                    <a:pt x="1686" y="612"/>
                  </a:lnTo>
                  <a:lnTo>
                    <a:pt x="1690" y="616"/>
                  </a:lnTo>
                  <a:lnTo>
                    <a:pt x="1696" y="618"/>
                  </a:lnTo>
                  <a:lnTo>
                    <a:pt x="1704" y="620"/>
                  </a:lnTo>
                  <a:lnTo>
                    <a:pt x="1716" y="622"/>
                  </a:lnTo>
                  <a:lnTo>
                    <a:pt x="1724" y="624"/>
                  </a:lnTo>
                  <a:lnTo>
                    <a:pt x="1726" y="628"/>
                  </a:lnTo>
                  <a:lnTo>
                    <a:pt x="1724" y="634"/>
                  </a:lnTo>
                  <a:lnTo>
                    <a:pt x="1716" y="638"/>
                  </a:lnTo>
                  <a:lnTo>
                    <a:pt x="1704" y="644"/>
                  </a:lnTo>
                  <a:lnTo>
                    <a:pt x="1690" y="648"/>
                  </a:lnTo>
                  <a:lnTo>
                    <a:pt x="1672" y="652"/>
                  </a:lnTo>
                  <a:lnTo>
                    <a:pt x="1638" y="658"/>
                  </a:lnTo>
                  <a:lnTo>
                    <a:pt x="1604" y="662"/>
                  </a:lnTo>
                  <a:lnTo>
                    <a:pt x="1542" y="662"/>
                  </a:lnTo>
                  <a:lnTo>
                    <a:pt x="1514" y="662"/>
                  </a:lnTo>
                  <a:lnTo>
                    <a:pt x="1490" y="666"/>
                  </a:lnTo>
                  <a:lnTo>
                    <a:pt x="1480" y="668"/>
                  </a:lnTo>
                  <a:lnTo>
                    <a:pt x="1470" y="672"/>
                  </a:lnTo>
                  <a:lnTo>
                    <a:pt x="1462" y="676"/>
                  </a:lnTo>
                  <a:lnTo>
                    <a:pt x="1458" y="682"/>
                  </a:lnTo>
                  <a:lnTo>
                    <a:pt x="1450" y="692"/>
                  </a:lnTo>
                  <a:lnTo>
                    <a:pt x="1450" y="696"/>
                  </a:lnTo>
                  <a:lnTo>
                    <a:pt x="1452" y="698"/>
                  </a:lnTo>
                  <a:lnTo>
                    <a:pt x="1456" y="702"/>
                  </a:lnTo>
                  <a:lnTo>
                    <a:pt x="1462" y="704"/>
                  </a:lnTo>
                  <a:lnTo>
                    <a:pt x="1470" y="706"/>
                  </a:lnTo>
                  <a:lnTo>
                    <a:pt x="1476" y="710"/>
                  </a:lnTo>
                  <a:lnTo>
                    <a:pt x="1476" y="714"/>
                  </a:lnTo>
                  <a:lnTo>
                    <a:pt x="1476" y="718"/>
                  </a:lnTo>
                  <a:lnTo>
                    <a:pt x="1476" y="724"/>
                  </a:lnTo>
                  <a:lnTo>
                    <a:pt x="1472" y="732"/>
                  </a:lnTo>
                  <a:lnTo>
                    <a:pt x="1468" y="738"/>
                  </a:lnTo>
                  <a:lnTo>
                    <a:pt x="1468" y="744"/>
                  </a:lnTo>
                  <a:lnTo>
                    <a:pt x="1468" y="748"/>
                  </a:lnTo>
                  <a:lnTo>
                    <a:pt x="1472" y="752"/>
                  </a:lnTo>
                  <a:lnTo>
                    <a:pt x="1480" y="756"/>
                  </a:lnTo>
                  <a:lnTo>
                    <a:pt x="1492" y="758"/>
                  </a:lnTo>
                  <a:lnTo>
                    <a:pt x="1506" y="760"/>
                  </a:lnTo>
                  <a:lnTo>
                    <a:pt x="1520" y="764"/>
                  </a:lnTo>
                  <a:lnTo>
                    <a:pt x="1524" y="766"/>
                  </a:lnTo>
                  <a:lnTo>
                    <a:pt x="1528" y="770"/>
                  </a:lnTo>
                  <a:lnTo>
                    <a:pt x="1532" y="774"/>
                  </a:lnTo>
                  <a:lnTo>
                    <a:pt x="1532" y="780"/>
                  </a:lnTo>
                  <a:lnTo>
                    <a:pt x="1534" y="786"/>
                  </a:lnTo>
                  <a:lnTo>
                    <a:pt x="1536" y="790"/>
                  </a:lnTo>
                  <a:lnTo>
                    <a:pt x="1540" y="792"/>
                  </a:lnTo>
                  <a:lnTo>
                    <a:pt x="1546" y="794"/>
                  </a:lnTo>
                  <a:lnTo>
                    <a:pt x="1556" y="796"/>
                  </a:lnTo>
                  <a:lnTo>
                    <a:pt x="1568" y="796"/>
                  </a:lnTo>
                  <a:lnTo>
                    <a:pt x="1580" y="798"/>
                  </a:lnTo>
                  <a:lnTo>
                    <a:pt x="1584" y="800"/>
                  </a:lnTo>
                  <a:lnTo>
                    <a:pt x="1586" y="804"/>
                  </a:lnTo>
                  <a:lnTo>
                    <a:pt x="1588" y="806"/>
                  </a:lnTo>
                  <a:lnTo>
                    <a:pt x="1588" y="812"/>
                  </a:lnTo>
                  <a:lnTo>
                    <a:pt x="1586" y="818"/>
                  </a:lnTo>
                  <a:lnTo>
                    <a:pt x="1582" y="828"/>
                  </a:lnTo>
                  <a:lnTo>
                    <a:pt x="1578" y="836"/>
                  </a:lnTo>
                  <a:lnTo>
                    <a:pt x="1576" y="844"/>
                  </a:lnTo>
                  <a:lnTo>
                    <a:pt x="1576" y="852"/>
                  </a:lnTo>
                  <a:lnTo>
                    <a:pt x="1578" y="858"/>
                  </a:lnTo>
                  <a:lnTo>
                    <a:pt x="1582" y="868"/>
                  </a:lnTo>
                  <a:lnTo>
                    <a:pt x="1590" y="876"/>
                  </a:lnTo>
                  <a:lnTo>
                    <a:pt x="1596" y="882"/>
                  </a:lnTo>
                  <a:lnTo>
                    <a:pt x="1598" y="886"/>
                  </a:lnTo>
                  <a:lnTo>
                    <a:pt x="1598" y="890"/>
                  </a:lnTo>
                  <a:lnTo>
                    <a:pt x="1598" y="896"/>
                  </a:lnTo>
                  <a:lnTo>
                    <a:pt x="1596" y="900"/>
                  </a:lnTo>
                  <a:lnTo>
                    <a:pt x="1590" y="906"/>
                  </a:lnTo>
                  <a:lnTo>
                    <a:pt x="1584" y="912"/>
                  </a:lnTo>
                  <a:lnTo>
                    <a:pt x="1570" y="922"/>
                  </a:lnTo>
                  <a:lnTo>
                    <a:pt x="1566" y="924"/>
                  </a:lnTo>
                  <a:lnTo>
                    <a:pt x="1564" y="922"/>
                  </a:lnTo>
                  <a:lnTo>
                    <a:pt x="1566" y="912"/>
                  </a:lnTo>
                  <a:lnTo>
                    <a:pt x="1568" y="898"/>
                  </a:lnTo>
                  <a:lnTo>
                    <a:pt x="1572" y="884"/>
                  </a:lnTo>
                  <a:lnTo>
                    <a:pt x="1572" y="878"/>
                  </a:lnTo>
                  <a:lnTo>
                    <a:pt x="1572" y="872"/>
                  </a:lnTo>
                  <a:lnTo>
                    <a:pt x="1570" y="866"/>
                  </a:lnTo>
                  <a:lnTo>
                    <a:pt x="1566" y="864"/>
                  </a:lnTo>
                  <a:lnTo>
                    <a:pt x="1560" y="864"/>
                  </a:lnTo>
                  <a:lnTo>
                    <a:pt x="1552" y="866"/>
                  </a:lnTo>
                  <a:lnTo>
                    <a:pt x="1542" y="868"/>
                  </a:lnTo>
                  <a:lnTo>
                    <a:pt x="1538" y="868"/>
                  </a:lnTo>
                  <a:lnTo>
                    <a:pt x="1536" y="866"/>
                  </a:lnTo>
                  <a:lnTo>
                    <a:pt x="1536" y="864"/>
                  </a:lnTo>
                  <a:lnTo>
                    <a:pt x="1542" y="856"/>
                  </a:lnTo>
                  <a:lnTo>
                    <a:pt x="1550" y="844"/>
                  </a:lnTo>
                  <a:lnTo>
                    <a:pt x="1560" y="832"/>
                  </a:lnTo>
                  <a:lnTo>
                    <a:pt x="1562" y="826"/>
                  </a:lnTo>
                  <a:lnTo>
                    <a:pt x="1564" y="820"/>
                  </a:lnTo>
                  <a:lnTo>
                    <a:pt x="1562" y="816"/>
                  </a:lnTo>
                  <a:lnTo>
                    <a:pt x="1558" y="812"/>
                  </a:lnTo>
                  <a:lnTo>
                    <a:pt x="1552" y="810"/>
                  </a:lnTo>
                  <a:lnTo>
                    <a:pt x="1540" y="810"/>
                  </a:lnTo>
                  <a:lnTo>
                    <a:pt x="1518" y="810"/>
                  </a:lnTo>
                  <a:lnTo>
                    <a:pt x="1504" y="806"/>
                  </a:lnTo>
                  <a:lnTo>
                    <a:pt x="1492" y="798"/>
                  </a:lnTo>
                  <a:lnTo>
                    <a:pt x="1482" y="792"/>
                  </a:lnTo>
                  <a:lnTo>
                    <a:pt x="1472" y="782"/>
                  </a:lnTo>
                  <a:lnTo>
                    <a:pt x="1460" y="774"/>
                  </a:lnTo>
                  <a:lnTo>
                    <a:pt x="1442" y="768"/>
                  </a:lnTo>
                  <a:lnTo>
                    <a:pt x="1416" y="762"/>
                  </a:lnTo>
                  <a:lnTo>
                    <a:pt x="1400" y="760"/>
                  </a:lnTo>
                  <a:lnTo>
                    <a:pt x="1386" y="760"/>
                  </a:lnTo>
                  <a:lnTo>
                    <a:pt x="1374" y="760"/>
                  </a:lnTo>
                  <a:lnTo>
                    <a:pt x="1364" y="762"/>
                  </a:lnTo>
                  <a:lnTo>
                    <a:pt x="1358" y="764"/>
                  </a:lnTo>
                  <a:lnTo>
                    <a:pt x="1352" y="768"/>
                  </a:lnTo>
                  <a:lnTo>
                    <a:pt x="1346" y="776"/>
                  </a:lnTo>
                  <a:lnTo>
                    <a:pt x="1342" y="784"/>
                  </a:lnTo>
                  <a:lnTo>
                    <a:pt x="1340" y="790"/>
                  </a:lnTo>
                  <a:lnTo>
                    <a:pt x="1336" y="794"/>
                  </a:lnTo>
                  <a:lnTo>
                    <a:pt x="1334" y="794"/>
                  </a:lnTo>
                  <a:lnTo>
                    <a:pt x="1330" y="792"/>
                  </a:lnTo>
                  <a:lnTo>
                    <a:pt x="1316" y="788"/>
                  </a:lnTo>
                  <a:lnTo>
                    <a:pt x="1302" y="788"/>
                  </a:lnTo>
                  <a:lnTo>
                    <a:pt x="1292" y="792"/>
                  </a:lnTo>
                  <a:lnTo>
                    <a:pt x="1284" y="796"/>
                  </a:lnTo>
                  <a:lnTo>
                    <a:pt x="1282" y="800"/>
                  </a:lnTo>
                  <a:lnTo>
                    <a:pt x="1282" y="804"/>
                  </a:lnTo>
                  <a:lnTo>
                    <a:pt x="1282" y="808"/>
                  </a:lnTo>
                  <a:lnTo>
                    <a:pt x="1284" y="812"/>
                  </a:lnTo>
                  <a:lnTo>
                    <a:pt x="1288" y="816"/>
                  </a:lnTo>
                  <a:lnTo>
                    <a:pt x="1294" y="820"/>
                  </a:lnTo>
                  <a:lnTo>
                    <a:pt x="1314" y="828"/>
                  </a:lnTo>
                  <a:lnTo>
                    <a:pt x="1332" y="834"/>
                  </a:lnTo>
                  <a:lnTo>
                    <a:pt x="1342" y="840"/>
                  </a:lnTo>
                  <a:lnTo>
                    <a:pt x="1344" y="842"/>
                  </a:lnTo>
                  <a:lnTo>
                    <a:pt x="1344" y="844"/>
                  </a:lnTo>
                  <a:lnTo>
                    <a:pt x="1340" y="846"/>
                  </a:lnTo>
                  <a:lnTo>
                    <a:pt x="1332" y="848"/>
                  </a:lnTo>
                  <a:lnTo>
                    <a:pt x="1318" y="848"/>
                  </a:lnTo>
                  <a:lnTo>
                    <a:pt x="1280" y="844"/>
                  </a:lnTo>
                  <a:lnTo>
                    <a:pt x="1270" y="842"/>
                  </a:lnTo>
                  <a:lnTo>
                    <a:pt x="1264" y="840"/>
                  </a:lnTo>
                  <a:lnTo>
                    <a:pt x="1260" y="836"/>
                  </a:lnTo>
                  <a:lnTo>
                    <a:pt x="1256" y="830"/>
                  </a:lnTo>
                  <a:lnTo>
                    <a:pt x="1256" y="824"/>
                  </a:lnTo>
                  <a:lnTo>
                    <a:pt x="1256" y="818"/>
                  </a:lnTo>
                  <a:lnTo>
                    <a:pt x="1260" y="804"/>
                  </a:lnTo>
                  <a:lnTo>
                    <a:pt x="1264" y="788"/>
                  </a:lnTo>
                  <a:lnTo>
                    <a:pt x="1268" y="772"/>
                  </a:lnTo>
                  <a:lnTo>
                    <a:pt x="1270" y="758"/>
                  </a:lnTo>
                  <a:lnTo>
                    <a:pt x="1268" y="750"/>
                  </a:lnTo>
                  <a:lnTo>
                    <a:pt x="1266" y="744"/>
                  </a:lnTo>
                  <a:lnTo>
                    <a:pt x="1258" y="734"/>
                  </a:lnTo>
                  <a:lnTo>
                    <a:pt x="1250" y="726"/>
                  </a:lnTo>
                  <a:lnTo>
                    <a:pt x="1244" y="722"/>
                  </a:lnTo>
                  <a:lnTo>
                    <a:pt x="1240" y="722"/>
                  </a:lnTo>
                  <a:lnTo>
                    <a:pt x="1236" y="724"/>
                  </a:lnTo>
                  <a:lnTo>
                    <a:pt x="1234" y="730"/>
                  </a:lnTo>
                  <a:lnTo>
                    <a:pt x="1234" y="738"/>
                  </a:lnTo>
                  <a:lnTo>
                    <a:pt x="1238" y="752"/>
                  </a:lnTo>
                  <a:lnTo>
                    <a:pt x="1240" y="762"/>
                  </a:lnTo>
                  <a:lnTo>
                    <a:pt x="1238" y="772"/>
                  </a:lnTo>
                  <a:lnTo>
                    <a:pt x="1236" y="778"/>
                  </a:lnTo>
                  <a:lnTo>
                    <a:pt x="1230" y="784"/>
                  </a:lnTo>
                  <a:lnTo>
                    <a:pt x="1224" y="788"/>
                  </a:lnTo>
                  <a:lnTo>
                    <a:pt x="1216" y="792"/>
                  </a:lnTo>
                  <a:lnTo>
                    <a:pt x="1198" y="798"/>
                  </a:lnTo>
                  <a:lnTo>
                    <a:pt x="1182" y="804"/>
                  </a:lnTo>
                  <a:lnTo>
                    <a:pt x="1176" y="808"/>
                  </a:lnTo>
                  <a:lnTo>
                    <a:pt x="1170" y="812"/>
                  </a:lnTo>
                  <a:lnTo>
                    <a:pt x="1168" y="818"/>
                  </a:lnTo>
                  <a:lnTo>
                    <a:pt x="1168" y="824"/>
                  </a:lnTo>
                  <a:lnTo>
                    <a:pt x="1172" y="832"/>
                  </a:lnTo>
                  <a:lnTo>
                    <a:pt x="1178" y="842"/>
                  </a:lnTo>
                  <a:lnTo>
                    <a:pt x="1200" y="870"/>
                  </a:lnTo>
                  <a:lnTo>
                    <a:pt x="1208" y="878"/>
                  </a:lnTo>
                  <a:lnTo>
                    <a:pt x="1212" y="886"/>
                  </a:lnTo>
                  <a:lnTo>
                    <a:pt x="1212" y="894"/>
                  </a:lnTo>
                  <a:lnTo>
                    <a:pt x="1210" y="902"/>
                  </a:lnTo>
                  <a:lnTo>
                    <a:pt x="1204" y="912"/>
                  </a:lnTo>
                  <a:lnTo>
                    <a:pt x="1194" y="926"/>
                  </a:lnTo>
                  <a:lnTo>
                    <a:pt x="1184" y="940"/>
                  </a:lnTo>
                  <a:lnTo>
                    <a:pt x="1180" y="950"/>
                  </a:lnTo>
                  <a:lnTo>
                    <a:pt x="1180" y="956"/>
                  </a:lnTo>
                  <a:lnTo>
                    <a:pt x="1182" y="962"/>
                  </a:lnTo>
                  <a:lnTo>
                    <a:pt x="1190" y="974"/>
                  </a:lnTo>
                  <a:lnTo>
                    <a:pt x="1192" y="982"/>
                  </a:lnTo>
                  <a:lnTo>
                    <a:pt x="1194" y="992"/>
                  </a:lnTo>
                  <a:lnTo>
                    <a:pt x="1194" y="996"/>
                  </a:lnTo>
                  <a:lnTo>
                    <a:pt x="1196" y="1000"/>
                  </a:lnTo>
                  <a:lnTo>
                    <a:pt x="1200" y="1002"/>
                  </a:lnTo>
                  <a:lnTo>
                    <a:pt x="1204" y="1002"/>
                  </a:lnTo>
                  <a:lnTo>
                    <a:pt x="1218" y="1000"/>
                  </a:lnTo>
                  <a:lnTo>
                    <a:pt x="1234" y="996"/>
                  </a:lnTo>
                  <a:lnTo>
                    <a:pt x="1254" y="992"/>
                  </a:lnTo>
                  <a:lnTo>
                    <a:pt x="1276" y="992"/>
                  </a:lnTo>
                  <a:lnTo>
                    <a:pt x="1288" y="992"/>
                  </a:lnTo>
                  <a:lnTo>
                    <a:pt x="1298" y="994"/>
                  </a:lnTo>
                  <a:lnTo>
                    <a:pt x="1310" y="998"/>
                  </a:lnTo>
                  <a:lnTo>
                    <a:pt x="1322" y="1004"/>
                  </a:lnTo>
                  <a:lnTo>
                    <a:pt x="1340" y="1016"/>
                  </a:lnTo>
                  <a:lnTo>
                    <a:pt x="1352" y="1028"/>
                  </a:lnTo>
                  <a:lnTo>
                    <a:pt x="1358" y="1036"/>
                  </a:lnTo>
                  <a:lnTo>
                    <a:pt x="1360" y="1044"/>
                  </a:lnTo>
                  <a:lnTo>
                    <a:pt x="1360" y="1050"/>
                  </a:lnTo>
                  <a:lnTo>
                    <a:pt x="1356" y="1054"/>
                  </a:lnTo>
                  <a:lnTo>
                    <a:pt x="1350" y="1066"/>
                  </a:lnTo>
                  <a:lnTo>
                    <a:pt x="1342" y="1078"/>
                  </a:lnTo>
                  <a:lnTo>
                    <a:pt x="1334" y="1092"/>
                  </a:lnTo>
                  <a:lnTo>
                    <a:pt x="1332" y="1096"/>
                  </a:lnTo>
                  <a:lnTo>
                    <a:pt x="1330" y="1098"/>
                  </a:lnTo>
                  <a:lnTo>
                    <a:pt x="1330" y="1092"/>
                  </a:lnTo>
                  <a:lnTo>
                    <a:pt x="1332" y="1082"/>
                  </a:lnTo>
                  <a:lnTo>
                    <a:pt x="1334" y="1066"/>
                  </a:lnTo>
                  <a:lnTo>
                    <a:pt x="1334" y="1052"/>
                  </a:lnTo>
                  <a:lnTo>
                    <a:pt x="1330" y="1038"/>
                  </a:lnTo>
                  <a:lnTo>
                    <a:pt x="1322" y="1026"/>
                  </a:lnTo>
                  <a:lnTo>
                    <a:pt x="1318" y="1020"/>
                  </a:lnTo>
                  <a:lnTo>
                    <a:pt x="1312" y="1016"/>
                  </a:lnTo>
                  <a:lnTo>
                    <a:pt x="1304" y="1014"/>
                  </a:lnTo>
                  <a:lnTo>
                    <a:pt x="1298" y="1012"/>
                  </a:lnTo>
                  <a:lnTo>
                    <a:pt x="1288" y="1010"/>
                  </a:lnTo>
                  <a:lnTo>
                    <a:pt x="1278" y="1010"/>
                  </a:lnTo>
                  <a:lnTo>
                    <a:pt x="1266" y="1012"/>
                  </a:lnTo>
                  <a:lnTo>
                    <a:pt x="1254" y="1016"/>
                  </a:lnTo>
                  <a:lnTo>
                    <a:pt x="1242" y="1020"/>
                  </a:lnTo>
                  <a:lnTo>
                    <a:pt x="1234" y="1026"/>
                  </a:lnTo>
                  <a:lnTo>
                    <a:pt x="1228" y="1032"/>
                  </a:lnTo>
                  <a:lnTo>
                    <a:pt x="1224" y="1036"/>
                  </a:lnTo>
                  <a:lnTo>
                    <a:pt x="1222" y="1044"/>
                  </a:lnTo>
                  <a:lnTo>
                    <a:pt x="1222" y="1050"/>
                  </a:lnTo>
                  <a:lnTo>
                    <a:pt x="1226" y="1062"/>
                  </a:lnTo>
                  <a:lnTo>
                    <a:pt x="1230" y="1076"/>
                  </a:lnTo>
                  <a:lnTo>
                    <a:pt x="1234" y="1088"/>
                  </a:lnTo>
                  <a:lnTo>
                    <a:pt x="1234" y="1092"/>
                  </a:lnTo>
                  <a:lnTo>
                    <a:pt x="1232" y="1098"/>
                  </a:lnTo>
                  <a:lnTo>
                    <a:pt x="1228" y="1102"/>
                  </a:lnTo>
                  <a:lnTo>
                    <a:pt x="1222" y="1106"/>
                  </a:lnTo>
                  <a:lnTo>
                    <a:pt x="1210" y="1112"/>
                  </a:lnTo>
                  <a:lnTo>
                    <a:pt x="1202" y="1120"/>
                  </a:lnTo>
                  <a:lnTo>
                    <a:pt x="1198" y="1128"/>
                  </a:lnTo>
                  <a:lnTo>
                    <a:pt x="1196" y="1136"/>
                  </a:lnTo>
                  <a:lnTo>
                    <a:pt x="1194" y="1144"/>
                  </a:lnTo>
                  <a:lnTo>
                    <a:pt x="1188" y="1152"/>
                  </a:lnTo>
                  <a:lnTo>
                    <a:pt x="1180" y="1160"/>
                  </a:lnTo>
                  <a:lnTo>
                    <a:pt x="1166" y="1168"/>
                  </a:lnTo>
                  <a:lnTo>
                    <a:pt x="1152" y="1176"/>
                  </a:lnTo>
                  <a:lnTo>
                    <a:pt x="1144" y="1184"/>
                  </a:lnTo>
                  <a:lnTo>
                    <a:pt x="1136" y="1196"/>
                  </a:lnTo>
                  <a:lnTo>
                    <a:pt x="1130" y="1200"/>
                  </a:lnTo>
                  <a:lnTo>
                    <a:pt x="1118" y="1202"/>
                  </a:lnTo>
                  <a:lnTo>
                    <a:pt x="1100" y="1200"/>
                  </a:lnTo>
                  <a:lnTo>
                    <a:pt x="1070" y="1196"/>
                  </a:lnTo>
                  <a:lnTo>
                    <a:pt x="1044" y="1190"/>
                  </a:lnTo>
                  <a:lnTo>
                    <a:pt x="1036" y="1186"/>
                  </a:lnTo>
                  <a:lnTo>
                    <a:pt x="1040" y="1184"/>
                  </a:lnTo>
                  <a:lnTo>
                    <a:pt x="1052" y="1180"/>
                  </a:lnTo>
                  <a:lnTo>
                    <a:pt x="1072" y="1176"/>
                  </a:lnTo>
                  <a:lnTo>
                    <a:pt x="1094" y="1168"/>
                  </a:lnTo>
                  <a:lnTo>
                    <a:pt x="1104" y="1162"/>
                  </a:lnTo>
                  <a:lnTo>
                    <a:pt x="1114" y="1156"/>
                  </a:lnTo>
                  <a:lnTo>
                    <a:pt x="1122" y="1148"/>
                  </a:lnTo>
                  <a:lnTo>
                    <a:pt x="1128" y="1138"/>
                  </a:lnTo>
                  <a:lnTo>
                    <a:pt x="1138" y="1122"/>
                  </a:lnTo>
                  <a:lnTo>
                    <a:pt x="1146" y="1112"/>
                  </a:lnTo>
                  <a:lnTo>
                    <a:pt x="1154" y="1106"/>
                  </a:lnTo>
                  <a:lnTo>
                    <a:pt x="1160" y="1104"/>
                  </a:lnTo>
                  <a:lnTo>
                    <a:pt x="1166" y="1100"/>
                  </a:lnTo>
                  <a:lnTo>
                    <a:pt x="1170" y="1096"/>
                  </a:lnTo>
                  <a:lnTo>
                    <a:pt x="1174" y="1088"/>
                  </a:lnTo>
                  <a:lnTo>
                    <a:pt x="1176" y="1072"/>
                  </a:lnTo>
                  <a:lnTo>
                    <a:pt x="1176" y="1058"/>
                  </a:lnTo>
                  <a:lnTo>
                    <a:pt x="1174" y="1044"/>
                  </a:lnTo>
                  <a:lnTo>
                    <a:pt x="1166" y="1034"/>
                  </a:lnTo>
                  <a:lnTo>
                    <a:pt x="1160" y="1026"/>
                  </a:lnTo>
                  <a:lnTo>
                    <a:pt x="1152" y="1016"/>
                  </a:lnTo>
                  <a:lnTo>
                    <a:pt x="1146" y="1004"/>
                  </a:lnTo>
                  <a:lnTo>
                    <a:pt x="1142" y="988"/>
                  </a:lnTo>
                  <a:lnTo>
                    <a:pt x="1142" y="968"/>
                  </a:lnTo>
                  <a:lnTo>
                    <a:pt x="1150" y="928"/>
                  </a:lnTo>
                  <a:lnTo>
                    <a:pt x="1152" y="910"/>
                  </a:lnTo>
                  <a:lnTo>
                    <a:pt x="1154" y="896"/>
                  </a:lnTo>
                  <a:lnTo>
                    <a:pt x="1152" y="882"/>
                  </a:lnTo>
                  <a:lnTo>
                    <a:pt x="1148" y="868"/>
                  </a:lnTo>
                  <a:lnTo>
                    <a:pt x="1140" y="856"/>
                  </a:lnTo>
                  <a:lnTo>
                    <a:pt x="1126" y="844"/>
                  </a:lnTo>
                  <a:lnTo>
                    <a:pt x="1116" y="832"/>
                  </a:lnTo>
                  <a:lnTo>
                    <a:pt x="1114" y="828"/>
                  </a:lnTo>
                  <a:lnTo>
                    <a:pt x="1112" y="824"/>
                  </a:lnTo>
                  <a:lnTo>
                    <a:pt x="1114" y="822"/>
                  </a:lnTo>
                  <a:lnTo>
                    <a:pt x="1118" y="818"/>
                  </a:lnTo>
                  <a:lnTo>
                    <a:pt x="1126" y="812"/>
                  </a:lnTo>
                  <a:lnTo>
                    <a:pt x="1136" y="804"/>
                  </a:lnTo>
                  <a:lnTo>
                    <a:pt x="1146" y="796"/>
                  </a:lnTo>
                  <a:lnTo>
                    <a:pt x="1150" y="790"/>
                  </a:lnTo>
                  <a:lnTo>
                    <a:pt x="1154" y="782"/>
                  </a:lnTo>
                  <a:lnTo>
                    <a:pt x="1156" y="774"/>
                  </a:lnTo>
                  <a:lnTo>
                    <a:pt x="1156" y="764"/>
                  </a:lnTo>
                  <a:lnTo>
                    <a:pt x="1156" y="754"/>
                  </a:lnTo>
                  <a:lnTo>
                    <a:pt x="1152" y="744"/>
                  </a:lnTo>
                  <a:lnTo>
                    <a:pt x="1148" y="738"/>
                  </a:lnTo>
                  <a:lnTo>
                    <a:pt x="1142" y="732"/>
                  </a:lnTo>
                  <a:lnTo>
                    <a:pt x="1134" y="728"/>
                  </a:lnTo>
                  <a:lnTo>
                    <a:pt x="1126" y="724"/>
                  </a:lnTo>
                  <a:lnTo>
                    <a:pt x="1106" y="722"/>
                  </a:lnTo>
                  <a:lnTo>
                    <a:pt x="1086" y="722"/>
                  </a:lnTo>
                  <a:lnTo>
                    <a:pt x="1064" y="724"/>
                  </a:lnTo>
                  <a:lnTo>
                    <a:pt x="1044" y="724"/>
                  </a:lnTo>
                  <a:lnTo>
                    <a:pt x="1028" y="722"/>
                  </a:lnTo>
                  <a:lnTo>
                    <a:pt x="1020" y="722"/>
                  </a:lnTo>
                  <a:lnTo>
                    <a:pt x="1012" y="722"/>
                  </a:lnTo>
                  <a:lnTo>
                    <a:pt x="1006" y="726"/>
                  </a:lnTo>
                  <a:lnTo>
                    <a:pt x="1002" y="732"/>
                  </a:lnTo>
                  <a:lnTo>
                    <a:pt x="994" y="748"/>
                  </a:lnTo>
                  <a:lnTo>
                    <a:pt x="988" y="766"/>
                  </a:lnTo>
                  <a:lnTo>
                    <a:pt x="980" y="788"/>
                  </a:lnTo>
                  <a:lnTo>
                    <a:pt x="970" y="808"/>
                  </a:lnTo>
                  <a:lnTo>
                    <a:pt x="964" y="816"/>
                  </a:lnTo>
                  <a:lnTo>
                    <a:pt x="958" y="824"/>
                  </a:lnTo>
                  <a:lnTo>
                    <a:pt x="948" y="832"/>
                  </a:lnTo>
                  <a:lnTo>
                    <a:pt x="938" y="838"/>
                  </a:lnTo>
                  <a:lnTo>
                    <a:pt x="916" y="848"/>
                  </a:lnTo>
                  <a:lnTo>
                    <a:pt x="908" y="854"/>
                  </a:lnTo>
                  <a:lnTo>
                    <a:pt x="906" y="858"/>
                  </a:lnTo>
                  <a:lnTo>
                    <a:pt x="904" y="862"/>
                  </a:lnTo>
                  <a:lnTo>
                    <a:pt x="906" y="866"/>
                  </a:lnTo>
                  <a:lnTo>
                    <a:pt x="912" y="874"/>
                  </a:lnTo>
                  <a:lnTo>
                    <a:pt x="920" y="884"/>
                  </a:lnTo>
                  <a:lnTo>
                    <a:pt x="922" y="888"/>
                  </a:lnTo>
                  <a:lnTo>
                    <a:pt x="926" y="894"/>
                  </a:lnTo>
                  <a:lnTo>
                    <a:pt x="926" y="902"/>
                  </a:lnTo>
                  <a:lnTo>
                    <a:pt x="926" y="910"/>
                  </a:lnTo>
                  <a:lnTo>
                    <a:pt x="922" y="918"/>
                  </a:lnTo>
                  <a:lnTo>
                    <a:pt x="916" y="928"/>
                  </a:lnTo>
                  <a:lnTo>
                    <a:pt x="912" y="938"/>
                  </a:lnTo>
                  <a:lnTo>
                    <a:pt x="910" y="948"/>
                  </a:lnTo>
                  <a:lnTo>
                    <a:pt x="912" y="954"/>
                  </a:lnTo>
                  <a:lnTo>
                    <a:pt x="916" y="962"/>
                  </a:lnTo>
                  <a:lnTo>
                    <a:pt x="924" y="968"/>
                  </a:lnTo>
                  <a:lnTo>
                    <a:pt x="932" y="974"/>
                  </a:lnTo>
                  <a:lnTo>
                    <a:pt x="952" y="986"/>
                  </a:lnTo>
                  <a:lnTo>
                    <a:pt x="974" y="996"/>
                  </a:lnTo>
                  <a:lnTo>
                    <a:pt x="982" y="1002"/>
                  </a:lnTo>
                  <a:lnTo>
                    <a:pt x="990" y="1008"/>
                  </a:lnTo>
                  <a:lnTo>
                    <a:pt x="996" y="1014"/>
                  </a:lnTo>
                  <a:lnTo>
                    <a:pt x="998" y="1022"/>
                  </a:lnTo>
                  <a:lnTo>
                    <a:pt x="998" y="1030"/>
                  </a:lnTo>
                  <a:lnTo>
                    <a:pt x="992" y="1040"/>
                  </a:lnTo>
                  <a:lnTo>
                    <a:pt x="982" y="1054"/>
                  </a:lnTo>
                  <a:lnTo>
                    <a:pt x="978" y="1058"/>
                  </a:lnTo>
                  <a:lnTo>
                    <a:pt x="974" y="1060"/>
                  </a:lnTo>
                  <a:lnTo>
                    <a:pt x="970" y="1060"/>
                  </a:lnTo>
                  <a:lnTo>
                    <a:pt x="966" y="1060"/>
                  </a:lnTo>
                  <a:lnTo>
                    <a:pt x="956" y="1052"/>
                  </a:lnTo>
                  <a:lnTo>
                    <a:pt x="942" y="1040"/>
                  </a:lnTo>
                  <a:lnTo>
                    <a:pt x="918" y="1024"/>
                  </a:lnTo>
                  <a:lnTo>
                    <a:pt x="884" y="1004"/>
                  </a:lnTo>
                  <a:lnTo>
                    <a:pt x="862" y="994"/>
                  </a:lnTo>
                  <a:lnTo>
                    <a:pt x="838" y="984"/>
                  </a:lnTo>
                  <a:lnTo>
                    <a:pt x="810" y="974"/>
                  </a:lnTo>
                  <a:lnTo>
                    <a:pt x="786" y="966"/>
                  </a:lnTo>
                  <a:lnTo>
                    <a:pt x="762" y="960"/>
                  </a:lnTo>
                  <a:lnTo>
                    <a:pt x="742" y="956"/>
                  </a:lnTo>
                  <a:lnTo>
                    <a:pt x="724" y="954"/>
                  </a:lnTo>
                  <a:lnTo>
                    <a:pt x="706" y="952"/>
                  </a:lnTo>
                  <a:lnTo>
                    <a:pt x="692" y="952"/>
                  </a:lnTo>
                  <a:lnTo>
                    <a:pt x="678" y="954"/>
                  </a:lnTo>
                  <a:lnTo>
                    <a:pt x="668" y="956"/>
                  </a:lnTo>
                  <a:lnTo>
                    <a:pt x="660" y="960"/>
                  </a:lnTo>
                  <a:lnTo>
                    <a:pt x="654" y="964"/>
                  </a:lnTo>
                  <a:lnTo>
                    <a:pt x="650" y="968"/>
                  </a:lnTo>
                  <a:lnTo>
                    <a:pt x="650" y="974"/>
                  </a:lnTo>
                  <a:lnTo>
                    <a:pt x="650" y="980"/>
                  </a:lnTo>
                  <a:lnTo>
                    <a:pt x="654" y="986"/>
                  </a:lnTo>
                  <a:lnTo>
                    <a:pt x="660" y="994"/>
                  </a:lnTo>
                  <a:lnTo>
                    <a:pt x="664" y="998"/>
                  </a:lnTo>
                  <a:lnTo>
                    <a:pt x="664" y="1004"/>
                  </a:lnTo>
                  <a:lnTo>
                    <a:pt x="664" y="1010"/>
                  </a:lnTo>
                  <a:lnTo>
                    <a:pt x="662" y="1016"/>
                  </a:lnTo>
                  <a:lnTo>
                    <a:pt x="654" y="1028"/>
                  </a:lnTo>
                  <a:lnTo>
                    <a:pt x="642" y="1038"/>
                  </a:lnTo>
                  <a:lnTo>
                    <a:pt x="628" y="1044"/>
                  </a:lnTo>
                  <a:lnTo>
                    <a:pt x="622" y="1046"/>
                  </a:lnTo>
                  <a:lnTo>
                    <a:pt x="618" y="1046"/>
                  </a:lnTo>
                  <a:lnTo>
                    <a:pt x="612" y="1046"/>
                  </a:lnTo>
                  <a:lnTo>
                    <a:pt x="608" y="1042"/>
                  </a:lnTo>
                  <a:lnTo>
                    <a:pt x="606" y="1038"/>
                  </a:lnTo>
                  <a:lnTo>
                    <a:pt x="606" y="1030"/>
                  </a:lnTo>
                  <a:lnTo>
                    <a:pt x="604" y="1018"/>
                  </a:lnTo>
                  <a:lnTo>
                    <a:pt x="602" y="1010"/>
                  </a:lnTo>
                  <a:lnTo>
                    <a:pt x="596" y="1006"/>
                  </a:lnTo>
                  <a:lnTo>
                    <a:pt x="590" y="1006"/>
                  </a:lnTo>
                  <a:lnTo>
                    <a:pt x="582" y="1010"/>
                  </a:lnTo>
                  <a:lnTo>
                    <a:pt x="570" y="1016"/>
                  </a:lnTo>
                  <a:lnTo>
                    <a:pt x="542" y="1034"/>
                  </a:lnTo>
                  <a:lnTo>
                    <a:pt x="526" y="1042"/>
                  </a:lnTo>
                  <a:lnTo>
                    <a:pt x="520" y="1042"/>
                  </a:lnTo>
                  <a:lnTo>
                    <a:pt x="516" y="1042"/>
                  </a:lnTo>
                  <a:lnTo>
                    <a:pt x="506" y="1040"/>
                  </a:lnTo>
                  <a:lnTo>
                    <a:pt x="498" y="1036"/>
                  </a:lnTo>
                  <a:lnTo>
                    <a:pt x="488" y="1032"/>
                  </a:lnTo>
                  <a:lnTo>
                    <a:pt x="478" y="1032"/>
                  </a:lnTo>
                  <a:lnTo>
                    <a:pt x="470" y="1032"/>
                  </a:lnTo>
                  <a:lnTo>
                    <a:pt x="462" y="1034"/>
                  </a:lnTo>
                  <a:lnTo>
                    <a:pt x="440" y="1046"/>
                  </a:lnTo>
                  <a:lnTo>
                    <a:pt x="420" y="1056"/>
                  </a:lnTo>
                  <a:lnTo>
                    <a:pt x="412" y="1060"/>
                  </a:lnTo>
                  <a:lnTo>
                    <a:pt x="406" y="1060"/>
                  </a:lnTo>
                  <a:lnTo>
                    <a:pt x="400" y="1060"/>
                  </a:lnTo>
                  <a:lnTo>
                    <a:pt x="396" y="1058"/>
                  </a:lnTo>
                  <a:lnTo>
                    <a:pt x="392" y="1054"/>
                  </a:lnTo>
                  <a:lnTo>
                    <a:pt x="390" y="1052"/>
                  </a:lnTo>
                  <a:lnTo>
                    <a:pt x="388" y="1042"/>
                  </a:lnTo>
                  <a:lnTo>
                    <a:pt x="392" y="1030"/>
                  </a:lnTo>
                  <a:lnTo>
                    <a:pt x="396" y="1020"/>
                  </a:lnTo>
                  <a:lnTo>
                    <a:pt x="406" y="1012"/>
                  </a:lnTo>
                  <a:lnTo>
                    <a:pt x="410" y="1006"/>
                  </a:lnTo>
                  <a:lnTo>
                    <a:pt x="412" y="1004"/>
                  </a:lnTo>
                  <a:lnTo>
                    <a:pt x="410" y="1004"/>
                  </a:lnTo>
                  <a:lnTo>
                    <a:pt x="402" y="1004"/>
                  </a:lnTo>
                  <a:lnTo>
                    <a:pt x="388" y="1008"/>
                  </a:lnTo>
                  <a:lnTo>
                    <a:pt x="368" y="1014"/>
                  </a:lnTo>
                  <a:lnTo>
                    <a:pt x="342" y="1024"/>
                  </a:lnTo>
                  <a:lnTo>
                    <a:pt x="312" y="1038"/>
                  </a:lnTo>
                  <a:lnTo>
                    <a:pt x="276" y="1054"/>
                  </a:lnTo>
                  <a:lnTo>
                    <a:pt x="242" y="1070"/>
                  </a:lnTo>
                  <a:lnTo>
                    <a:pt x="216" y="1078"/>
                  </a:lnTo>
                  <a:lnTo>
                    <a:pt x="196" y="1084"/>
                  </a:lnTo>
                  <a:lnTo>
                    <a:pt x="180" y="1086"/>
                  </a:lnTo>
                  <a:lnTo>
                    <a:pt x="168" y="1088"/>
                  </a:lnTo>
                  <a:lnTo>
                    <a:pt x="158" y="1094"/>
                  </a:lnTo>
                  <a:lnTo>
                    <a:pt x="152" y="1106"/>
                  </a:lnTo>
                  <a:lnTo>
                    <a:pt x="144" y="1124"/>
                  </a:lnTo>
                  <a:lnTo>
                    <a:pt x="138" y="1142"/>
                  </a:lnTo>
                  <a:lnTo>
                    <a:pt x="132" y="1152"/>
                  </a:lnTo>
                  <a:lnTo>
                    <a:pt x="126" y="1158"/>
                  </a:lnTo>
                  <a:lnTo>
                    <a:pt x="120" y="1158"/>
                  </a:lnTo>
                  <a:lnTo>
                    <a:pt x="106" y="1156"/>
                  </a:lnTo>
                  <a:lnTo>
                    <a:pt x="98" y="1156"/>
                  </a:lnTo>
                  <a:lnTo>
                    <a:pt x="86" y="1160"/>
                  </a:lnTo>
                  <a:lnTo>
                    <a:pt x="78" y="1164"/>
                  </a:lnTo>
                  <a:lnTo>
                    <a:pt x="54" y="1230"/>
                  </a:lnTo>
                  <a:lnTo>
                    <a:pt x="44" y="1256"/>
                  </a:lnTo>
                  <a:lnTo>
                    <a:pt x="36" y="1274"/>
                  </a:lnTo>
                  <a:lnTo>
                    <a:pt x="28" y="1292"/>
                  </a:lnTo>
                  <a:lnTo>
                    <a:pt x="20" y="1312"/>
                  </a:lnTo>
                  <a:lnTo>
                    <a:pt x="8" y="1346"/>
                  </a:lnTo>
                  <a:lnTo>
                    <a:pt x="0" y="1382"/>
                  </a:lnTo>
                  <a:lnTo>
                    <a:pt x="0" y="1562"/>
                  </a:lnTo>
                  <a:lnTo>
                    <a:pt x="60" y="1706"/>
                  </a:lnTo>
                  <a:lnTo>
                    <a:pt x="180" y="1898"/>
                  </a:lnTo>
                  <a:lnTo>
                    <a:pt x="236" y="2142"/>
                  </a:lnTo>
                  <a:lnTo>
                    <a:pt x="172" y="2176"/>
                  </a:lnTo>
                  <a:lnTo>
                    <a:pt x="166" y="2200"/>
                  </a:lnTo>
                  <a:lnTo>
                    <a:pt x="124" y="2214"/>
                  </a:lnTo>
                  <a:lnTo>
                    <a:pt x="104" y="2206"/>
                  </a:lnTo>
                  <a:lnTo>
                    <a:pt x="92" y="2204"/>
                  </a:lnTo>
                  <a:lnTo>
                    <a:pt x="86" y="2204"/>
                  </a:lnTo>
                  <a:lnTo>
                    <a:pt x="84" y="2208"/>
                  </a:lnTo>
                  <a:lnTo>
                    <a:pt x="70" y="2258"/>
                  </a:lnTo>
                  <a:lnTo>
                    <a:pt x="60" y="2304"/>
                  </a:lnTo>
                  <a:lnTo>
                    <a:pt x="76" y="2364"/>
                  </a:lnTo>
                  <a:lnTo>
                    <a:pt x="114" y="2388"/>
                  </a:lnTo>
                  <a:lnTo>
                    <a:pt x="142" y="2422"/>
                  </a:lnTo>
                  <a:lnTo>
                    <a:pt x="148" y="2454"/>
                  </a:lnTo>
                  <a:lnTo>
                    <a:pt x="130" y="2486"/>
                  </a:lnTo>
                  <a:lnTo>
                    <a:pt x="98" y="2508"/>
                  </a:lnTo>
                  <a:lnTo>
                    <a:pt x="70" y="2552"/>
                  </a:lnTo>
                  <a:lnTo>
                    <a:pt x="80" y="2588"/>
                  </a:lnTo>
                  <a:lnTo>
                    <a:pt x="132" y="2652"/>
                  </a:lnTo>
                  <a:lnTo>
                    <a:pt x="156" y="2704"/>
                  </a:lnTo>
                  <a:lnTo>
                    <a:pt x="182" y="2744"/>
                  </a:lnTo>
                  <a:lnTo>
                    <a:pt x="180" y="2776"/>
                  </a:lnTo>
                  <a:lnTo>
                    <a:pt x="182" y="2792"/>
                  </a:lnTo>
                  <a:lnTo>
                    <a:pt x="186" y="2844"/>
                  </a:lnTo>
                  <a:lnTo>
                    <a:pt x="190" y="2864"/>
                  </a:lnTo>
                  <a:lnTo>
                    <a:pt x="186" y="2882"/>
                  </a:lnTo>
                  <a:lnTo>
                    <a:pt x="188" y="2896"/>
                  </a:lnTo>
                  <a:lnTo>
                    <a:pt x="182" y="2898"/>
                  </a:lnTo>
                  <a:lnTo>
                    <a:pt x="178" y="2898"/>
                  </a:lnTo>
                  <a:lnTo>
                    <a:pt x="176" y="2896"/>
                  </a:lnTo>
                  <a:lnTo>
                    <a:pt x="176" y="2894"/>
                  </a:lnTo>
                  <a:lnTo>
                    <a:pt x="174" y="2888"/>
                  </a:lnTo>
                  <a:lnTo>
                    <a:pt x="172" y="2886"/>
                  </a:lnTo>
                  <a:lnTo>
                    <a:pt x="170" y="2886"/>
                  </a:lnTo>
                  <a:lnTo>
                    <a:pt x="172" y="2886"/>
                  </a:lnTo>
                  <a:lnTo>
                    <a:pt x="174" y="2888"/>
                  </a:lnTo>
                  <a:lnTo>
                    <a:pt x="176" y="2894"/>
                  </a:lnTo>
                  <a:lnTo>
                    <a:pt x="176" y="2896"/>
                  </a:lnTo>
                  <a:lnTo>
                    <a:pt x="178" y="2898"/>
                  </a:lnTo>
                  <a:lnTo>
                    <a:pt x="182" y="2898"/>
                  </a:lnTo>
                  <a:lnTo>
                    <a:pt x="188" y="2896"/>
                  </a:lnTo>
                  <a:lnTo>
                    <a:pt x="174" y="2986"/>
                  </a:lnTo>
                  <a:lnTo>
                    <a:pt x="174" y="3028"/>
                  </a:lnTo>
                  <a:lnTo>
                    <a:pt x="168" y="3124"/>
                  </a:lnTo>
                  <a:lnTo>
                    <a:pt x="174" y="3168"/>
                  </a:lnTo>
                  <a:lnTo>
                    <a:pt x="210" y="3264"/>
                  </a:lnTo>
                  <a:lnTo>
                    <a:pt x="248" y="3338"/>
                  </a:lnTo>
                  <a:lnTo>
                    <a:pt x="248" y="3362"/>
                  </a:lnTo>
                  <a:lnTo>
                    <a:pt x="254" y="3368"/>
                  </a:lnTo>
                  <a:lnTo>
                    <a:pt x="258" y="3372"/>
                  </a:lnTo>
                  <a:lnTo>
                    <a:pt x="262" y="3384"/>
                  </a:lnTo>
                  <a:lnTo>
                    <a:pt x="264" y="3394"/>
                  </a:lnTo>
                  <a:lnTo>
                    <a:pt x="268" y="3400"/>
                  </a:lnTo>
                  <a:lnTo>
                    <a:pt x="272" y="3406"/>
                  </a:lnTo>
                  <a:lnTo>
                    <a:pt x="276" y="3412"/>
                  </a:lnTo>
                  <a:lnTo>
                    <a:pt x="278" y="3416"/>
                  </a:lnTo>
                  <a:lnTo>
                    <a:pt x="278" y="3424"/>
                  </a:lnTo>
                  <a:lnTo>
                    <a:pt x="280" y="3432"/>
                  </a:lnTo>
                  <a:lnTo>
                    <a:pt x="282" y="3438"/>
                  </a:lnTo>
                  <a:lnTo>
                    <a:pt x="286" y="3444"/>
                  </a:lnTo>
                  <a:lnTo>
                    <a:pt x="294" y="3452"/>
                  </a:lnTo>
                  <a:lnTo>
                    <a:pt x="302" y="3456"/>
                  </a:lnTo>
                  <a:lnTo>
                    <a:pt x="320" y="3464"/>
                  </a:lnTo>
                  <a:lnTo>
                    <a:pt x="334" y="3470"/>
                  </a:lnTo>
                  <a:lnTo>
                    <a:pt x="338" y="3474"/>
                  </a:lnTo>
                  <a:lnTo>
                    <a:pt x="338" y="3478"/>
                  </a:lnTo>
                  <a:lnTo>
                    <a:pt x="338" y="3480"/>
                  </a:lnTo>
                  <a:lnTo>
                    <a:pt x="340" y="3484"/>
                  </a:lnTo>
                  <a:lnTo>
                    <a:pt x="350" y="3490"/>
                  </a:lnTo>
                  <a:lnTo>
                    <a:pt x="360" y="3496"/>
                  </a:lnTo>
                  <a:lnTo>
                    <a:pt x="366" y="3500"/>
                  </a:lnTo>
                  <a:lnTo>
                    <a:pt x="374" y="3508"/>
                  </a:lnTo>
                  <a:lnTo>
                    <a:pt x="382" y="3512"/>
                  </a:lnTo>
                  <a:lnTo>
                    <a:pt x="388" y="3514"/>
                  </a:lnTo>
                  <a:lnTo>
                    <a:pt x="394" y="3514"/>
                  </a:lnTo>
                  <a:lnTo>
                    <a:pt x="404" y="3516"/>
                  </a:lnTo>
                  <a:lnTo>
                    <a:pt x="410" y="3516"/>
                  </a:lnTo>
                  <a:lnTo>
                    <a:pt x="414" y="3522"/>
                  </a:lnTo>
                  <a:lnTo>
                    <a:pt x="420" y="3524"/>
                  </a:lnTo>
                  <a:lnTo>
                    <a:pt x="424" y="3526"/>
                  </a:lnTo>
                  <a:lnTo>
                    <a:pt x="428" y="3524"/>
                  </a:lnTo>
                  <a:lnTo>
                    <a:pt x="432" y="3522"/>
                  </a:lnTo>
                  <a:lnTo>
                    <a:pt x="442" y="3514"/>
                  </a:lnTo>
                  <a:lnTo>
                    <a:pt x="446" y="3512"/>
                  </a:lnTo>
                  <a:lnTo>
                    <a:pt x="450" y="3512"/>
                  </a:lnTo>
                  <a:lnTo>
                    <a:pt x="456" y="3510"/>
                  </a:lnTo>
                  <a:lnTo>
                    <a:pt x="458" y="3508"/>
                  </a:lnTo>
                  <a:lnTo>
                    <a:pt x="462" y="3504"/>
                  </a:lnTo>
                  <a:lnTo>
                    <a:pt x="464" y="3502"/>
                  </a:lnTo>
                  <a:lnTo>
                    <a:pt x="468" y="3502"/>
                  </a:lnTo>
                  <a:lnTo>
                    <a:pt x="472" y="3500"/>
                  </a:lnTo>
                  <a:lnTo>
                    <a:pt x="476" y="3498"/>
                  </a:lnTo>
                  <a:lnTo>
                    <a:pt x="480" y="3494"/>
                  </a:lnTo>
                  <a:lnTo>
                    <a:pt x="482" y="3492"/>
                  </a:lnTo>
                  <a:lnTo>
                    <a:pt x="488" y="3490"/>
                  </a:lnTo>
                  <a:lnTo>
                    <a:pt x="492" y="3490"/>
                  </a:lnTo>
                  <a:lnTo>
                    <a:pt x="500" y="3492"/>
                  </a:lnTo>
                  <a:lnTo>
                    <a:pt x="508" y="3496"/>
                  </a:lnTo>
                  <a:lnTo>
                    <a:pt x="514" y="3502"/>
                  </a:lnTo>
                  <a:lnTo>
                    <a:pt x="518" y="3512"/>
                  </a:lnTo>
                  <a:lnTo>
                    <a:pt x="520" y="3522"/>
                  </a:lnTo>
                  <a:lnTo>
                    <a:pt x="524" y="3542"/>
                  </a:lnTo>
                  <a:lnTo>
                    <a:pt x="526" y="3558"/>
                  </a:lnTo>
                  <a:lnTo>
                    <a:pt x="528" y="3562"/>
                  </a:lnTo>
                  <a:lnTo>
                    <a:pt x="532" y="3564"/>
                  </a:lnTo>
                  <a:lnTo>
                    <a:pt x="542" y="3566"/>
                  </a:lnTo>
                  <a:lnTo>
                    <a:pt x="550" y="3568"/>
                  </a:lnTo>
                  <a:lnTo>
                    <a:pt x="554" y="3570"/>
                  </a:lnTo>
                  <a:lnTo>
                    <a:pt x="558" y="3572"/>
                  </a:lnTo>
                  <a:lnTo>
                    <a:pt x="562" y="3576"/>
                  </a:lnTo>
                  <a:lnTo>
                    <a:pt x="566" y="3574"/>
                  </a:lnTo>
                  <a:lnTo>
                    <a:pt x="570" y="3574"/>
                  </a:lnTo>
                  <a:lnTo>
                    <a:pt x="580" y="3574"/>
                  </a:lnTo>
                  <a:lnTo>
                    <a:pt x="586" y="3574"/>
                  </a:lnTo>
                  <a:lnTo>
                    <a:pt x="590" y="3576"/>
                  </a:lnTo>
                  <a:lnTo>
                    <a:pt x="596" y="3580"/>
                  </a:lnTo>
                  <a:lnTo>
                    <a:pt x="600" y="3584"/>
                  </a:lnTo>
                  <a:lnTo>
                    <a:pt x="604" y="3584"/>
                  </a:lnTo>
                  <a:lnTo>
                    <a:pt x="608" y="3582"/>
                  </a:lnTo>
                  <a:lnTo>
                    <a:pt x="614" y="3580"/>
                  </a:lnTo>
                  <a:lnTo>
                    <a:pt x="620" y="3582"/>
                  </a:lnTo>
                  <a:lnTo>
                    <a:pt x="636" y="3584"/>
                  </a:lnTo>
                  <a:lnTo>
                    <a:pt x="650" y="3588"/>
                  </a:lnTo>
                  <a:lnTo>
                    <a:pt x="652" y="3588"/>
                  </a:lnTo>
                  <a:lnTo>
                    <a:pt x="654" y="3586"/>
                  </a:lnTo>
                  <a:lnTo>
                    <a:pt x="654" y="3582"/>
                  </a:lnTo>
                  <a:lnTo>
                    <a:pt x="656" y="3580"/>
                  </a:lnTo>
                  <a:lnTo>
                    <a:pt x="658" y="3582"/>
                  </a:lnTo>
                  <a:lnTo>
                    <a:pt x="662" y="3586"/>
                  </a:lnTo>
                  <a:lnTo>
                    <a:pt x="664" y="3590"/>
                  </a:lnTo>
                  <a:lnTo>
                    <a:pt x="670" y="3592"/>
                  </a:lnTo>
                  <a:lnTo>
                    <a:pt x="678" y="3594"/>
                  </a:lnTo>
                  <a:lnTo>
                    <a:pt x="688" y="3598"/>
                  </a:lnTo>
                  <a:lnTo>
                    <a:pt x="692" y="3600"/>
                  </a:lnTo>
                  <a:lnTo>
                    <a:pt x="696" y="3600"/>
                  </a:lnTo>
                  <a:lnTo>
                    <a:pt x="696" y="3596"/>
                  </a:lnTo>
                  <a:lnTo>
                    <a:pt x="698" y="3592"/>
                  </a:lnTo>
                  <a:lnTo>
                    <a:pt x="700" y="3592"/>
                  </a:lnTo>
                  <a:lnTo>
                    <a:pt x="702" y="3592"/>
                  </a:lnTo>
                  <a:lnTo>
                    <a:pt x="706" y="3598"/>
                  </a:lnTo>
                  <a:lnTo>
                    <a:pt x="710" y="3600"/>
                  </a:lnTo>
                  <a:lnTo>
                    <a:pt x="712" y="3600"/>
                  </a:lnTo>
                  <a:lnTo>
                    <a:pt x="716" y="3598"/>
                  </a:lnTo>
                  <a:lnTo>
                    <a:pt x="724" y="3594"/>
                  </a:lnTo>
                  <a:lnTo>
                    <a:pt x="726" y="3592"/>
                  </a:lnTo>
                  <a:lnTo>
                    <a:pt x="730" y="3594"/>
                  </a:lnTo>
                  <a:lnTo>
                    <a:pt x="732" y="3594"/>
                  </a:lnTo>
                  <a:lnTo>
                    <a:pt x="734" y="3594"/>
                  </a:lnTo>
                  <a:lnTo>
                    <a:pt x="738" y="3590"/>
                  </a:lnTo>
                  <a:lnTo>
                    <a:pt x="740" y="3588"/>
                  </a:lnTo>
                  <a:lnTo>
                    <a:pt x="746" y="3588"/>
                  </a:lnTo>
                  <a:lnTo>
                    <a:pt x="752" y="3588"/>
                  </a:lnTo>
                  <a:lnTo>
                    <a:pt x="762" y="3590"/>
                  </a:lnTo>
                  <a:lnTo>
                    <a:pt x="770" y="3594"/>
                  </a:lnTo>
                  <a:lnTo>
                    <a:pt x="774" y="3594"/>
                  </a:lnTo>
                  <a:lnTo>
                    <a:pt x="776" y="3592"/>
                  </a:lnTo>
                  <a:lnTo>
                    <a:pt x="778" y="3590"/>
                  </a:lnTo>
                  <a:lnTo>
                    <a:pt x="780" y="3588"/>
                  </a:lnTo>
                  <a:lnTo>
                    <a:pt x="782" y="3586"/>
                  </a:lnTo>
                  <a:lnTo>
                    <a:pt x="786" y="3586"/>
                  </a:lnTo>
                  <a:lnTo>
                    <a:pt x="794" y="3586"/>
                  </a:lnTo>
                  <a:lnTo>
                    <a:pt x="810" y="3590"/>
                  </a:lnTo>
                  <a:lnTo>
                    <a:pt x="820" y="3594"/>
                  </a:lnTo>
                  <a:lnTo>
                    <a:pt x="824" y="3594"/>
                  </a:lnTo>
                  <a:lnTo>
                    <a:pt x="828" y="3590"/>
                  </a:lnTo>
                  <a:lnTo>
                    <a:pt x="832" y="3588"/>
                  </a:lnTo>
                  <a:lnTo>
                    <a:pt x="840" y="3586"/>
                  </a:lnTo>
                  <a:lnTo>
                    <a:pt x="866" y="3582"/>
                  </a:lnTo>
                  <a:lnTo>
                    <a:pt x="892" y="3582"/>
                  </a:lnTo>
                  <a:lnTo>
                    <a:pt x="900" y="3584"/>
                  </a:lnTo>
                  <a:lnTo>
                    <a:pt x="904" y="3586"/>
                  </a:lnTo>
                  <a:lnTo>
                    <a:pt x="904" y="3588"/>
                  </a:lnTo>
                  <a:lnTo>
                    <a:pt x="904" y="3598"/>
                  </a:lnTo>
                  <a:lnTo>
                    <a:pt x="904" y="3606"/>
                  </a:lnTo>
                  <a:lnTo>
                    <a:pt x="904" y="3608"/>
                  </a:lnTo>
                  <a:lnTo>
                    <a:pt x="906" y="3610"/>
                  </a:lnTo>
                  <a:lnTo>
                    <a:pt x="916" y="3612"/>
                  </a:lnTo>
                  <a:lnTo>
                    <a:pt x="920" y="3612"/>
                  </a:lnTo>
                  <a:lnTo>
                    <a:pt x="924" y="3614"/>
                  </a:lnTo>
                  <a:lnTo>
                    <a:pt x="926" y="3616"/>
                  </a:lnTo>
                  <a:lnTo>
                    <a:pt x="926" y="3620"/>
                  </a:lnTo>
                  <a:lnTo>
                    <a:pt x="926" y="3626"/>
                  </a:lnTo>
                  <a:lnTo>
                    <a:pt x="926" y="3630"/>
                  </a:lnTo>
                  <a:lnTo>
                    <a:pt x="928" y="3634"/>
                  </a:lnTo>
                  <a:lnTo>
                    <a:pt x="932" y="3638"/>
                  </a:lnTo>
                  <a:lnTo>
                    <a:pt x="932" y="3642"/>
                  </a:lnTo>
                  <a:lnTo>
                    <a:pt x="932" y="3646"/>
                  </a:lnTo>
                  <a:lnTo>
                    <a:pt x="934" y="3652"/>
                  </a:lnTo>
                  <a:lnTo>
                    <a:pt x="938" y="3654"/>
                  </a:lnTo>
                  <a:lnTo>
                    <a:pt x="936" y="3656"/>
                  </a:lnTo>
                  <a:lnTo>
                    <a:pt x="936" y="3658"/>
                  </a:lnTo>
                  <a:lnTo>
                    <a:pt x="940" y="3662"/>
                  </a:lnTo>
                  <a:lnTo>
                    <a:pt x="944" y="3664"/>
                  </a:lnTo>
                  <a:lnTo>
                    <a:pt x="946" y="3664"/>
                  </a:lnTo>
                  <a:lnTo>
                    <a:pt x="950" y="3664"/>
                  </a:lnTo>
                  <a:lnTo>
                    <a:pt x="952" y="3662"/>
                  </a:lnTo>
                  <a:lnTo>
                    <a:pt x="956" y="3664"/>
                  </a:lnTo>
                  <a:lnTo>
                    <a:pt x="958" y="3666"/>
                  </a:lnTo>
                  <a:lnTo>
                    <a:pt x="962" y="3670"/>
                  </a:lnTo>
                  <a:lnTo>
                    <a:pt x="966" y="3674"/>
                  </a:lnTo>
                  <a:lnTo>
                    <a:pt x="972" y="3676"/>
                  </a:lnTo>
                  <a:lnTo>
                    <a:pt x="976" y="3680"/>
                  </a:lnTo>
                  <a:lnTo>
                    <a:pt x="982" y="3690"/>
                  </a:lnTo>
                  <a:lnTo>
                    <a:pt x="986" y="3696"/>
                  </a:lnTo>
                  <a:lnTo>
                    <a:pt x="992" y="3702"/>
                  </a:lnTo>
                  <a:lnTo>
                    <a:pt x="1000" y="3708"/>
                  </a:lnTo>
                  <a:lnTo>
                    <a:pt x="1008" y="3712"/>
                  </a:lnTo>
                  <a:lnTo>
                    <a:pt x="1016" y="3716"/>
                  </a:lnTo>
                  <a:lnTo>
                    <a:pt x="1024" y="3716"/>
                  </a:lnTo>
                  <a:lnTo>
                    <a:pt x="1032" y="3716"/>
                  </a:lnTo>
                  <a:lnTo>
                    <a:pt x="1038" y="3712"/>
                  </a:lnTo>
                  <a:lnTo>
                    <a:pt x="1044" y="3708"/>
                  </a:lnTo>
                  <a:lnTo>
                    <a:pt x="1048" y="3708"/>
                  </a:lnTo>
                  <a:lnTo>
                    <a:pt x="1052" y="3710"/>
                  </a:lnTo>
                  <a:lnTo>
                    <a:pt x="1052" y="3714"/>
                  </a:lnTo>
                  <a:lnTo>
                    <a:pt x="1050" y="3720"/>
                  </a:lnTo>
                  <a:lnTo>
                    <a:pt x="1046" y="3726"/>
                  </a:lnTo>
                  <a:lnTo>
                    <a:pt x="1040" y="3730"/>
                  </a:lnTo>
                  <a:lnTo>
                    <a:pt x="1028" y="3734"/>
                  </a:lnTo>
                  <a:lnTo>
                    <a:pt x="1016" y="3736"/>
                  </a:lnTo>
                  <a:lnTo>
                    <a:pt x="1006" y="3734"/>
                  </a:lnTo>
                  <a:lnTo>
                    <a:pt x="992" y="3732"/>
                  </a:lnTo>
                  <a:lnTo>
                    <a:pt x="992" y="3734"/>
                  </a:lnTo>
                  <a:lnTo>
                    <a:pt x="994" y="3740"/>
                  </a:lnTo>
                  <a:lnTo>
                    <a:pt x="1018" y="3770"/>
                  </a:lnTo>
                  <a:lnTo>
                    <a:pt x="1048" y="3804"/>
                  </a:lnTo>
                  <a:lnTo>
                    <a:pt x="1060" y="3814"/>
                  </a:lnTo>
                  <a:lnTo>
                    <a:pt x="1070" y="3820"/>
                  </a:lnTo>
                  <a:lnTo>
                    <a:pt x="1078" y="3822"/>
                  </a:lnTo>
                  <a:lnTo>
                    <a:pt x="1090" y="3818"/>
                  </a:lnTo>
                  <a:lnTo>
                    <a:pt x="1102" y="3810"/>
                  </a:lnTo>
                  <a:lnTo>
                    <a:pt x="1116" y="3798"/>
                  </a:lnTo>
                  <a:lnTo>
                    <a:pt x="1124" y="3790"/>
                  </a:lnTo>
                  <a:lnTo>
                    <a:pt x="1128" y="3782"/>
                  </a:lnTo>
                  <a:lnTo>
                    <a:pt x="1128" y="3772"/>
                  </a:lnTo>
                  <a:lnTo>
                    <a:pt x="1128" y="3764"/>
                  </a:lnTo>
                  <a:lnTo>
                    <a:pt x="1128" y="3756"/>
                  </a:lnTo>
                  <a:lnTo>
                    <a:pt x="1128" y="3750"/>
                  </a:lnTo>
                  <a:lnTo>
                    <a:pt x="1132" y="3744"/>
                  </a:lnTo>
                  <a:lnTo>
                    <a:pt x="1138" y="3742"/>
                  </a:lnTo>
                  <a:lnTo>
                    <a:pt x="1144" y="3740"/>
                  </a:lnTo>
                  <a:lnTo>
                    <a:pt x="1148" y="3740"/>
                  </a:lnTo>
                  <a:lnTo>
                    <a:pt x="1148" y="3742"/>
                  </a:lnTo>
                  <a:lnTo>
                    <a:pt x="1146" y="3746"/>
                  </a:lnTo>
                  <a:lnTo>
                    <a:pt x="1142" y="3754"/>
                  </a:lnTo>
                  <a:lnTo>
                    <a:pt x="1142" y="3760"/>
                  </a:lnTo>
                  <a:lnTo>
                    <a:pt x="1144" y="3764"/>
                  </a:lnTo>
                  <a:lnTo>
                    <a:pt x="1146" y="3770"/>
                  </a:lnTo>
                  <a:lnTo>
                    <a:pt x="1146" y="3774"/>
                  </a:lnTo>
                  <a:lnTo>
                    <a:pt x="1144" y="3778"/>
                  </a:lnTo>
                  <a:lnTo>
                    <a:pt x="1144" y="3782"/>
                  </a:lnTo>
                  <a:lnTo>
                    <a:pt x="1144" y="3788"/>
                  </a:lnTo>
                  <a:lnTo>
                    <a:pt x="1146" y="3794"/>
                  </a:lnTo>
                  <a:lnTo>
                    <a:pt x="1150" y="3804"/>
                  </a:lnTo>
                  <a:lnTo>
                    <a:pt x="1154" y="3814"/>
                  </a:lnTo>
                  <a:lnTo>
                    <a:pt x="1154" y="3822"/>
                  </a:lnTo>
                  <a:lnTo>
                    <a:pt x="1150" y="3838"/>
                  </a:lnTo>
                  <a:lnTo>
                    <a:pt x="1148" y="3848"/>
                  </a:lnTo>
                  <a:lnTo>
                    <a:pt x="1148" y="3864"/>
                  </a:lnTo>
                  <a:lnTo>
                    <a:pt x="1148" y="3884"/>
                  </a:lnTo>
                  <a:lnTo>
                    <a:pt x="1152" y="3912"/>
                  </a:lnTo>
                  <a:lnTo>
                    <a:pt x="1170" y="4010"/>
                  </a:lnTo>
                  <a:lnTo>
                    <a:pt x="1176" y="4042"/>
                  </a:lnTo>
                  <a:lnTo>
                    <a:pt x="1184" y="4060"/>
                  </a:lnTo>
                  <a:lnTo>
                    <a:pt x="1194" y="4084"/>
                  </a:lnTo>
                  <a:lnTo>
                    <a:pt x="1210" y="4122"/>
                  </a:lnTo>
                  <a:lnTo>
                    <a:pt x="1224" y="4164"/>
                  </a:lnTo>
                  <a:lnTo>
                    <a:pt x="1230" y="4184"/>
                  </a:lnTo>
                  <a:lnTo>
                    <a:pt x="1232" y="4204"/>
                  </a:lnTo>
                  <a:lnTo>
                    <a:pt x="1236" y="4220"/>
                  </a:lnTo>
                  <a:lnTo>
                    <a:pt x="1240" y="4232"/>
                  </a:lnTo>
                  <a:lnTo>
                    <a:pt x="1254" y="4256"/>
                  </a:lnTo>
                  <a:lnTo>
                    <a:pt x="1262" y="4268"/>
                  </a:lnTo>
                  <a:lnTo>
                    <a:pt x="1268" y="4284"/>
                  </a:lnTo>
                  <a:lnTo>
                    <a:pt x="1276" y="4304"/>
                  </a:lnTo>
                  <a:lnTo>
                    <a:pt x="1282" y="4330"/>
                  </a:lnTo>
                  <a:lnTo>
                    <a:pt x="1290" y="4358"/>
                  </a:lnTo>
                  <a:lnTo>
                    <a:pt x="1296" y="4384"/>
                  </a:lnTo>
                  <a:lnTo>
                    <a:pt x="1306" y="4406"/>
                  </a:lnTo>
                  <a:lnTo>
                    <a:pt x="1314" y="4424"/>
                  </a:lnTo>
                  <a:lnTo>
                    <a:pt x="1324" y="4436"/>
                  </a:lnTo>
                  <a:lnTo>
                    <a:pt x="1328" y="4442"/>
                  </a:lnTo>
                  <a:lnTo>
                    <a:pt x="1334" y="4444"/>
                  </a:lnTo>
                  <a:lnTo>
                    <a:pt x="1338" y="4446"/>
                  </a:lnTo>
                  <a:lnTo>
                    <a:pt x="1344" y="4446"/>
                  </a:lnTo>
                  <a:lnTo>
                    <a:pt x="1348" y="4444"/>
                  </a:lnTo>
                  <a:lnTo>
                    <a:pt x="1354" y="4440"/>
                  </a:lnTo>
                  <a:lnTo>
                    <a:pt x="1362" y="4432"/>
                  </a:lnTo>
                  <a:lnTo>
                    <a:pt x="1366" y="4424"/>
                  </a:lnTo>
                  <a:lnTo>
                    <a:pt x="1368" y="4416"/>
                  </a:lnTo>
                  <a:lnTo>
                    <a:pt x="1368" y="4410"/>
                  </a:lnTo>
                  <a:lnTo>
                    <a:pt x="1368" y="4406"/>
                  </a:lnTo>
                  <a:lnTo>
                    <a:pt x="1372" y="4400"/>
                  </a:lnTo>
                  <a:lnTo>
                    <a:pt x="1376" y="4396"/>
                  </a:lnTo>
                  <a:lnTo>
                    <a:pt x="1384" y="4394"/>
                  </a:lnTo>
                  <a:lnTo>
                    <a:pt x="1402" y="4390"/>
                  </a:lnTo>
                  <a:lnTo>
                    <a:pt x="1412" y="4390"/>
                  </a:lnTo>
                  <a:lnTo>
                    <a:pt x="1418" y="4390"/>
                  </a:lnTo>
                  <a:lnTo>
                    <a:pt x="1420" y="4390"/>
                  </a:lnTo>
                  <a:lnTo>
                    <a:pt x="1420" y="4388"/>
                  </a:lnTo>
                  <a:lnTo>
                    <a:pt x="1420" y="4386"/>
                  </a:lnTo>
                  <a:lnTo>
                    <a:pt x="1416" y="4384"/>
                  </a:lnTo>
                  <a:lnTo>
                    <a:pt x="1408" y="4382"/>
                  </a:lnTo>
                  <a:lnTo>
                    <a:pt x="1404" y="4380"/>
                  </a:lnTo>
                  <a:lnTo>
                    <a:pt x="1400" y="4376"/>
                  </a:lnTo>
                  <a:lnTo>
                    <a:pt x="1402" y="4370"/>
                  </a:lnTo>
                  <a:lnTo>
                    <a:pt x="1406" y="4362"/>
                  </a:lnTo>
                  <a:lnTo>
                    <a:pt x="1410" y="4354"/>
                  </a:lnTo>
                  <a:lnTo>
                    <a:pt x="1412" y="4348"/>
                  </a:lnTo>
                  <a:lnTo>
                    <a:pt x="1412" y="4342"/>
                  </a:lnTo>
                  <a:lnTo>
                    <a:pt x="1414" y="4340"/>
                  </a:lnTo>
                  <a:lnTo>
                    <a:pt x="1428" y="4338"/>
                  </a:lnTo>
                  <a:lnTo>
                    <a:pt x="1434" y="4336"/>
                  </a:lnTo>
                  <a:lnTo>
                    <a:pt x="1436" y="4334"/>
                  </a:lnTo>
                  <a:lnTo>
                    <a:pt x="1438" y="4332"/>
                  </a:lnTo>
                  <a:lnTo>
                    <a:pt x="1438" y="4322"/>
                  </a:lnTo>
                  <a:lnTo>
                    <a:pt x="1436" y="4312"/>
                  </a:lnTo>
                  <a:lnTo>
                    <a:pt x="1434" y="4298"/>
                  </a:lnTo>
                  <a:lnTo>
                    <a:pt x="1432" y="4284"/>
                  </a:lnTo>
                  <a:lnTo>
                    <a:pt x="1434" y="4266"/>
                  </a:lnTo>
                  <a:lnTo>
                    <a:pt x="1440" y="4246"/>
                  </a:lnTo>
                  <a:lnTo>
                    <a:pt x="1448" y="4226"/>
                  </a:lnTo>
                  <a:lnTo>
                    <a:pt x="1454" y="4206"/>
                  </a:lnTo>
                  <a:lnTo>
                    <a:pt x="1456" y="4196"/>
                  </a:lnTo>
                  <a:lnTo>
                    <a:pt x="1454" y="4186"/>
                  </a:lnTo>
                  <a:lnTo>
                    <a:pt x="1452" y="4172"/>
                  </a:lnTo>
                  <a:lnTo>
                    <a:pt x="1448" y="4154"/>
                  </a:lnTo>
                  <a:lnTo>
                    <a:pt x="1448" y="4144"/>
                  </a:lnTo>
                  <a:lnTo>
                    <a:pt x="1450" y="4138"/>
                  </a:lnTo>
                  <a:lnTo>
                    <a:pt x="1450" y="4128"/>
                  </a:lnTo>
                  <a:lnTo>
                    <a:pt x="1446" y="4108"/>
                  </a:lnTo>
                  <a:lnTo>
                    <a:pt x="1444" y="4098"/>
                  </a:lnTo>
                  <a:lnTo>
                    <a:pt x="1442" y="4088"/>
                  </a:lnTo>
                  <a:lnTo>
                    <a:pt x="1444" y="4082"/>
                  </a:lnTo>
                  <a:lnTo>
                    <a:pt x="1444" y="4076"/>
                  </a:lnTo>
                  <a:lnTo>
                    <a:pt x="1448" y="4074"/>
                  </a:lnTo>
                  <a:lnTo>
                    <a:pt x="1452" y="4070"/>
                  </a:lnTo>
                  <a:lnTo>
                    <a:pt x="1460" y="4068"/>
                  </a:lnTo>
                  <a:lnTo>
                    <a:pt x="1470" y="4066"/>
                  </a:lnTo>
                  <a:lnTo>
                    <a:pt x="1480" y="4064"/>
                  </a:lnTo>
                  <a:lnTo>
                    <a:pt x="1488" y="4058"/>
                  </a:lnTo>
                  <a:lnTo>
                    <a:pt x="1490" y="4054"/>
                  </a:lnTo>
                  <a:lnTo>
                    <a:pt x="1492" y="4050"/>
                  </a:lnTo>
                  <a:lnTo>
                    <a:pt x="1494" y="4040"/>
                  </a:lnTo>
                  <a:lnTo>
                    <a:pt x="1496" y="4038"/>
                  </a:lnTo>
                  <a:lnTo>
                    <a:pt x="1498" y="4038"/>
                  </a:lnTo>
                  <a:lnTo>
                    <a:pt x="1502" y="4040"/>
                  </a:lnTo>
                  <a:lnTo>
                    <a:pt x="1506" y="4042"/>
                  </a:lnTo>
                  <a:lnTo>
                    <a:pt x="1512" y="4042"/>
                  </a:lnTo>
                  <a:lnTo>
                    <a:pt x="1520" y="4040"/>
                  </a:lnTo>
                  <a:lnTo>
                    <a:pt x="1530" y="4032"/>
                  </a:lnTo>
                  <a:lnTo>
                    <a:pt x="1536" y="4024"/>
                  </a:lnTo>
                  <a:lnTo>
                    <a:pt x="1538" y="4020"/>
                  </a:lnTo>
                  <a:lnTo>
                    <a:pt x="1538" y="4016"/>
                  </a:lnTo>
                  <a:lnTo>
                    <a:pt x="1538" y="4014"/>
                  </a:lnTo>
                  <a:lnTo>
                    <a:pt x="1538" y="4010"/>
                  </a:lnTo>
                  <a:lnTo>
                    <a:pt x="1542" y="4004"/>
                  </a:lnTo>
                  <a:lnTo>
                    <a:pt x="1550" y="3996"/>
                  </a:lnTo>
                  <a:lnTo>
                    <a:pt x="1566" y="3982"/>
                  </a:lnTo>
                  <a:lnTo>
                    <a:pt x="1584" y="3966"/>
                  </a:lnTo>
                  <a:lnTo>
                    <a:pt x="1600" y="3950"/>
                  </a:lnTo>
                  <a:lnTo>
                    <a:pt x="1624" y="3918"/>
                  </a:lnTo>
                  <a:lnTo>
                    <a:pt x="1644" y="3892"/>
                  </a:lnTo>
                  <a:lnTo>
                    <a:pt x="1654" y="3880"/>
                  </a:lnTo>
                  <a:lnTo>
                    <a:pt x="1666" y="3870"/>
                  </a:lnTo>
                  <a:lnTo>
                    <a:pt x="1674" y="3866"/>
                  </a:lnTo>
                  <a:lnTo>
                    <a:pt x="1680" y="3864"/>
                  </a:lnTo>
                  <a:lnTo>
                    <a:pt x="1688" y="3864"/>
                  </a:lnTo>
                  <a:lnTo>
                    <a:pt x="1692" y="3864"/>
                  </a:lnTo>
                  <a:lnTo>
                    <a:pt x="1696" y="3860"/>
                  </a:lnTo>
                  <a:lnTo>
                    <a:pt x="1704" y="3852"/>
                  </a:lnTo>
                  <a:lnTo>
                    <a:pt x="1714" y="3840"/>
                  </a:lnTo>
                  <a:lnTo>
                    <a:pt x="1722" y="3828"/>
                  </a:lnTo>
                  <a:lnTo>
                    <a:pt x="1724" y="3816"/>
                  </a:lnTo>
                  <a:lnTo>
                    <a:pt x="1724" y="3808"/>
                  </a:lnTo>
                  <a:lnTo>
                    <a:pt x="1722" y="3802"/>
                  </a:lnTo>
                  <a:lnTo>
                    <a:pt x="1720" y="3796"/>
                  </a:lnTo>
                  <a:lnTo>
                    <a:pt x="1720" y="3790"/>
                  </a:lnTo>
                  <a:lnTo>
                    <a:pt x="1724" y="3784"/>
                  </a:lnTo>
                  <a:lnTo>
                    <a:pt x="1736" y="3778"/>
                  </a:lnTo>
                  <a:lnTo>
                    <a:pt x="1748" y="3772"/>
                  </a:lnTo>
                  <a:lnTo>
                    <a:pt x="1756" y="3766"/>
                  </a:lnTo>
                  <a:lnTo>
                    <a:pt x="1768" y="3758"/>
                  </a:lnTo>
                  <a:lnTo>
                    <a:pt x="1770" y="3756"/>
                  </a:lnTo>
                  <a:lnTo>
                    <a:pt x="1772" y="3756"/>
                  </a:lnTo>
                  <a:lnTo>
                    <a:pt x="1774" y="3766"/>
                  </a:lnTo>
                  <a:lnTo>
                    <a:pt x="1774" y="3772"/>
                  </a:lnTo>
                  <a:lnTo>
                    <a:pt x="1778" y="3776"/>
                  </a:lnTo>
                  <a:lnTo>
                    <a:pt x="1780" y="3778"/>
                  </a:lnTo>
                  <a:lnTo>
                    <a:pt x="1784" y="3778"/>
                  </a:lnTo>
                  <a:lnTo>
                    <a:pt x="1790" y="3774"/>
                  </a:lnTo>
                  <a:lnTo>
                    <a:pt x="1794" y="3774"/>
                  </a:lnTo>
                  <a:lnTo>
                    <a:pt x="1798" y="3774"/>
                  </a:lnTo>
                  <a:lnTo>
                    <a:pt x="1804" y="3776"/>
                  </a:lnTo>
                  <a:lnTo>
                    <a:pt x="1808" y="3776"/>
                  </a:lnTo>
                  <a:lnTo>
                    <a:pt x="1810" y="3774"/>
                  </a:lnTo>
                  <a:lnTo>
                    <a:pt x="1808" y="3768"/>
                  </a:lnTo>
                  <a:lnTo>
                    <a:pt x="1806" y="3760"/>
                  </a:lnTo>
                  <a:lnTo>
                    <a:pt x="1806" y="3758"/>
                  </a:lnTo>
                  <a:lnTo>
                    <a:pt x="1810" y="3756"/>
                  </a:lnTo>
                  <a:lnTo>
                    <a:pt x="1812" y="3762"/>
                  </a:lnTo>
                  <a:lnTo>
                    <a:pt x="1816" y="3766"/>
                  </a:lnTo>
                  <a:lnTo>
                    <a:pt x="1818" y="3766"/>
                  </a:lnTo>
                  <a:lnTo>
                    <a:pt x="1820" y="3766"/>
                  </a:lnTo>
                  <a:lnTo>
                    <a:pt x="1824" y="3766"/>
                  </a:lnTo>
                  <a:lnTo>
                    <a:pt x="1826" y="3766"/>
                  </a:lnTo>
                  <a:lnTo>
                    <a:pt x="1828" y="3768"/>
                  </a:lnTo>
                  <a:lnTo>
                    <a:pt x="1830" y="3770"/>
                  </a:lnTo>
                  <a:lnTo>
                    <a:pt x="1832" y="3770"/>
                  </a:lnTo>
                  <a:lnTo>
                    <a:pt x="1836" y="3764"/>
                  </a:lnTo>
                  <a:lnTo>
                    <a:pt x="1842" y="3760"/>
                  </a:lnTo>
                  <a:lnTo>
                    <a:pt x="1844" y="3760"/>
                  </a:lnTo>
                  <a:lnTo>
                    <a:pt x="1848" y="3762"/>
                  </a:lnTo>
                  <a:lnTo>
                    <a:pt x="1852" y="3766"/>
                  </a:lnTo>
                  <a:lnTo>
                    <a:pt x="1856" y="3764"/>
                  </a:lnTo>
                  <a:lnTo>
                    <a:pt x="1860" y="3762"/>
                  </a:lnTo>
                  <a:lnTo>
                    <a:pt x="1864" y="3756"/>
                  </a:lnTo>
                  <a:lnTo>
                    <a:pt x="1866" y="3748"/>
                  </a:lnTo>
                  <a:lnTo>
                    <a:pt x="1868" y="3740"/>
                  </a:lnTo>
                  <a:lnTo>
                    <a:pt x="1868" y="3734"/>
                  </a:lnTo>
                  <a:lnTo>
                    <a:pt x="1866" y="3726"/>
                  </a:lnTo>
                  <a:lnTo>
                    <a:pt x="1864" y="3716"/>
                  </a:lnTo>
                  <a:lnTo>
                    <a:pt x="1866" y="3706"/>
                  </a:lnTo>
                  <a:lnTo>
                    <a:pt x="1866" y="3698"/>
                  </a:lnTo>
                  <a:lnTo>
                    <a:pt x="1866" y="3690"/>
                  </a:lnTo>
                  <a:lnTo>
                    <a:pt x="1864" y="3686"/>
                  </a:lnTo>
                  <a:lnTo>
                    <a:pt x="1866" y="3684"/>
                  </a:lnTo>
                  <a:lnTo>
                    <a:pt x="1868" y="3680"/>
                  </a:lnTo>
                  <a:lnTo>
                    <a:pt x="1870" y="3676"/>
                  </a:lnTo>
                  <a:lnTo>
                    <a:pt x="1872" y="3678"/>
                  </a:lnTo>
                  <a:lnTo>
                    <a:pt x="1872" y="3684"/>
                  </a:lnTo>
                  <a:lnTo>
                    <a:pt x="1876" y="3710"/>
                  </a:lnTo>
                  <a:lnTo>
                    <a:pt x="1880" y="3720"/>
                  </a:lnTo>
                  <a:lnTo>
                    <a:pt x="1882" y="3724"/>
                  </a:lnTo>
                  <a:lnTo>
                    <a:pt x="1884" y="3726"/>
                  </a:lnTo>
                  <a:lnTo>
                    <a:pt x="1888" y="3726"/>
                  </a:lnTo>
                  <a:lnTo>
                    <a:pt x="1890" y="3726"/>
                  </a:lnTo>
                  <a:lnTo>
                    <a:pt x="1898" y="3722"/>
                  </a:lnTo>
                  <a:lnTo>
                    <a:pt x="1900" y="3720"/>
                  </a:lnTo>
                  <a:lnTo>
                    <a:pt x="1904" y="3720"/>
                  </a:lnTo>
                  <a:lnTo>
                    <a:pt x="1906" y="3722"/>
                  </a:lnTo>
                  <a:lnTo>
                    <a:pt x="1910" y="3726"/>
                  </a:lnTo>
                  <a:lnTo>
                    <a:pt x="1916" y="3738"/>
                  </a:lnTo>
                  <a:lnTo>
                    <a:pt x="1922" y="3760"/>
                  </a:lnTo>
                  <a:lnTo>
                    <a:pt x="1926" y="3768"/>
                  </a:lnTo>
                  <a:lnTo>
                    <a:pt x="1928" y="3772"/>
                  </a:lnTo>
                  <a:lnTo>
                    <a:pt x="1928" y="3774"/>
                  </a:lnTo>
                  <a:lnTo>
                    <a:pt x="1928" y="3780"/>
                  </a:lnTo>
                  <a:lnTo>
                    <a:pt x="1926" y="3786"/>
                  </a:lnTo>
                  <a:lnTo>
                    <a:pt x="1926" y="3792"/>
                  </a:lnTo>
                  <a:lnTo>
                    <a:pt x="1930" y="3804"/>
                  </a:lnTo>
                  <a:lnTo>
                    <a:pt x="1934" y="3814"/>
                  </a:lnTo>
                  <a:lnTo>
                    <a:pt x="1936" y="3810"/>
                  </a:lnTo>
                  <a:lnTo>
                    <a:pt x="1936" y="3800"/>
                  </a:lnTo>
                  <a:lnTo>
                    <a:pt x="1938" y="3806"/>
                  </a:lnTo>
                  <a:lnTo>
                    <a:pt x="1942" y="3816"/>
                  </a:lnTo>
                  <a:lnTo>
                    <a:pt x="1946" y="3828"/>
                  </a:lnTo>
                  <a:lnTo>
                    <a:pt x="1952" y="3838"/>
                  </a:lnTo>
                  <a:lnTo>
                    <a:pt x="1968" y="3862"/>
                  </a:lnTo>
                  <a:lnTo>
                    <a:pt x="1972" y="3864"/>
                  </a:lnTo>
                  <a:lnTo>
                    <a:pt x="1974" y="3860"/>
                  </a:lnTo>
                  <a:lnTo>
                    <a:pt x="1976" y="3856"/>
                  </a:lnTo>
                  <a:lnTo>
                    <a:pt x="1978" y="3854"/>
                  </a:lnTo>
                  <a:lnTo>
                    <a:pt x="1980" y="3854"/>
                  </a:lnTo>
                  <a:lnTo>
                    <a:pt x="1982" y="3854"/>
                  </a:lnTo>
                  <a:lnTo>
                    <a:pt x="1990" y="3862"/>
                  </a:lnTo>
                  <a:lnTo>
                    <a:pt x="1994" y="3870"/>
                  </a:lnTo>
                  <a:lnTo>
                    <a:pt x="1998" y="3876"/>
                  </a:lnTo>
                  <a:lnTo>
                    <a:pt x="2004" y="3882"/>
                  </a:lnTo>
                  <a:lnTo>
                    <a:pt x="2008" y="3886"/>
                  </a:lnTo>
                  <a:lnTo>
                    <a:pt x="2008" y="3888"/>
                  </a:lnTo>
                  <a:lnTo>
                    <a:pt x="2006" y="3890"/>
                  </a:lnTo>
                  <a:lnTo>
                    <a:pt x="2002" y="3892"/>
                  </a:lnTo>
                  <a:lnTo>
                    <a:pt x="2000" y="3892"/>
                  </a:lnTo>
                  <a:lnTo>
                    <a:pt x="1996" y="3890"/>
                  </a:lnTo>
                  <a:lnTo>
                    <a:pt x="1992" y="3886"/>
                  </a:lnTo>
                  <a:lnTo>
                    <a:pt x="1990" y="3886"/>
                  </a:lnTo>
                  <a:lnTo>
                    <a:pt x="1988" y="3888"/>
                  </a:lnTo>
                  <a:lnTo>
                    <a:pt x="1986" y="3890"/>
                  </a:lnTo>
                  <a:lnTo>
                    <a:pt x="1986" y="3894"/>
                  </a:lnTo>
                  <a:lnTo>
                    <a:pt x="1992" y="3904"/>
                  </a:lnTo>
                  <a:lnTo>
                    <a:pt x="1998" y="3910"/>
                  </a:lnTo>
                  <a:lnTo>
                    <a:pt x="2000" y="3912"/>
                  </a:lnTo>
                  <a:lnTo>
                    <a:pt x="2000" y="3910"/>
                  </a:lnTo>
                  <a:lnTo>
                    <a:pt x="2002" y="3904"/>
                  </a:lnTo>
                  <a:lnTo>
                    <a:pt x="2004" y="3900"/>
                  </a:lnTo>
                  <a:lnTo>
                    <a:pt x="2006" y="3900"/>
                  </a:lnTo>
                  <a:lnTo>
                    <a:pt x="2010" y="3912"/>
                  </a:lnTo>
                  <a:lnTo>
                    <a:pt x="2016" y="3930"/>
                  </a:lnTo>
                  <a:lnTo>
                    <a:pt x="2024" y="3950"/>
                  </a:lnTo>
                  <a:lnTo>
                    <a:pt x="2028" y="3960"/>
                  </a:lnTo>
                  <a:lnTo>
                    <a:pt x="2032" y="3972"/>
                  </a:lnTo>
                  <a:lnTo>
                    <a:pt x="2032" y="3982"/>
                  </a:lnTo>
                  <a:lnTo>
                    <a:pt x="2030" y="3992"/>
                  </a:lnTo>
                  <a:lnTo>
                    <a:pt x="2016" y="4034"/>
                  </a:lnTo>
                  <a:lnTo>
                    <a:pt x="2014" y="4050"/>
                  </a:lnTo>
                  <a:lnTo>
                    <a:pt x="2014" y="4056"/>
                  </a:lnTo>
                  <a:lnTo>
                    <a:pt x="2016" y="4058"/>
                  </a:lnTo>
                  <a:lnTo>
                    <a:pt x="2020" y="4058"/>
                  </a:lnTo>
                  <a:lnTo>
                    <a:pt x="2022" y="4056"/>
                  </a:lnTo>
                  <a:lnTo>
                    <a:pt x="2026" y="4050"/>
                  </a:lnTo>
                  <a:lnTo>
                    <a:pt x="2028" y="4044"/>
                  </a:lnTo>
                  <a:lnTo>
                    <a:pt x="2030" y="4042"/>
                  </a:lnTo>
                  <a:lnTo>
                    <a:pt x="2034" y="4042"/>
                  </a:lnTo>
                  <a:lnTo>
                    <a:pt x="2036" y="4042"/>
                  </a:lnTo>
                  <a:lnTo>
                    <a:pt x="2036" y="4044"/>
                  </a:lnTo>
                  <a:lnTo>
                    <a:pt x="2032" y="4048"/>
                  </a:lnTo>
                  <a:lnTo>
                    <a:pt x="2032" y="4054"/>
                  </a:lnTo>
                  <a:lnTo>
                    <a:pt x="2032" y="4056"/>
                  </a:lnTo>
                  <a:lnTo>
                    <a:pt x="2036" y="4060"/>
                  </a:lnTo>
                  <a:lnTo>
                    <a:pt x="2040" y="4064"/>
                  </a:lnTo>
                  <a:lnTo>
                    <a:pt x="2042" y="4064"/>
                  </a:lnTo>
                  <a:lnTo>
                    <a:pt x="2046" y="4062"/>
                  </a:lnTo>
                  <a:lnTo>
                    <a:pt x="2048" y="4060"/>
                  </a:lnTo>
                  <a:lnTo>
                    <a:pt x="2050" y="4060"/>
                  </a:lnTo>
                  <a:lnTo>
                    <a:pt x="2052" y="4062"/>
                  </a:lnTo>
                  <a:lnTo>
                    <a:pt x="2056" y="4066"/>
                  </a:lnTo>
                  <a:lnTo>
                    <a:pt x="2062" y="4070"/>
                  </a:lnTo>
                  <a:lnTo>
                    <a:pt x="2066" y="4068"/>
                  </a:lnTo>
                  <a:lnTo>
                    <a:pt x="2068" y="4066"/>
                  </a:lnTo>
                  <a:lnTo>
                    <a:pt x="2072" y="4060"/>
                  </a:lnTo>
                  <a:lnTo>
                    <a:pt x="2080" y="4048"/>
                  </a:lnTo>
                  <a:lnTo>
                    <a:pt x="2086" y="4042"/>
                  </a:lnTo>
                  <a:lnTo>
                    <a:pt x="2092" y="4038"/>
                  </a:lnTo>
                  <a:lnTo>
                    <a:pt x="2106" y="4032"/>
                  </a:lnTo>
                  <a:lnTo>
                    <a:pt x="2112" y="4028"/>
                  </a:lnTo>
                  <a:lnTo>
                    <a:pt x="2118" y="4024"/>
                  </a:lnTo>
                  <a:lnTo>
                    <a:pt x="2122" y="4016"/>
                  </a:lnTo>
                  <a:lnTo>
                    <a:pt x="2124" y="4008"/>
                  </a:lnTo>
                  <a:lnTo>
                    <a:pt x="2126" y="3998"/>
                  </a:lnTo>
                  <a:lnTo>
                    <a:pt x="2122" y="3986"/>
                  </a:lnTo>
                  <a:lnTo>
                    <a:pt x="2128" y="3990"/>
                  </a:lnTo>
                  <a:lnTo>
                    <a:pt x="2130" y="3992"/>
                  </a:lnTo>
                  <a:lnTo>
                    <a:pt x="2132" y="3998"/>
                  </a:lnTo>
                  <a:lnTo>
                    <a:pt x="2132" y="4002"/>
                  </a:lnTo>
                  <a:lnTo>
                    <a:pt x="2136" y="4004"/>
                  </a:lnTo>
                  <a:lnTo>
                    <a:pt x="2138" y="4008"/>
                  </a:lnTo>
                  <a:lnTo>
                    <a:pt x="2140" y="4020"/>
                  </a:lnTo>
                  <a:lnTo>
                    <a:pt x="2144" y="4028"/>
                  </a:lnTo>
                  <a:lnTo>
                    <a:pt x="2146" y="4030"/>
                  </a:lnTo>
                  <a:lnTo>
                    <a:pt x="2148" y="4032"/>
                  </a:lnTo>
                  <a:lnTo>
                    <a:pt x="2152" y="4030"/>
                  </a:lnTo>
                  <a:lnTo>
                    <a:pt x="2156" y="4028"/>
                  </a:lnTo>
                  <a:lnTo>
                    <a:pt x="2158" y="4028"/>
                  </a:lnTo>
                  <a:lnTo>
                    <a:pt x="2156" y="4032"/>
                  </a:lnTo>
                  <a:lnTo>
                    <a:pt x="2152" y="4040"/>
                  </a:lnTo>
                  <a:lnTo>
                    <a:pt x="2150" y="4046"/>
                  </a:lnTo>
                  <a:lnTo>
                    <a:pt x="2150" y="4052"/>
                  </a:lnTo>
                  <a:lnTo>
                    <a:pt x="2154" y="4060"/>
                  </a:lnTo>
                  <a:lnTo>
                    <a:pt x="2156" y="4070"/>
                  </a:lnTo>
                  <a:lnTo>
                    <a:pt x="2158" y="4092"/>
                  </a:lnTo>
                  <a:lnTo>
                    <a:pt x="2160" y="4114"/>
                  </a:lnTo>
                  <a:lnTo>
                    <a:pt x="2164" y="4128"/>
                  </a:lnTo>
                  <a:lnTo>
                    <a:pt x="2168" y="4140"/>
                  </a:lnTo>
                  <a:lnTo>
                    <a:pt x="2172" y="4154"/>
                  </a:lnTo>
                  <a:lnTo>
                    <a:pt x="2172" y="4172"/>
                  </a:lnTo>
                  <a:lnTo>
                    <a:pt x="2174" y="4172"/>
                  </a:lnTo>
                  <a:lnTo>
                    <a:pt x="2176" y="4166"/>
                  </a:lnTo>
                  <a:lnTo>
                    <a:pt x="2178" y="4168"/>
                  </a:lnTo>
                  <a:lnTo>
                    <a:pt x="2180" y="4172"/>
                  </a:lnTo>
                  <a:lnTo>
                    <a:pt x="2184" y="4186"/>
                  </a:lnTo>
                  <a:lnTo>
                    <a:pt x="2188" y="4198"/>
                  </a:lnTo>
                  <a:lnTo>
                    <a:pt x="2190" y="4208"/>
                  </a:lnTo>
                  <a:lnTo>
                    <a:pt x="2192" y="4216"/>
                  </a:lnTo>
                  <a:lnTo>
                    <a:pt x="2194" y="4224"/>
                  </a:lnTo>
                  <a:lnTo>
                    <a:pt x="2192" y="4232"/>
                  </a:lnTo>
                  <a:lnTo>
                    <a:pt x="2192" y="4240"/>
                  </a:lnTo>
                  <a:lnTo>
                    <a:pt x="2192" y="4242"/>
                  </a:lnTo>
                  <a:lnTo>
                    <a:pt x="2194" y="4246"/>
                  </a:lnTo>
                  <a:lnTo>
                    <a:pt x="2194" y="4248"/>
                  </a:lnTo>
                  <a:lnTo>
                    <a:pt x="2194" y="4250"/>
                  </a:lnTo>
                  <a:lnTo>
                    <a:pt x="2192" y="4258"/>
                  </a:lnTo>
                  <a:lnTo>
                    <a:pt x="2190" y="4266"/>
                  </a:lnTo>
                  <a:lnTo>
                    <a:pt x="2192" y="4268"/>
                  </a:lnTo>
                  <a:lnTo>
                    <a:pt x="2196" y="4268"/>
                  </a:lnTo>
                  <a:lnTo>
                    <a:pt x="2198" y="4268"/>
                  </a:lnTo>
                  <a:lnTo>
                    <a:pt x="2200" y="4270"/>
                  </a:lnTo>
                  <a:lnTo>
                    <a:pt x="2200" y="4276"/>
                  </a:lnTo>
                  <a:lnTo>
                    <a:pt x="2196" y="4286"/>
                  </a:lnTo>
                  <a:lnTo>
                    <a:pt x="2196" y="4298"/>
                  </a:lnTo>
                  <a:lnTo>
                    <a:pt x="2194" y="4306"/>
                  </a:lnTo>
                  <a:lnTo>
                    <a:pt x="2192" y="4310"/>
                  </a:lnTo>
                  <a:lnTo>
                    <a:pt x="2190" y="4320"/>
                  </a:lnTo>
                  <a:lnTo>
                    <a:pt x="2188" y="4344"/>
                  </a:lnTo>
                  <a:lnTo>
                    <a:pt x="2188" y="4352"/>
                  </a:lnTo>
                  <a:lnTo>
                    <a:pt x="2190" y="4352"/>
                  </a:lnTo>
                  <a:lnTo>
                    <a:pt x="2198" y="4336"/>
                  </a:lnTo>
                  <a:lnTo>
                    <a:pt x="2198" y="4340"/>
                  </a:lnTo>
                  <a:lnTo>
                    <a:pt x="2198" y="4346"/>
                  </a:lnTo>
                  <a:lnTo>
                    <a:pt x="2190" y="4360"/>
                  </a:lnTo>
                  <a:lnTo>
                    <a:pt x="2186" y="4368"/>
                  </a:lnTo>
                  <a:lnTo>
                    <a:pt x="2188" y="4372"/>
                  </a:lnTo>
                  <a:lnTo>
                    <a:pt x="2188" y="4374"/>
                  </a:lnTo>
                  <a:lnTo>
                    <a:pt x="2186" y="4380"/>
                  </a:lnTo>
                  <a:lnTo>
                    <a:pt x="2182" y="4390"/>
                  </a:lnTo>
                  <a:lnTo>
                    <a:pt x="2182" y="4396"/>
                  </a:lnTo>
                  <a:lnTo>
                    <a:pt x="2182" y="4400"/>
                  </a:lnTo>
                  <a:lnTo>
                    <a:pt x="2180" y="4406"/>
                  </a:lnTo>
                  <a:lnTo>
                    <a:pt x="2178" y="4416"/>
                  </a:lnTo>
                  <a:lnTo>
                    <a:pt x="2176" y="4426"/>
                  </a:lnTo>
                  <a:lnTo>
                    <a:pt x="2178" y="4434"/>
                  </a:lnTo>
                  <a:lnTo>
                    <a:pt x="2180" y="4440"/>
                  </a:lnTo>
                  <a:lnTo>
                    <a:pt x="2182" y="4442"/>
                  </a:lnTo>
                  <a:lnTo>
                    <a:pt x="2184" y="4442"/>
                  </a:lnTo>
                  <a:lnTo>
                    <a:pt x="2186" y="4438"/>
                  </a:lnTo>
                  <a:lnTo>
                    <a:pt x="2190" y="4432"/>
                  </a:lnTo>
                  <a:lnTo>
                    <a:pt x="2190" y="4430"/>
                  </a:lnTo>
                  <a:lnTo>
                    <a:pt x="2192" y="4430"/>
                  </a:lnTo>
                  <a:lnTo>
                    <a:pt x="2198" y="4438"/>
                  </a:lnTo>
                  <a:lnTo>
                    <a:pt x="2204" y="4450"/>
                  </a:lnTo>
                  <a:lnTo>
                    <a:pt x="2210" y="4464"/>
                  </a:lnTo>
                  <a:lnTo>
                    <a:pt x="2220" y="4480"/>
                  </a:lnTo>
                  <a:lnTo>
                    <a:pt x="2224" y="4484"/>
                  </a:lnTo>
                  <a:lnTo>
                    <a:pt x="2228" y="4484"/>
                  </a:lnTo>
                  <a:lnTo>
                    <a:pt x="2232" y="4486"/>
                  </a:lnTo>
                  <a:lnTo>
                    <a:pt x="2234" y="4488"/>
                  </a:lnTo>
                  <a:lnTo>
                    <a:pt x="2234" y="4494"/>
                  </a:lnTo>
                  <a:lnTo>
                    <a:pt x="2234" y="4498"/>
                  </a:lnTo>
                  <a:lnTo>
                    <a:pt x="2236" y="4502"/>
                  </a:lnTo>
                  <a:lnTo>
                    <a:pt x="2238" y="4508"/>
                  </a:lnTo>
                  <a:lnTo>
                    <a:pt x="2248" y="4516"/>
                  </a:lnTo>
                  <a:lnTo>
                    <a:pt x="2254" y="4526"/>
                  </a:lnTo>
                  <a:lnTo>
                    <a:pt x="2258" y="4536"/>
                  </a:lnTo>
                  <a:lnTo>
                    <a:pt x="2262" y="4544"/>
                  </a:lnTo>
                  <a:lnTo>
                    <a:pt x="2266" y="4562"/>
                  </a:lnTo>
                  <a:lnTo>
                    <a:pt x="2266" y="4578"/>
                  </a:lnTo>
                  <a:lnTo>
                    <a:pt x="2266" y="4588"/>
                  </a:lnTo>
                  <a:lnTo>
                    <a:pt x="2264" y="4592"/>
                  </a:lnTo>
                  <a:lnTo>
                    <a:pt x="2264" y="4596"/>
                  </a:lnTo>
                  <a:lnTo>
                    <a:pt x="2268" y="4600"/>
                  </a:lnTo>
                  <a:lnTo>
                    <a:pt x="2270" y="4602"/>
                  </a:lnTo>
                  <a:lnTo>
                    <a:pt x="2272" y="4606"/>
                  </a:lnTo>
                  <a:lnTo>
                    <a:pt x="2274" y="4612"/>
                  </a:lnTo>
                  <a:lnTo>
                    <a:pt x="2272" y="4622"/>
                  </a:lnTo>
                  <a:lnTo>
                    <a:pt x="2272" y="4634"/>
                  </a:lnTo>
                  <a:lnTo>
                    <a:pt x="2276" y="4638"/>
                  </a:lnTo>
                  <a:lnTo>
                    <a:pt x="2278" y="4640"/>
                  </a:lnTo>
                  <a:lnTo>
                    <a:pt x="2278" y="4644"/>
                  </a:lnTo>
                  <a:lnTo>
                    <a:pt x="2278" y="4648"/>
                  </a:lnTo>
                  <a:lnTo>
                    <a:pt x="2282" y="4654"/>
                  </a:lnTo>
                  <a:lnTo>
                    <a:pt x="2292" y="4666"/>
                  </a:lnTo>
                  <a:lnTo>
                    <a:pt x="2296" y="4672"/>
                  </a:lnTo>
                  <a:lnTo>
                    <a:pt x="2300" y="4680"/>
                  </a:lnTo>
                  <a:lnTo>
                    <a:pt x="2302" y="4688"/>
                  </a:lnTo>
                  <a:lnTo>
                    <a:pt x="2302" y="4696"/>
                  </a:lnTo>
                  <a:lnTo>
                    <a:pt x="2302" y="4700"/>
                  </a:lnTo>
                  <a:lnTo>
                    <a:pt x="2302" y="4702"/>
                  </a:lnTo>
                  <a:lnTo>
                    <a:pt x="2308" y="4708"/>
                  </a:lnTo>
                  <a:lnTo>
                    <a:pt x="2320" y="4716"/>
                  </a:lnTo>
                  <a:lnTo>
                    <a:pt x="2330" y="4724"/>
                  </a:lnTo>
                  <a:lnTo>
                    <a:pt x="2344" y="4736"/>
                  </a:lnTo>
                  <a:lnTo>
                    <a:pt x="2354" y="4746"/>
                  </a:lnTo>
                  <a:lnTo>
                    <a:pt x="2364" y="4754"/>
                  </a:lnTo>
                  <a:lnTo>
                    <a:pt x="2376" y="4760"/>
                  </a:lnTo>
                  <a:lnTo>
                    <a:pt x="2382" y="4764"/>
                  </a:lnTo>
                  <a:lnTo>
                    <a:pt x="2384" y="4766"/>
                  </a:lnTo>
                  <a:lnTo>
                    <a:pt x="2386" y="4770"/>
                  </a:lnTo>
                  <a:lnTo>
                    <a:pt x="2390" y="4776"/>
                  </a:lnTo>
                  <a:lnTo>
                    <a:pt x="2392" y="4774"/>
                  </a:lnTo>
                  <a:lnTo>
                    <a:pt x="2396" y="4770"/>
                  </a:lnTo>
                  <a:lnTo>
                    <a:pt x="2400" y="4770"/>
                  </a:lnTo>
                  <a:lnTo>
                    <a:pt x="2404" y="4770"/>
                  </a:lnTo>
                  <a:lnTo>
                    <a:pt x="2408" y="4770"/>
                  </a:lnTo>
                  <a:lnTo>
                    <a:pt x="2410" y="4768"/>
                  </a:lnTo>
                  <a:lnTo>
                    <a:pt x="2410" y="4764"/>
                  </a:lnTo>
                  <a:lnTo>
                    <a:pt x="2414" y="4764"/>
                  </a:lnTo>
                  <a:lnTo>
                    <a:pt x="2416" y="4766"/>
                  </a:lnTo>
                  <a:lnTo>
                    <a:pt x="2414" y="4770"/>
                  </a:lnTo>
                  <a:lnTo>
                    <a:pt x="2414" y="4772"/>
                  </a:lnTo>
                  <a:lnTo>
                    <a:pt x="2418" y="4774"/>
                  </a:lnTo>
                  <a:lnTo>
                    <a:pt x="2420" y="4774"/>
                  </a:lnTo>
                  <a:lnTo>
                    <a:pt x="2422" y="4772"/>
                  </a:lnTo>
                  <a:lnTo>
                    <a:pt x="2422" y="4766"/>
                  </a:lnTo>
                  <a:lnTo>
                    <a:pt x="2420" y="4756"/>
                  </a:lnTo>
                  <a:lnTo>
                    <a:pt x="2416" y="4750"/>
                  </a:lnTo>
                  <a:lnTo>
                    <a:pt x="2414" y="4744"/>
                  </a:lnTo>
                  <a:lnTo>
                    <a:pt x="2412" y="4740"/>
                  </a:lnTo>
                  <a:lnTo>
                    <a:pt x="2410" y="4730"/>
                  </a:lnTo>
                  <a:lnTo>
                    <a:pt x="2406" y="4718"/>
                  </a:lnTo>
                  <a:lnTo>
                    <a:pt x="2402" y="4714"/>
                  </a:lnTo>
                  <a:lnTo>
                    <a:pt x="2398" y="4708"/>
                  </a:lnTo>
                  <a:lnTo>
                    <a:pt x="2392" y="4704"/>
                  </a:lnTo>
                  <a:lnTo>
                    <a:pt x="2388" y="4698"/>
                  </a:lnTo>
                  <a:lnTo>
                    <a:pt x="2388" y="4690"/>
                  </a:lnTo>
                  <a:lnTo>
                    <a:pt x="2388" y="4684"/>
                  </a:lnTo>
                  <a:lnTo>
                    <a:pt x="2390" y="4672"/>
                  </a:lnTo>
                  <a:lnTo>
                    <a:pt x="2390" y="4668"/>
                  </a:lnTo>
                  <a:lnTo>
                    <a:pt x="2386" y="4664"/>
                  </a:lnTo>
                  <a:lnTo>
                    <a:pt x="2384" y="4658"/>
                  </a:lnTo>
                  <a:lnTo>
                    <a:pt x="2386" y="4654"/>
                  </a:lnTo>
                  <a:lnTo>
                    <a:pt x="2386" y="4648"/>
                  </a:lnTo>
                  <a:lnTo>
                    <a:pt x="2388" y="4642"/>
                  </a:lnTo>
                  <a:lnTo>
                    <a:pt x="2388" y="4636"/>
                  </a:lnTo>
                  <a:lnTo>
                    <a:pt x="2388" y="4628"/>
                  </a:lnTo>
                  <a:lnTo>
                    <a:pt x="2390" y="4616"/>
                  </a:lnTo>
                  <a:lnTo>
                    <a:pt x="2386" y="4600"/>
                  </a:lnTo>
                  <a:lnTo>
                    <a:pt x="2384" y="4592"/>
                  </a:lnTo>
                  <a:lnTo>
                    <a:pt x="2378" y="4584"/>
                  </a:lnTo>
                  <a:lnTo>
                    <a:pt x="2366" y="4570"/>
                  </a:lnTo>
                  <a:lnTo>
                    <a:pt x="2354" y="4558"/>
                  </a:lnTo>
                  <a:lnTo>
                    <a:pt x="2350" y="4552"/>
                  </a:lnTo>
                  <a:lnTo>
                    <a:pt x="2348" y="4546"/>
                  </a:lnTo>
                  <a:lnTo>
                    <a:pt x="2344" y="4540"/>
                  </a:lnTo>
                  <a:lnTo>
                    <a:pt x="2342" y="4538"/>
                  </a:lnTo>
                  <a:lnTo>
                    <a:pt x="2334" y="4536"/>
                  </a:lnTo>
                  <a:lnTo>
                    <a:pt x="2324" y="4526"/>
                  </a:lnTo>
                  <a:lnTo>
                    <a:pt x="2310" y="4508"/>
                  </a:lnTo>
                  <a:lnTo>
                    <a:pt x="2306" y="4502"/>
                  </a:lnTo>
                  <a:lnTo>
                    <a:pt x="2304" y="4502"/>
                  </a:lnTo>
                  <a:lnTo>
                    <a:pt x="2300" y="4504"/>
                  </a:lnTo>
                  <a:lnTo>
                    <a:pt x="2296" y="4504"/>
                  </a:lnTo>
                  <a:lnTo>
                    <a:pt x="2292" y="4504"/>
                  </a:lnTo>
                  <a:lnTo>
                    <a:pt x="2286" y="4500"/>
                  </a:lnTo>
                  <a:lnTo>
                    <a:pt x="2276" y="4494"/>
                  </a:lnTo>
                  <a:lnTo>
                    <a:pt x="2272" y="4486"/>
                  </a:lnTo>
                  <a:lnTo>
                    <a:pt x="2270" y="4476"/>
                  </a:lnTo>
                  <a:lnTo>
                    <a:pt x="2264" y="4454"/>
                  </a:lnTo>
                  <a:lnTo>
                    <a:pt x="2262" y="4434"/>
                  </a:lnTo>
                  <a:lnTo>
                    <a:pt x="2260" y="4428"/>
                  </a:lnTo>
                  <a:lnTo>
                    <a:pt x="2258" y="4426"/>
                  </a:lnTo>
                  <a:lnTo>
                    <a:pt x="2254" y="4426"/>
                  </a:lnTo>
                  <a:lnTo>
                    <a:pt x="2252" y="4424"/>
                  </a:lnTo>
                  <a:lnTo>
                    <a:pt x="2248" y="4416"/>
                  </a:lnTo>
                  <a:lnTo>
                    <a:pt x="2244" y="4402"/>
                  </a:lnTo>
                  <a:lnTo>
                    <a:pt x="2244" y="4388"/>
                  </a:lnTo>
                  <a:lnTo>
                    <a:pt x="2242" y="4386"/>
                  </a:lnTo>
                  <a:lnTo>
                    <a:pt x="2240" y="4384"/>
                  </a:lnTo>
                  <a:lnTo>
                    <a:pt x="2230" y="4388"/>
                  </a:lnTo>
                  <a:lnTo>
                    <a:pt x="2226" y="4390"/>
                  </a:lnTo>
                  <a:lnTo>
                    <a:pt x="2222" y="4390"/>
                  </a:lnTo>
                  <a:lnTo>
                    <a:pt x="2220" y="4388"/>
                  </a:lnTo>
                  <a:lnTo>
                    <a:pt x="2220" y="4382"/>
                  </a:lnTo>
                  <a:lnTo>
                    <a:pt x="2218" y="4352"/>
                  </a:lnTo>
                  <a:lnTo>
                    <a:pt x="2218" y="4330"/>
                  </a:lnTo>
                  <a:lnTo>
                    <a:pt x="2220" y="4320"/>
                  </a:lnTo>
                  <a:lnTo>
                    <a:pt x="2224" y="4316"/>
                  </a:lnTo>
                  <a:lnTo>
                    <a:pt x="2226" y="4310"/>
                  </a:lnTo>
                  <a:lnTo>
                    <a:pt x="2228" y="4306"/>
                  </a:lnTo>
                  <a:lnTo>
                    <a:pt x="2232" y="4296"/>
                  </a:lnTo>
                  <a:lnTo>
                    <a:pt x="2234" y="4284"/>
                  </a:lnTo>
                  <a:lnTo>
                    <a:pt x="2236" y="4274"/>
                  </a:lnTo>
                  <a:lnTo>
                    <a:pt x="2242" y="4258"/>
                  </a:lnTo>
                  <a:lnTo>
                    <a:pt x="2248" y="4232"/>
                  </a:lnTo>
                  <a:lnTo>
                    <a:pt x="2252" y="4208"/>
                  </a:lnTo>
                  <a:lnTo>
                    <a:pt x="2252" y="4200"/>
                  </a:lnTo>
                  <a:lnTo>
                    <a:pt x="2252" y="4196"/>
                  </a:lnTo>
                  <a:lnTo>
                    <a:pt x="2248" y="4192"/>
                  </a:lnTo>
                  <a:lnTo>
                    <a:pt x="2248" y="4190"/>
                  </a:lnTo>
                  <a:lnTo>
                    <a:pt x="2248" y="4186"/>
                  </a:lnTo>
                  <a:lnTo>
                    <a:pt x="2250" y="4184"/>
                  </a:lnTo>
                  <a:lnTo>
                    <a:pt x="2252" y="4180"/>
                  </a:lnTo>
                  <a:lnTo>
                    <a:pt x="2256" y="4178"/>
                  </a:lnTo>
                  <a:lnTo>
                    <a:pt x="2272" y="4176"/>
                  </a:lnTo>
                  <a:lnTo>
                    <a:pt x="2278" y="4178"/>
                  </a:lnTo>
                  <a:lnTo>
                    <a:pt x="2282" y="4180"/>
                  </a:lnTo>
                  <a:lnTo>
                    <a:pt x="2286" y="4182"/>
                  </a:lnTo>
                  <a:lnTo>
                    <a:pt x="2286" y="4184"/>
                  </a:lnTo>
                  <a:lnTo>
                    <a:pt x="2284" y="4194"/>
                  </a:lnTo>
                  <a:lnTo>
                    <a:pt x="2282" y="4210"/>
                  </a:lnTo>
                  <a:lnTo>
                    <a:pt x="2282" y="4220"/>
                  </a:lnTo>
                  <a:lnTo>
                    <a:pt x="2284" y="4222"/>
                  </a:lnTo>
                  <a:lnTo>
                    <a:pt x="2286" y="4222"/>
                  </a:lnTo>
                  <a:lnTo>
                    <a:pt x="2292" y="4222"/>
                  </a:lnTo>
                  <a:lnTo>
                    <a:pt x="2296" y="4222"/>
                  </a:lnTo>
                  <a:lnTo>
                    <a:pt x="2300" y="4222"/>
                  </a:lnTo>
                  <a:lnTo>
                    <a:pt x="2304" y="4224"/>
                  </a:lnTo>
                  <a:lnTo>
                    <a:pt x="2306" y="4224"/>
                  </a:lnTo>
                  <a:lnTo>
                    <a:pt x="2310" y="4220"/>
                  </a:lnTo>
                  <a:lnTo>
                    <a:pt x="2316" y="4218"/>
                  </a:lnTo>
                  <a:lnTo>
                    <a:pt x="2318" y="4218"/>
                  </a:lnTo>
                  <a:lnTo>
                    <a:pt x="2322" y="4220"/>
                  </a:lnTo>
                  <a:lnTo>
                    <a:pt x="2330" y="4228"/>
                  </a:lnTo>
                  <a:lnTo>
                    <a:pt x="2336" y="4236"/>
                  </a:lnTo>
                  <a:lnTo>
                    <a:pt x="2342" y="4244"/>
                  </a:lnTo>
                  <a:lnTo>
                    <a:pt x="2346" y="4246"/>
                  </a:lnTo>
                  <a:lnTo>
                    <a:pt x="2350" y="4248"/>
                  </a:lnTo>
                  <a:lnTo>
                    <a:pt x="2354" y="4250"/>
                  </a:lnTo>
                  <a:lnTo>
                    <a:pt x="2356" y="4252"/>
                  </a:lnTo>
                  <a:lnTo>
                    <a:pt x="2360" y="4258"/>
                  </a:lnTo>
                  <a:lnTo>
                    <a:pt x="2362" y="4266"/>
                  </a:lnTo>
                  <a:lnTo>
                    <a:pt x="2364" y="4268"/>
                  </a:lnTo>
                  <a:lnTo>
                    <a:pt x="2368" y="4268"/>
                  </a:lnTo>
                  <a:lnTo>
                    <a:pt x="2362" y="4256"/>
                  </a:lnTo>
                  <a:lnTo>
                    <a:pt x="2362" y="4246"/>
                  </a:lnTo>
                  <a:lnTo>
                    <a:pt x="2362" y="4256"/>
                  </a:lnTo>
                  <a:lnTo>
                    <a:pt x="2368" y="4268"/>
                  </a:lnTo>
                  <a:lnTo>
                    <a:pt x="2374" y="4280"/>
                  </a:lnTo>
                  <a:lnTo>
                    <a:pt x="2376" y="4286"/>
                  </a:lnTo>
                  <a:lnTo>
                    <a:pt x="2374" y="4292"/>
                  </a:lnTo>
                  <a:lnTo>
                    <a:pt x="2374" y="4300"/>
                  </a:lnTo>
                  <a:lnTo>
                    <a:pt x="2376" y="4310"/>
                  </a:lnTo>
                  <a:lnTo>
                    <a:pt x="2378" y="4310"/>
                  </a:lnTo>
                  <a:lnTo>
                    <a:pt x="2380" y="4308"/>
                  </a:lnTo>
                  <a:lnTo>
                    <a:pt x="2386" y="4308"/>
                  </a:lnTo>
                  <a:lnTo>
                    <a:pt x="2388" y="4308"/>
                  </a:lnTo>
                  <a:lnTo>
                    <a:pt x="2388" y="4304"/>
                  </a:lnTo>
                  <a:lnTo>
                    <a:pt x="2388" y="4298"/>
                  </a:lnTo>
                  <a:lnTo>
                    <a:pt x="2388" y="4296"/>
                  </a:lnTo>
                  <a:lnTo>
                    <a:pt x="2390" y="4294"/>
                  </a:lnTo>
                  <a:lnTo>
                    <a:pt x="2392" y="4296"/>
                  </a:lnTo>
                  <a:lnTo>
                    <a:pt x="2396" y="4300"/>
                  </a:lnTo>
                  <a:lnTo>
                    <a:pt x="2398" y="4304"/>
                  </a:lnTo>
                  <a:lnTo>
                    <a:pt x="2398" y="4308"/>
                  </a:lnTo>
                  <a:lnTo>
                    <a:pt x="2394" y="4314"/>
                  </a:lnTo>
                  <a:lnTo>
                    <a:pt x="2390" y="4320"/>
                  </a:lnTo>
                  <a:lnTo>
                    <a:pt x="2390" y="4322"/>
                  </a:lnTo>
                  <a:lnTo>
                    <a:pt x="2392" y="4324"/>
                  </a:lnTo>
                  <a:lnTo>
                    <a:pt x="2396" y="4326"/>
                  </a:lnTo>
                  <a:lnTo>
                    <a:pt x="2398" y="4326"/>
                  </a:lnTo>
                  <a:lnTo>
                    <a:pt x="2402" y="4324"/>
                  </a:lnTo>
                  <a:lnTo>
                    <a:pt x="2404" y="4322"/>
                  </a:lnTo>
                  <a:lnTo>
                    <a:pt x="2406" y="4320"/>
                  </a:lnTo>
                  <a:lnTo>
                    <a:pt x="2406" y="4322"/>
                  </a:lnTo>
                  <a:lnTo>
                    <a:pt x="2412" y="4324"/>
                  </a:lnTo>
                  <a:lnTo>
                    <a:pt x="2416" y="4324"/>
                  </a:lnTo>
                  <a:lnTo>
                    <a:pt x="2422" y="4326"/>
                  </a:lnTo>
                  <a:lnTo>
                    <a:pt x="2424" y="4328"/>
                  </a:lnTo>
                  <a:lnTo>
                    <a:pt x="2428" y="4334"/>
                  </a:lnTo>
                  <a:lnTo>
                    <a:pt x="2430" y="4340"/>
                  </a:lnTo>
                  <a:lnTo>
                    <a:pt x="2434" y="4344"/>
                  </a:lnTo>
                  <a:lnTo>
                    <a:pt x="2436" y="4344"/>
                  </a:lnTo>
                  <a:lnTo>
                    <a:pt x="2438" y="4344"/>
                  </a:lnTo>
                  <a:lnTo>
                    <a:pt x="2444" y="4342"/>
                  </a:lnTo>
                  <a:lnTo>
                    <a:pt x="2446" y="4342"/>
                  </a:lnTo>
                  <a:lnTo>
                    <a:pt x="2450" y="4346"/>
                  </a:lnTo>
                  <a:lnTo>
                    <a:pt x="2452" y="4350"/>
                  </a:lnTo>
                  <a:lnTo>
                    <a:pt x="2452" y="4352"/>
                  </a:lnTo>
                  <a:lnTo>
                    <a:pt x="2448" y="4360"/>
                  </a:lnTo>
                  <a:lnTo>
                    <a:pt x="2444" y="4370"/>
                  </a:lnTo>
                  <a:lnTo>
                    <a:pt x="2442" y="4378"/>
                  </a:lnTo>
                  <a:lnTo>
                    <a:pt x="2440" y="4388"/>
                  </a:lnTo>
                  <a:lnTo>
                    <a:pt x="2440" y="4410"/>
                  </a:lnTo>
                  <a:lnTo>
                    <a:pt x="2442" y="4422"/>
                  </a:lnTo>
                  <a:lnTo>
                    <a:pt x="2444" y="4424"/>
                  </a:lnTo>
                  <a:lnTo>
                    <a:pt x="2446" y="4424"/>
                  </a:lnTo>
                  <a:lnTo>
                    <a:pt x="2450" y="4422"/>
                  </a:lnTo>
                  <a:lnTo>
                    <a:pt x="2456" y="4416"/>
                  </a:lnTo>
                  <a:lnTo>
                    <a:pt x="2478" y="4396"/>
                  </a:lnTo>
                  <a:lnTo>
                    <a:pt x="2488" y="4388"/>
                  </a:lnTo>
                  <a:lnTo>
                    <a:pt x="2496" y="4384"/>
                  </a:lnTo>
                  <a:lnTo>
                    <a:pt x="2500" y="4382"/>
                  </a:lnTo>
                  <a:lnTo>
                    <a:pt x="2502" y="4380"/>
                  </a:lnTo>
                  <a:lnTo>
                    <a:pt x="2502" y="4376"/>
                  </a:lnTo>
                  <a:lnTo>
                    <a:pt x="2502" y="4374"/>
                  </a:lnTo>
                  <a:lnTo>
                    <a:pt x="2508" y="4372"/>
                  </a:lnTo>
                  <a:lnTo>
                    <a:pt x="2512" y="4370"/>
                  </a:lnTo>
                  <a:lnTo>
                    <a:pt x="2516" y="4364"/>
                  </a:lnTo>
                  <a:lnTo>
                    <a:pt x="2520" y="4346"/>
                  </a:lnTo>
                  <a:lnTo>
                    <a:pt x="2524" y="4328"/>
                  </a:lnTo>
                  <a:lnTo>
                    <a:pt x="2526" y="4324"/>
                  </a:lnTo>
                  <a:lnTo>
                    <a:pt x="2526" y="4322"/>
                  </a:lnTo>
                  <a:lnTo>
                    <a:pt x="2528" y="4324"/>
                  </a:lnTo>
                  <a:lnTo>
                    <a:pt x="2534" y="4328"/>
                  </a:lnTo>
                  <a:lnTo>
                    <a:pt x="2536" y="4330"/>
                  </a:lnTo>
                  <a:lnTo>
                    <a:pt x="2538" y="4332"/>
                  </a:lnTo>
                  <a:lnTo>
                    <a:pt x="2544" y="4332"/>
                  </a:lnTo>
                  <a:lnTo>
                    <a:pt x="2548" y="4330"/>
                  </a:lnTo>
                  <a:lnTo>
                    <a:pt x="2556" y="4326"/>
                  </a:lnTo>
                  <a:lnTo>
                    <a:pt x="2566" y="4318"/>
                  </a:lnTo>
                  <a:lnTo>
                    <a:pt x="2576" y="4310"/>
                  </a:lnTo>
                  <a:lnTo>
                    <a:pt x="2584" y="4304"/>
                  </a:lnTo>
                  <a:lnTo>
                    <a:pt x="2598" y="4296"/>
                  </a:lnTo>
                  <a:lnTo>
                    <a:pt x="2604" y="4292"/>
                  </a:lnTo>
                  <a:lnTo>
                    <a:pt x="2610" y="4286"/>
                  </a:lnTo>
                  <a:lnTo>
                    <a:pt x="2614" y="4280"/>
                  </a:lnTo>
                  <a:lnTo>
                    <a:pt x="2618" y="4272"/>
                  </a:lnTo>
                  <a:lnTo>
                    <a:pt x="2622" y="4252"/>
                  </a:lnTo>
                  <a:lnTo>
                    <a:pt x="2622" y="4238"/>
                  </a:lnTo>
                  <a:lnTo>
                    <a:pt x="2624" y="4228"/>
                  </a:lnTo>
                  <a:lnTo>
                    <a:pt x="2624" y="4224"/>
                  </a:lnTo>
                  <a:lnTo>
                    <a:pt x="2626" y="4222"/>
                  </a:lnTo>
                  <a:lnTo>
                    <a:pt x="2628" y="4222"/>
                  </a:lnTo>
                  <a:lnTo>
                    <a:pt x="2630" y="4220"/>
                  </a:lnTo>
                  <a:lnTo>
                    <a:pt x="2630" y="4214"/>
                  </a:lnTo>
                  <a:lnTo>
                    <a:pt x="2628" y="4206"/>
                  </a:lnTo>
                  <a:lnTo>
                    <a:pt x="2624" y="4198"/>
                  </a:lnTo>
                  <a:lnTo>
                    <a:pt x="2622" y="4194"/>
                  </a:lnTo>
                  <a:lnTo>
                    <a:pt x="2622" y="4190"/>
                  </a:lnTo>
                  <a:lnTo>
                    <a:pt x="2624" y="4174"/>
                  </a:lnTo>
                  <a:lnTo>
                    <a:pt x="2624" y="4152"/>
                  </a:lnTo>
                  <a:lnTo>
                    <a:pt x="2622" y="4138"/>
                  </a:lnTo>
                  <a:lnTo>
                    <a:pt x="2616" y="4122"/>
                  </a:lnTo>
                  <a:lnTo>
                    <a:pt x="2606" y="4096"/>
                  </a:lnTo>
                  <a:lnTo>
                    <a:pt x="2598" y="4080"/>
                  </a:lnTo>
                  <a:lnTo>
                    <a:pt x="2590" y="4068"/>
                  </a:lnTo>
                  <a:lnTo>
                    <a:pt x="2584" y="4056"/>
                  </a:lnTo>
                  <a:lnTo>
                    <a:pt x="2580" y="4046"/>
                  </a:lnTo>
                  <a:lnTo>
                    <a:pt x="2572" y="4042"/>
                  </a:lnTo>
                  <a:lnTo>
                    <a:pt x="2562" y="4034"/>
                  </a:lnTo>
                  <a:lnTo>
                    <a:pt x="2548" y="4020"/>
                  </a:lnTo>
                  <a:lnTo>
                    <a:pt x="2534" y="4002"/>
                  </a:lnTo>
                  <a:lnTo>
                    <a:pt x="2522" y="3986"/>
                  </a:lnTo>
                  <a:lnTo>
                    <a:pt x="2514" y="3972"/>
                  </a:lnTo>
                  <a:lnTo>
                    <a:pt x="2510" y="3966"/>
                  </a:lnTo>
                  <a:lnTo>
                    <a:pt x="2510" y="3960"/>
                  </a:lnTo>
                  <a:lnTo>
                    <a:pt x="2508" y="3954"/>
                  </a:lnTo>
                  <a:lnTo>
                    <a:pt x="2506" y="3950"/>
                  </a:lnTo>
                  <a:lnTo>
                    <a:pt x="2500" y="3946"/>
                  </a:lnTo>
                  <a:lnTo>
                    <a:pt x="2492" y="3940"/>
                  </a:lnTo>
                  <a:lnTo>
                    <a:pt x="2486" y="3934"/>
                  </a:lnTo>
                  <a:lnTo>
                    <a:pt x="2482" y="3926"/>
                  </a:lnTo>
                  <a:lnTo>
                    <a:pt x="2478" y="3916"/>
                  </a:lnTo>
                  <a:lnTo>
                    <a:pt x="2478" y="3904"/>
                  </a:lnTo>
                  <a:lnTo>
                    <a:pt x="2480" y="3894"/>
                  </a:lnTo>
                  <a:lnTo>
                    <a:pt x="2482" y="3884"/>
                  </a:lnTo>
                  <a:lnTo>
                    <a:pt x="2486" y="3874"/>
                  </a:lnTo>
                  <a:lnTo>
                    <a:pt x="2492" y="3864"/>
                  </a:lnTo>
                  <a:lnTo>
                    <a:pt x="2498" y="3856"/>
                  </a:lnTo>
                  <a:lnTo>
                    <a:pt x="2506" y="3848"/>
                  </a:lnTo>
                  <a:lnTo>
                    <a:pt x="2512" y="3842"/>
                  </a:lnTo>
                  <a:lnTo>
                    <a:pt x="2516" y="3836"/>
                  </a:lnTo>
                  <a:lnTo>
                    <a:pt x="2518" y="3826"/>
                  </a:lnTo>
                  <a:lnTo>
                    <a:pt x="2520" y="3816"/>
                  </a:lnTo>
                  <a:lnTo>
                    <a:pt x="2522" y="3812"/>
                  </a:lnTo>
                  <a:lnTo>
                    <a:pt x="2526" y="3808"/>
                  </a:lnTo>
                  <a:lnTo>
                    <a:pt x="2532" y="3806"/>
                  </a:lnTo>
                  <a:lnTo>
                    <a:pt x="2534" y="3806"/>
                  </a:lnTo>
                  <a:lnTo>
                    <a:pt x="2536" y="3808"/>
                  </a:lnTo>
                  <a:lnTo>
                    <a:pt x="2540" y="3808"/>
                  </a:lnTo>
                  <a:lnTo>
                    <a:pt x="2544" y="3804"/>
                  </a:lnTo>
                  <a:lnTo>
                    <a:pt x="2546" y="3800"/>
                  </a:lnTo>
                  <a:lnTo>
                    <a:pt x="2548" y="3794"/>
                  </a:lnTo>
                  <a:lnTo>
                    <a:pt x="2554" y="3790"/>
                  </a:lnTo>
                  <a:lnTo>
                    <a:pt x="2562" y="3784"/>
                  </a:lnTo>
                  <a:lnTo>
                    <a:pt x="2568" y="3782"/>
                  </a:lnTo>
                  <a:lnTo>
                    <a:pt x="2572" y="3782"/>
                  </a:lnTo>
                  <a:lnTo>
                    <a:pt x="2574" y="3778"/>
                  </a:lnTo>
                  <a:lnTo>
                    <a:pt x="2576" y="3780"/>
                  </a:lnTo>
                  <a:lnTo>
                    <a:pt x="2578" y="3780"/>
                  </a:lnTo>
                  <a:lnTo>
                    <a:pt x="2582" y="3780"/>
                  </a:lnTo>
                  <a:lnTo>
                    <a:pt x="2584" y="3776"/>
                  </a:lnTo>
                  <a:lnTo>
                    <a:pt x="2584" y="3774"/>
                  </a:lnTo>
                  <a:lnTo>
                    <a:pt x="2586" y="3776"/>
                  </a:lnTo>
                  <a:lnTo>
                    <a:pt x="2590" y="3778"/>
                  </a:lnTo>
                  <a:lnTo>
                    <a:pt x="2592" y="3778"/>
                  </a:lnTo>
                  <a:lnTo>
                    <a:pt x="2594" y="3774"/>
                  </a:lnTo>
                  <a:lnTo>
                    <a:pt x="2592" y="3772"/>
                  </a:lnTo>
                  <a:lnTo>
                    <a:pt x="2592" y="3768"/>
                  </a:lnTo>
                  <a:lnTo>
                    <a:pt x="2592" y="3762"/>
                  </a:lnTo>
                  <a:lnTo>
                    <a:pt x="2592" y="3760"/>
                  </a:lnTo>
                  <a:lnTo>
                    <a:pt x="2594" y="3762"/>
                  </a:lnTo>
                  <a:lnTo>
                    <a:pt x="2596" y="3766"/>
                  </a:lnTo>
                  <a:lnTo>
                    <a:pt x="2602" y="3772"/>
                  </a:lnTo>
                  <a:lnTo>
                    <a:pt x="2604" y="3774"/>
                  </a:lnTo>
                  <a:lnTo>
                    <a:pt x="2610" y="3776"/>
                  </a:lnTo>
                  <a:lnTo>
                    <a:pt x="2614" y="3776"/>
                  </a:lnTo>
                  <a:lnTo>
                    <a:pt x="2616" y="3778"/>
                  </a:lnTo>
                  <a:lnTo>
                    <a:pt x="2614" y="3782"/>
                  </a:lnTo>
                  <a:lnTo>
                    <a:pt x="2614" y="3784"/>
                  </a:lnTo>
                  <a:lnTo>
                    <a:pt x="2616" y="3786"/>
                  </a:lnTo>
                  <a:lnTo>
                    <a:pt x="2620" y="3786"/>
                  </a:lnTo>
                  <a:lnTo>
                    <a:pt x="2630" y="3784"/>
                  </a:lnTo>
                  <a:lnTo>
                    <a:pt x="2632" y="3782"/>
                  </a:lnTo>
                  <a:lnTo>
                    <a:pt x="2634" y="3778"/>
                  </a:lnTo>
                  <a:lnTo>
                    <a:pt x="2632" y="3772"/>
                  </a:lnTo>
                  <a:lnTo>
                    <a:pt x="2634" y="3772"/>
                  </a:lnTo>
                  <a:lnTo>
                    <a:pt x="2636" y="3778"/>
                  </a:lnTo>
                  <a:lnTo>
                    <a:pt x="2640" y="3782"/>
                  </a:lnTo>
                  <a:lnTo>
                    <a:pt x="2642" y="3782"/>
                  </a:lnTo>
                  <a:lnTo>
                    <a:pt x="2644" y="3782"/>
                  </a:lnTo>
                  <a:lnTo>
                    <a:pt x="2648" y="3784"/>
                  </a:lnTo>
                  <a:lnTo>
                    <a:pt x="2648" y="3786"/>
                  </a:lnTo>
                  <a:lnTo>
                    <a:pt x="2646" y="3788"/>
                  </a:lnTo>
                  <a:lnTo>
                    <a:pt x="2642" y="3794"/>
                  </a:lnTo>
                  <a:lnTo>
                    <a:pt x="2640" y="3802"/>
                  </a:lnTo>
                  <a:lnTo>
                    <a:pt x="2638" y="3810"/>
                  </a:lnTo>
                  <a:lnTo>
                    <a:pt x="2640" y="3816"/>
                  </a:lnTo>
                  <a:lnTo>
                    <a:pt x="2642" y="3818"/>
                  </a:lnTo>
                  <a:lnTo>
                    <a:pt x="2642" y="3820"/>
                  </a:lnTo>
                  <a:lnTo>
                    <a:pt x="2642" y="3824"/>
                  </a:lnTo>
                  <a:lnTo>
                    <a:pt x="2644" y="3828"/>
                  </a:lnTo>
                  <a:lnTo>
                    <a:pt x="2646" y="3832"/>
                  </a:lnTo>
                  <a:lnTo>
                    <a:pt x="2648" y="3836"/>
                  </a:lnTo>
                  <a:lnTo>
                    <a:pt x="2648" y="3840"/>
                  </a:lnTo>
                  <a:lnTo>
                    <a:pt x="2648" y="3842"/>
                  </a:lnTo>
                  <a:lnTo>
                    <a:pt x="2652" y="3844"/>
                  </a:lnTo>
                  <a:lnTo>
                    <a:pt x="2664" y="3842"/>
                  </a:lnTo>
                  <a:lnTo>
                    <a:pt x="2672" y="3838"/>
                  </a:lnTo>
                  <a:lnTo>
                    <a:pt x="2674" y="3836"/>
                  </a:lnTo>
                  <a:lnTo>
                    <a:pt x="2674" y="3834"/>
                  </a:lnTo>
                  <a:lnTo>
                    <a:pt x="2670" y="3828"/>
                  </a:lnTo>
                  <a:lnTo>
                    <a:pt x="2668" y="3820"/>
                  </a:lnTo>
                  <a:lnTo>
                    <a:pt x="2666" y="3814"/>
                  </a:lnTo>
                  <a:lnTo>
                    <a:pt x="2662" y="3812"/>
                  </a:lnTo>
                  <a:lnTo>
                    <a:pt x="2660" y="3812"/>
                  </a:lnTo>
                  <a:lnTo>
                    <a:pt x="2658" y="3810"/>
                  </a:lnTo>
                  <a:lnTo>
                    <a:pt x="2660" y="3804"/>
                  </a:lnTo>
                  <a:lnTo>
                    <a:pt x="2666" y="3800"/>
                  </a:lnTo>
                  <a:lnTo>
                    <a:pt x="2684" y="3788"/>
                  </a:lnTo>
                  <a:lnTo>
                    <a:pt x="2692" y="3784"/>
                  </a:lnTo>
                  <a:lnTo>
                    <a:pt x="2698" y="3782"/>
                  </a:lnTo>
                  <a:lnTo>
                    <a:pt x="2704" y="3784"/>
                  </a:lnTo>
                  <a:lnTo>
                    <a:pt x="2716" y="3780"/>
                  </a:lnTo>
                  <a:lnTo>
                    <a:pt x="2722" y="3778"/>
                  </a:lnTo>
                  <a:lnTo>
                    <a:pt x="2726" y="3774"/>
                  </a:lnTo>
                  <a:lnTo>
                    <a:pt x="2730" y="3768"/>
                  </a:lnTo>
                  <a:lnTo>
                    <a:pt x="2730" y="3764"/>
                  </a:lnTo>
                  <a:lnTo>
                    <a:pt x="2736" y="3766"/>
                  </a:lnTo>
                  <a:lnTo>
                    <a:pt x="2740" y="3768"/>
                  </a:lnTo>
                  <a:lnTo>
                    <a:pt x="2742" y="3772"/>
                  </a:lnTo>
                  <a:lnTo>
                    <a:pt x="2746" y="3768"/>
                  </a:lnTo>
                  <a:lnTo>
                    <a:pt x="2750" y="3764"/>
                  </a:lnTo>
                  <a:lnTo>
                    <a:pt x="2752" y="3766"/>
                  </a:lnTo>
                  <a:lnTo>
                    <a:pt x="2754" y="3768"/>
                  </a:lnTo>
                  <a:lnTo>
                    <a:pt x="2758" y="3764"/>
                  </a:lnTo>
                  <a:lnTo>
                    <a:pt x="2762" y="3760"/>
                  </a:lnTo>
                  <a:lnTo>
                    <a:pt x="2764" y="3760"/>
                  </a:lnTo>
                  <a:lnTo>
                    <a:pt x="2768" y="3760"/>
                  </a:lnTo>
                  <a:lnTo>
                    <a:pt x="2772" y="3762"/>
                  </a:lnTo>
                  <a:lnTo>
                    <a:pt x="2774" y="3760"/>
                  </a:lnTo>
                  <a:lnTo>
                    <a:pt x="2774" y="3756"/>
                  </a:lnTo>
                  <a:lnTo>
                    <a:pt x="2776" y="3750"/>
                  </a:lnTo>
                  <a:lnTo>
                    <a:pt x="2778" y="3752"/>
                  </a:lnTo>
                  <a:lnTo>
                    <a:pt x="2780" y="3754"/>
                  </a:lnTo>
                  <a:lnTo>
                    <a:pt x="2782" y="3754"/>
                  </a:lnTo>
                  <a:lnTo>
                    <a:pt x="2784" y="3752"/>
                  </a:lnTo>
                  <a:lnTo>
                    <a:pt x="2788" y="3748"/>
                  </a:lnTo>
                  <a:lnTo>
                    <a:pt x="2790" y="3748"/>
                  </a:lnTo>
                  <a:lnTo>
                    <a:pt x="2792" y="3748"/>
                  </a:lnTo>
                  <a:lnTo>
                    <a:pt x="2796" y="3744"/>
                  </a:lnTo>
                  <a:lnTo>
                    <a:pt x="2798" y="3740"/>
                  </a:lnTo>
                  <a:lnTo>
                    <a:pt x="2798" y="3736"/>
                  </a:lnTo>
                  <a:lnTo>
                    <a:pt x="2794" y="3724"/>
                  </a:lnTo>
                  <a:lnTo>
                    <a:pt x="2792" y="3714"/>
                  </a:lnTo>
                  <a:lnTo>
                    <a:pt x="2790" y="3712"/>
                  </a:lnTo>
                  <a:lnTo>
                    <a:pt x="2792" y="3708"/>
                  </a:lnTo>
                  <a:lnTo>
                    <a:pt x="2794" y="3708"/>
                  </a:lnTo>
                  <a:lnTo>
                    <a:pt x="2796" y="3710"/>
                  </a:lnTo>
                  <a:lnTo>
                    <a:pt x="2804" y="3720"/>
                  </a:lnTo>
                  <a:lnTo>
                    <a:pt x="2808" y="3726"/>
                  </a:lnTo>
                  <a:lnTo>
                    <a:pt x="2812" y="3730"/>
                  </a:lnTo>
                  <a:lnTo>
                    <a:pt x="2810" y="3734"/>
                  </a:lnTo>
                  <a:lnTo>
                    <a:pt x="2810" y="3738"/>
                  </a:lnTo>
                  <a:lnTo>
                    <a:pt x="2812" y="3738"/>
                  </a:lnTo>
                  <a:lnTo>
                    <a:pt x="2818" y="3740"/>
                  </a:lnTo>
                  <a:lnTo>
                    <a:pt x="2820" y="3742"/>
                  </a:lnTo>
                  <a:lnTo>
                    <a:pt x="2824" y="3742"/>
                  </a:lnTo>
                  <a:lnTo>
                    <a:pt x="2826" y="3740"/>
                  </a:lnTo>
                  <a:lnTo>
                    <a:pt x="2828" y="3736"/>
                  </a:lnTo>
                  <a:lnTo>
                    <a:pt x="2828" y="3734"/>
                  </a:lnTo>
                  <a:lnTo>
                    <a:pt x="2826" y="3730"/>
                  </a:lnTo>
                  <a:lnTo>
                    <a:pt x="2826" y="3726"/>
                  </a:lnTo>
                  <a:lnTo>
                    <a:pt x="2826" y="3724"/>
                  </a:lnTo>
                  <a:lnTo>
                    <a:pt x="2828" y="3724"/>
                  </a:lnTo>
                  <a:lnTo>
                    <a:pt x="2830" y="3728"/>
                  </a:lnTo>
                  <a:lnTo>
                    <a:pt x="2834" y="3730"/>
                  </a:lnTo>
                  <a:lnTo>
                    <a:pt x="2836" y="3732"/>
                  </a:lnTo>
                  <a:lnTo>
                    <a:pt x="2838" y="3730"/>
                  </a:lnTo>
                  <a:lnTo>
                    <a:pt x="2840" y="3728"/>
                  </a:lnTo>
                  <a:lnTo>
                    <a:pt x="2838" y="3724"/>
                  </a:lnTo>
                  <a:lnTo>
                    <a:pt x="2836" y="3720"/>
                  </a:lnTo>
                  <a:lnTo>
                    <a:pt x="2838" y="3718"/>
                  </a:lnTo>
                  <a:lnTo>
                    <a:pt x="2840" y="3716"/>
                  </a:lnTo>
                  <a:lnTo>
                    <a:pt x="2842" y="3716"/>
                  </a:lnTo>
                  <a:lnTo>
                    <a:pt x="2844" y="3718"/>
                  </a:lnTo>
                  <a:lnTo>
                    <a:pt x="2846" y="3724"/>
                  </a:lnTo>
                  <a:lnTo>
                    <a:pt x="2846" y="3726"/>
                  </a:lnTo>
                  <a:lnTo>
                    <a:pt x="2848" y="3728"/>
                  </a:lnTo>
                  <a:lnTo>
                    <a:pt x="2850" y="3728"/>
                  </a:lnTo>
                  <a:lnTo>
                    <a:pt x="2854" y="3724"/>
                  </a:lnTo>
                  <a:lnTo>
                    <a:pt x="2860" y="3718"/>
                  </a:lnTo>
                  <a:lnTo>
                    <a:pt x="2864" y="3716"/>
                  </a:lnTo>
                  <a:lnTo>
                    <a:pt x="2874" y="3722"/>
                  </a:lnTo>
                  <a:lnTo>
                    <a:pt x="2876" y="3722"/>
                  </a:lnTo>
                  <a:lnTo>
                    <a:pt x="2878" y="3722"/>
                  </a:lnTo>
                  <a:lnTo>
                    <a:pt x="2878" y="3718"/>
                  </a:lnTo>
                  <a:lnTo>
                    <a:pt x="2878" y="3714"/>
                  </a:lnTo>
                  <a:lnTo>
                    <a:pt x="2878" y="3712"/>
                  </a:lnTo>
                  <a:lnTo>
                    <a:pt x="2880" y="3712"/>
                  </a:lnTo>
                  <a:lnTo>
                    <a:pt x="2882" y="3712"/>
                  </a:lnTo>
                  <a:lnTo>
                    <a:pt x="2884" y="3716"/>
                  </a:lnTo>
                  <a:lnTo>
                    <a:pt x="2886" y="3718"/>
                  </a:lnTo>
                  <a:lnTo>
                    <a:pt x="2894" y="3716"/>
                  </a:lnTo>
                  <a:lnTo>
                    <a:pt x="2902" y="3712"/>
                  </a:lnTo>
                  <a:lnTo>
                    <a:pt x="2910" y="3710"/>
                  </a:lnTo>
                  <a:lnTo>
                    <a:pt x="2914" y="3706"/>
                  </a:lnTo>
                  <a:lnTo>
                    <a:pt x="2916" y="3702"/>
                  </a:lnTo>
                  <a:lnTo>
                    <a:pt x="2918" y="3698"/>
                  </a:lnTo>
                  <a:lnTo>
                    <a:pt x="2918" y="3696"/>
                  </a:lnTo>
                  <a:lnTo>
                    <a:pt x="2922" y="3694"/>
                  </a:lnTo>
                  <a:lnTo>
                    <a:pt x="2926" y="3692"/>
                  </a:lnTo>
                  <a:lnTo>
                    <a:pt x="2924" y="3690"/>
                  </a:lnTo>
                  <a:lnTo>
                    <a:pt x="2922" y="3688"/>
                  </a:lnTo>
                  <a:lnTo>
                    <a:pt x="2924" y="3686"/>
                  </a:lnTo>
                  <a:lnTo>
                    <a:pt x="2926" y="3684"/>
                  </a:lnTo>
                  <a:lnTo>
                    <a:pt x="2930" y="3678"/>
                  </a:lnTo>
                  <a:lnTo>
                    <a:pt x="2932" y="3674"/>
                  </a:lnTo>
                  <a:lnTo>
                    <a:pt x="2936" y="3674"/>
                  </a:lnTo>
                  <a:lnTo>
                    <a:pt x="2940" y="3674"/>
                  </a:lnTo>
                  <a:lnTo>
                    <a:pt x="2944" y="3672"/>
                  </a:lnTo>
                  <a:lnTo>
                    <a:pt x="2948" y="3668"/>
                  </a:lnTo>
                  <a:lnTo>
                    <a:pt x="2954" y="3662"/>
                  </a:lnTo>
                  <a:lnTo>
                    <a:pt x="2956" y="3662"/>
                  </a:lnTo>
                  <a:lnTo>
                    <a:pt x="2956" y="3664"/>
                  </a:lnTo>
                  <a:lnTo>
                    <a:pt x="2958" y="3666"/>
                  </a:lnTo>
                  <a:lnTo>
                    <a:pt x="2960" y="3662"/>
                  </a:lnTo>
                  <a:lnTo>
                    <a:pt x="2974" y="3648"/>
                  </a:lnTo>
                  <a:lnTo>
                    <a:pt x="2980" y="3642"/>
                  </a:lnTo>
                  <a:lnTo>
                    <a:pt x="2980" y="3638"/>
                  </a:lnTo>
                  <a:lnTo>
                    <a:pt x="2978" y="3636"/>
                  </a:lnTo>
                  <a:lnTo>
                    <a:pt x="2976" y="3632"/>
                  </a:lnTo>
                  <a:lnTo>
                    <a:pt x="2978" y="3626"/>
                  </a:lnTo>
                  <a:lnTo>
                    <a:pt x="2980" y="3624"/>
                  </a:lnTo>
                  <a:lnTo>
                    <a:pt x="2982" y="3624"/>
                  </a:lnTo>
                  <a:lnTo>
                    <a:pt x="2984" y="3626"/>
                  </a:lnTo>
                  <a:lnTo>
                    <a:pt x="2986" y="3628"/>
                  </a:lnTo>
                  <a:lnTo>
                    <a:pt x="2988" y="3626"/>
                  </a:lnTo>
                  <a:lnTo>
                    <a:pt x="2990" y="3626"/>
                  </a:lnTo>
                  <a:lnTo>
                    <a:pt x="2994" y="3628"/>
                  </a:lnTo>
                  <a:lnTo>
                    <a:pt x="2998" y="3630"/>
                  </a:lnTo>
                  <a:lnTo>
                    <a:pt x="3000" y="3624"/>
                  </a:lnTo>
                  <a:lnTo>
                    <a:pt x="3004" y="3616"/>
                  </a:lnTo>
                  <a:lnTo>
                    <a:pt x="3008" y="3614"/>
                  </a:lnTo>
                  <a:lnTo>
                    <a:pt x="3012" y="3610"/>
                  </a:lnTo>
                  <a:lnTo>
                    <a:pt x="3016" y="3608"/>
                  </a:lnTo>
                  <a:lnTo>
                    <a:pt x="3016" y="3606"/>
                  </a:lnTo>
                  <a:lnTo>
                    <a:pt x="3012" y="3602"/>
                  </a:lnTo>
                  <a:lnTo>
                    <a:pt x="3010" y="3598"/>
                  </a:lnTo>
                  <a:lnTo>
                    <a:pt x="3010" y="3594"/>
                  </a:lnTo>
                  <a:lnTo>
                    <a:pt x="3012" y="3590"/>
                  </a:lnTo>
                  <a:lnTo>
                    <a:pt x="3014" y="3594"/>
                  </a:lnTo>
                  <a:lnTo>
                    <a:pt x="3018" y="3596"/>
                  </a:lnTo>
                  <a:lnTo>
                    <a:pt x="3022" y="3596"/>
                  </a:lnTo>
                  <a:lnTo>
                    <a:pt x="3026" y="3594"/>
                  </a:lnTo>
                  <a:lnTo>
                    <a:pt x="3030" y="3590"/>
                  </a:lnTo>
                  <a:lnTo>
                    <a:pt x="3030" y="3588"/>
                  </a:lnTo>
                  <a:lnTo>
                    <a:pt x="3028" y="3588"/>
                  </a:lnTo>
                  <a:lnTo>
                    <a:pt x="3024" y="3588"/>
                  </a:lnTo>
                  <a:lnTo>
                    <a:pt x="3020" y="3586"/>
                  </a:lnTo>
                  <a:lnTo>
                    <a:pt x="3020" y="3582"/>
                  </a:lnTo>
                  <a:lnTo>
                    <a:pt x="3022" y="3578"/>
                  </a:lnTo>
                  <a:lnTo>
                    <a:pt x="3024" y="3576"/>
                  </a:lnTo>
                  <a:lnTo>
                    <a:pt x="3026" y="3576"/>
                  </a:lnTo>
                  <a:lnTo>
                    <a:pt x="3030" y="3578"/>
                  </a:lnTo>
                  <a:lnTo>
                    <a:pt x="3032" y="3580"/>
                  </a:lnTo>
                  <a:lnTo>
                    <a:pt x="3038" y="3586"/>
                  </a:lnTo>
                  <a:lnTo>
                    <a:pt x="3040" y="3586"/>
                  </a:lnTo>
                  <a:lnTo>
                    <a:pt x="3042" y="3582"/>
                  </a:lnTo>
                  <a:lnTo>
                    <a:pt x="3038" y="3576"/>
                  </a:lnTo>
                  <a:lnTo>
                    <a:pt x="3036" y="3572"/>
                  </a:lnTo>
                  <a:lnTo>
                    <a:pt x="3038" y="3568"/>
                  </a:lnTo>
                  <a:lnTo>
                    <a:pt x="3042" y="3558"/>
                  </a:lnTo>
                  <a:lnTo>
                    <a:pt x="3044" y="3552"/>
                  </a:lnTo>
                  <a:lnTo>
                    <a:pt x="3040" y="3552"/>
                  </a:lnTo>
                  <a:lnTo>
                    <a:pt x="3038" y="3552"/>
                  </a:lnTo>
                  <a:lnTo>
                    <a:pt x="3036" y="3550"/>
                  </a:lnTo>
                  <a:lnTo>
                    <a:pt x="3038" y="3546"/>
                  </a:lnTo>
                  <a:lnTo>
                    <a:pt x="3042" y="3540"/>
                  </a:lnTo>
                  <a:lnTo>
                    <a:pt x="3048" y="3536"/>
                  </a:lnTo>
                  <a:lnTo>
                    <a:pt x="3052" y="3534"/>
                  </a:lnTo>
                  <a:lnTo>
                    <a:pt x="3052" y="3532"/>
                  </a:lnTo>
                  <a:lnTo>
                    <a:pt x="3050" y="3532"/>
                  </a:lnTo>
                  <a:lnTo>
                    <a:pt x="3046" y="3526"/>
                  </a:lnTo>
                  <a:lnTo>
                    <a:pt x="3042" y="3522"/>
                  </a:lnTo>
                  <a:lnTo>
                    <a:pt x="3040" y="3518"/>
                  </a:lnTo>
                  <a:lnTo>
                    <a:pt x="3038" y="3518"/>
                  </a:lnTo>
                  <a:lnTo>
                    <a:pt x="3042" y="3516"/>
                  </a:lnTo>
                  <a:lnTo>
                    <a:pt x="3046" y="3514"/>
                  </a:lnTo>
                  <a:lnTo>
                    <a:pt x="3046" y="3516"/>
                  </a:lnTo>
                  <a:lnTo>
                    <a:pt x="3048" y="3520"/>
                  </a:lnTo>
                  <a:lnTo>
                    <a:pt x="3050" y="3524"/>
                  </a:lnTo>
                  <a:lnTo>
                    <a:pt x="3054" y="3524"/>
                  </a:lnTo>
                  <a:lnTo>
                    <a:pt x="3058" y="3522"/>
                  </a:lnTo>
                  <a:lnTo>
                    <a:pt x="3060" y="3520"/>
                  </a:lnTo>
                  <a:lnTo>
                    <a:pt x="3062" y="3518"/>
                  </a:lnTo>
                  <a:lnTo>
                    <a:pt x="3062" y="3512"/>
                  </a:lnTo>
                  <a:lnTo>
                    <a:pt x="3060" y="3510"/>
                  </a:lnTo>
                  <a:lnTo>
                    <a:pt x="3060" y="3508"/>
                  </a:lnTo>
                  <a:lnTo>
                    <a:pt x="3062" y="3506"/>
                  </a:lnTo>
                  <a:lnTo>
                    <a:pt x="3068" y="3502"/>
                  </a:lnTo>
                  <a:lnTo>
                    <a:pt x="3074" y="3492"/>
                  </a:lnTo>
                  <a:lnTo>
                    <a:pt x="3080" y="3482"/>
                  </a:lnTo>
                  <a:lnTo>
                    <a:pt x="3080" y="3478"/>
                  </a:lnTo>
                  <a:lnTo>
                    <a:pt x="3080" y="3474"/>
                  </a:lnTo>
                  <a:lnTo>
                    <a:pt x="3080" y="3470"/>
                  </a:lnTo>
                  <a:lnTo>
                    <a:pt x="3080" y="3468"/>
                  </a:lnTo>
                  <a:lnTo>
                    <a:pt x="3084" y="3462"/>
                  </a:lnTo>
                  <a:lnTo>
                    <a:pt x="3090" y="3454"/>
                  </a:lnTo>
                  <a:lnTo>
                    <a:pt x="3098" y="3440"/>
                  </a:lnTo>
                  <a:lnTo>
                    <a:pt x="3100" y="3436"/>
                  </a:lnTo>
                  <a:lnTo>
                    <a:pt x="3102" y="3432"/>
                  </a:lnTo>
                  <a:lnTo>
                    <a:pt x="3104" y="3434"/>
                  </a:lnTo>
                  <a:lnTo>
                    <a:pt x="3106" y="3436"/>
                  </a:lnTo>
                  <a:lnTo>
                    <a:pt x="3108" y="3440"/>
                  </a:lnTo>
                  <a:lnTo>
                    <a:pt x="3110" y="3440"/>
                  </a:lnTo>
                  <a:lnTo>
                    <a:pt x="3112" y="3440"/>
                  </a:lnTo>
                  <a:lnTo>
                    <a:pt x="3116" y="3436"/>
                  </a:lnTo>
                  <a:lnTo>
                    <a:pt x="3120" y="3434"/>
                  </a:lnTo>
                  <a:lnTo>
                    <a:pt x="3122" y="3432"/>
                  </a:lnTo>
                  <a:lnTo>
                    <a:pt x="3118" y="3424"/>
                  </a:lnTo>
                  <a:lnTo>
                    <a:pt x="3116" y="3420"/>
                  </a:lnTo>
                  <a:lnTo>
                    <a:pt x="3116" y="3416"/>
                  </a:lnTo>
                  <a:lnTo>
                    <a:pt x="3118" y="3414"/>
                  </a:lnTo>
                  <a:lnTo>
                    <a:pt x="3122" y="3412"/>
                  </a:lnTo>
                  <a:lnTo>
                    <a:pt x="3122" y="3410"/>
                  </a:lnTo>
                  <a:lnTo>
                    <a:pt x="3122" y="3408"/>
                  </a:lnTo>
                  <a:lnTo>
                    <a:pt x="3122" y="3402"/>
                  </a:lnTo>
                  <a:lnTo>
                    <a:pt x="3122" y="3400"/>
                  </a:lnTo>
                  <a:lnTo>
                    <a:pt x="3124" y="3398"/>
                  </a:lnTo>
                  <a:lnTo>
                    <a:pt x="3120" y="3392"/>
                  </a:lnTo>
                  <a:lnTo>
                    <a:pt x="3118" y="3390"/>
                  </a:lnTo>
                  <a:lnTo>
                    <a:pt x="3124" y="3390"/>
                  </a:lnTo>
                  <a:lnTo>
                    <a:pt x="3128" y="3390"/>
                  </a:lnTo>
                  <a:lnTo>
                    <a:pt x="3132" y="3388"/>
                  </a:lnTo>
                  <a:lnTo>
                    <a:pt x="3134" y="3384"/>
                  </a:lnTo>
                  <a:lnTo>
                    <a:pt x="3134" y="3376"/>
                  </a:lnTo>
                  <a:lnTo>
                    <a:pt x="3134" y="3370"/>
                  </a:lnTo>
                  <a:lnTo>
                    <a:pt x="3132" y="3366"/>
                  </a:lnTo>
                  <a:lnTo>
                    <a:pt x="3128" y="3362"/>
                  </a:lnTo>
                  <a:lnTo>
                    <a:pt x="3136" y="3356"/>
                  </a:lnTo>
                  <a:lnTo>
                    <a:pt x="3140" y="3352"/>
                  </a:lnTo>
                  <a:lnTo>
                    <a:pt x="3136" y="3350"/>
                  </a:lnTo>
                  <a:lnTo>
                    <a:pt x="3128" y="3348"/>
                  </a:lnTo>
                  <a:lnTo>
                    <a:pt x="3122" y="3344"/>
                  </a:lnTo>
                  <a:lnTo>
                    <a:pt x="3118" y="3338"/>
                  </a:lnTo>
                  <a:lnTo>
                    <a:pt x="3112" y="3332"/>
                  </a:lnTo>
                  <a:lnTo>
                    <a:pt x="3108" y="3330"/>
                  </a:lnTo>
                  <a:lnTo>
                    <a:pt x="3102" y="3330"/>
                  </a:lnTo>
                  <a:lnTo>
                    <a:pt x="3096" y="3334"/>
                  </a:lnTo>
                  <a:lnTo>
                    <a:pt x="3086" y="3338"/>
                  </a:lnTo>
                  <a:lnTo>
                    <a:pt x="3082" y="3338"/>
                  </a:lnTo>
                  <a:lnTo>
                    <a:pt x="3078" y="3334"/>
                  </a:lnTo>
                  <a:lnTo>
                    <a:pt x="3076" y="3332"/>
                  </a:lnTo>
                  <a:lnTo>
                    <a:pt x="3074" y="3330"/>
                  </a:lnTo>
                  <a:lnTo>
                    <a:pt x="3070" y="3332"/>
                  </a:lnTo>
                  <a:lnTo>
                    <a:pt x="3070" y="3328"/>
                  </a:lnTo>
                  <a:lnTo>
                    <a:pt x="3072" y="3326"/>
                  </a:lnTo>
                  <a:lnTo>
                    <a:pt x="3074" y="3324"/>
                  </a:lnTo>
                  <a:lnTo>
                    <a:pt x="3082" y="3326"/>
                  </a:lnTo>
                  <a:lnTo>
                    <a:pt x="3088" y="3326"/>
                  </a:lnTo>
                  <a:lnTo>
                    <a:pt x="3090" y="3326"/>
                  </a:lnTo>
                  <a:lnTo>
                    <a:pt x="3092" y="3324"/>
                  </a:lnTo>
                  <a:lnTo>
                    <a:pt x="3098" y="3316"/>
                  </a:lnTo>
                  <a:lnTo>
                    <a:pt x="3106" y="3310"/>
                  </a:lnTo>
                  <a:lnTo>
                    <a:pt x="3116" y="3304"/>
                  </a:lnTo>
                  <a:lnTo>
                    <a:pt x="3124" y="3302"/>
                  </a:lnTo>
                  <a:lnTo>
                    <a:pt x="3128" y="3300"/>
                  </a:lnTo>
                  <a:lnTo>
                    <a:pt x="3132" y="3298"/>
                  </a:lnTo>
                  <a:lnTo>
                    <a:pt x="3132" y="3294"/>
                  </a:lnTo>
                  <a:lnTo>
                    <a:pt x="3130" y="3290"/>
                  </a:lnTo>
                  <a:lnTo>
                    <a:pt x="3122" y="3278"/>
                  </a:lnTo>
                  <a:lnTo>
                    <a:pt x="3110" y="3268"/>
                  </a:lnTo>
                  <a:lnTo>
                    <a:pt x="3100" y="3258"/>
                  </a:lnTo>
                  <a:lnTo>
                    <a:pt x="3090" y="3254"/>
                  </a:lnTo>
                  <a:lnTo>
                    <a:pt x="3086" y="3252"/>
                  </a:lnTo>
                  <a:lnTo>
                    <a:pt x="3086" y="3250"/>
                  </a:lnTo>
                  <a:lnTo>
                    <a:pt x="3086" y="3248"/>
                  </a:lnTo>
                  <a:lnTo>
                    <a:pt x="3086" y="3246"/>
                  </a:lnTo>
                  <a:lnTo>
                    <a:pt x="3086" y="3244"/>
                  </a:lnTo>
                  <a:lnTo>
                    <a:pt x="3082" y="3242"/>
                  </a:lnTo>
                  <a:lnTo>
                    <a:pt x="3078" y="3240"/>
                  </a:lnTo>
                  <a:lnTo>
                    <a:pt x="3074" y="3242"/>
                  </a:lnTo>
                  <a:lnTo>
                    <a:pt x="3068" y="3246"/>
                  </a:lnTo>
                  <a:lnTo>
                    <a:pt x="3062" y="3246"/>
                  </a:lnTo>
                  <a:lnTo>
                    <a:pt x="3056" y="3244"/>
                  </a:lnTo>
                  <a:lnTo>
                    <a:pt x="3050" y="3242"/>
                  </a:lnTo>
                  <a:lnTo>
                    <a:pt x="3046" y="3236"/>
                  </a:lnTo>
                  <a:lnTo>
                    <a:pt x="3044" y="3232"/>
                  </a:lnTo>
                  <a:lnTo>
                    <a:pt x="3042" y="3228"/>
                  </a:lnTo>
                  <a:lnTo>
                    <a:pt x="3044" y="3224"/>
                  </a:lnTo>
                  <a:lnTo>
                    <a:pt x="3046" y="3224"/>
                  </a:lnTo>
                  <a:lnTo>
                    <a:pt x="3048" y="3224"/>
                  </a:lnTo>
                  <a:lnTo>
                    <a:pt x="3052" y="3230"/>
                  </a:lnTo>
                  <a:lnTo>
                    <a:pt x="3056" y="3238"/>
                  </a:lnTo>
                  <a:lnTo>
                    <a:pt x="3060" y="3242"/>
                  </a:lnTo>
                  <a:lnTo>
                    <a:pt x="3062" y="3244"/>
                  </a:lnTo>
                  <a:lnTo>
                    <a:pt x="3066" y="3242"/>
                  </a:lnTo>
                  <a:lnTo>
                    <a:pt x="3072" y="3240"/>
                  </a:lnTo>
                  <a:lnTo>
                    <a:pt x="3078" y="3236"/>
                  </a:lnTo>
                  <a:lnTo>
                    <a:pt x="3080" y="3236"/>
                  </a:lnTo>
                  <a:lnTo>
                    <a:pt x="3084" y="3236"/>
                  </a:lnTo>
                  <a:lnTo>
                    <a:pt x="3088" y="3240"/>
                  </a:lnTo>
                  <a:lnTo>
                    <a:pt x="3090" y="3242"/>
                  </a:lnTo>
                  <a:lnTo>
                    <a:pt x="3092" y="3246"/>
                  </a:lnTo>
                  <a:lnTo>
                    <a:pt x="3094" y="3248"/>
                  </a:lnTo>
                  <a:lnTo>
                    <a:pt x="3098" y="3248"/>
                  </a:lnTo>
                  <a:lnTo>
                    <a:pt x="3104" y="3248"/>
                  </a:lnTo>
                  <a:lnTo>
                    <a:pt x="3110" y="3250"/>
                  </a:lnTo>
                  <a:lnTo>
                    <a:pt x="3122" y="3256"/>
                  </a:lnTo>
                  <a:lnTo>
                    <a:pt x="3128" y="3258"/>
                  </a:lnTo>
                  <a:lnTo>
                    <a:pt x="3130" y="3258"/>
                  </a:lnTo>
                  <a:lnTo>
                    <a:pt x="3132" y="3256"/>
                  </a:lnTo>
                  <a:lnTo>
                    <a:pt x="3132" y="3254"/>
                  </a:lnTo>
                  <a:lnTo>
                    <a:pt x="3128" y="3244"/>
                  </a:lnTo>
                  <a:lnTo>
                    <a:pt x="3120" y="3236"/>
                  </a:lnTo>
                  <a:lnTo>
                    <a:pt x="3114" y="3230"/>
                  </a:lnTo>
                  <a:lnTo>
                    <a:pt x="3112" y="3226"/>
                  </a:lnTo>
                  <a:lnTo>
                    <a:pt x="3108" y="3220"/>
                  </a:lnTo>
                  <a:lnTo>
                    <a:pt x="3100" y="3212"/>
                  </a:lnTo>
                  <a:lnTo>
                    <a:pt x="3092" y="3206"/>
                  </a:lnTo>
                  <a:lnTo>
                    <a:pt x="3090" y="3200"/>
                  </a:lnTo>
                  <a:lnTo>
                    <a:pt x="3090" y="3192"/>
                  </a:lnTo>
                  <a:lnTo>
                    <a:pt x="3088" y="3186"/>
                  </a:lnTo>
                  <a:lnTo>
                    <a:pt x="3086" y="3178"/>
                  </a:lnTo>
                  <a:lnTo>
                    <a:pt x="3082" y="3168"/>
                  </a:lnTo>
                  <a:lnTo>
                    <a:pt x="3078" y="3158"/>
                  </a:lnTo>
                  <a:lnTo>
                    <a:pt x="3072" y="3138"/>
                  </a:lnTo>
                  <a:lnTo>
                    <a:pt x="3070" y="3130"/>
                  </a:lnTo>
                  <a:lnTo>
                    <a:pt x="3066" y="3122"/>
                  </a:lnTo>
                  <a:lnTo>
                    <a:pt x="3060" y="3116"/>
                  </a:lnTo>
                  <a:lnTo>
                    <a:pt x="3052" y="3112"/>
                  </a:lnTo>
                  <a:lnTo>
                    <a:pt x="3044" y="3108"/>
                  </a:lnTo>
                  <a:lnTo>
                    <a:pt x="3040" y="3104"/>
                  </a:lnTo>
                  <a:lnTo>
                    <a:pt x="3036" y="3098"/>
                  </a:lnTo>
                  <a:lnTo>
                    <a:pt x="3034" y="3094"/>
                  </a:lnTo>
                  <a:lnTo>
                    <a:pt x="3032" y="3094"/>
                  </a:lnTo>
                  <a:lnTo>
                    <a:pt x="3026" y="3096"/>
                  </a:lnTo>
                  <a:lnTo>
                    <a:pt x="3022" y="3096"/>
                  </a:lnTo>
                  <a:lnTo>
                    <a:pt x="3022" y="3092"/>
                  </a:lnTo>
                  <a:lnTo>
                    <a:pt x="3024" y="3084"/>
                  </a:lnTo>
                  <a:lnTo>
                    <a:pt x="3026" y="3076"/>
                  </a:lnTo>
                  <a:lnTo>
                    <a:pt x="3038" y="3058"/>
                  </a:lnTo>
                  <a:lnTo>
                    <a:pt x="3044" y="3052"/>
                  </a:lnTo>
                  <a:lnTo>
                    <a:pt x="3048" y="3048"/>
                  </a:lnTo>
                  <a:lnTo>
                    <a:pt x="3054" y="3044"/>
                  </a:lnTo>
                  <a:lnTo>
                    <a:pt x="3056" y="3042"/>
                  </a:lnTo>
                  <a:lnTo>
                    <a:pt x="3058" y="3038"/>
                  </a:lnTo>
                  <a:lnTo>
                    <a:pt x="3062" y="3034"/>
                  </a:lnTo>
                  <a:lnTo>
                    <a:pt x="3064" y="3032"/>
                  </a:lnTo>
                  <a:lnTo>
                    <a:pt x="3064" y="3028"/>
                  </a:lnTo>
                  <a:lnTo>
                    <a:pt x="3062" y="3024"/>
                  </a:lnTo>
                  <a:lnTo>
                    <a:pt x="3060" y="3020"/>
                  </a:lnTo>
                  <a:lnTo>
                    <a:pt x="3060" y="3018"/>
                  </a:lnTo>
                  <a:lnTo>
                    <a:pt x="3062" y="3018"/>
                  </a:lnTo>
                  <a:lnTo>
                    <a:pt x="3064" y="3016"/>
                  </a:lnTo>
                  <a:lnTo>
                    <a:pt x="3066" y="3016"/>
                  </a:lnTo>
                  <a:lnTo>
                    <a:pt x="3066" y="3020"/>
                  </a:lnTo>
                  <a:lnTo>
                    <a:pt x="3068" y="3022"/>
                  </a:lnTo>
                  <a:lnTo>
                    <a:pt x="3070" y="3024"/>
                  </a:lnTo>
                  <a:lnTo>
                    <a:pt x="3072" y="3024"/>
                  </a:lnTo>
                  <a:lnTo>
                    <a:pt x="3076" y="3022"/>
                  </a:lnTo>
                  <a:lnTo>
                    <a:pt x="3080" y="3020"/>
                  </a:lnTo>
                  <a:lnTo>
                    <a:pt x="3082" y="3018"/>
                  </a:lnTo>
                  <a:lnTo>
                    <a:pt x="3084" y="3012"/>
                  </a:lnTo>
                  <a:lnTo>
                    <a:pt x="3086" y="3008"/>
                  </a:lnTo>
                  <a:lnTo>
                    <a:pt x="3088" y="3006"/>
                  </a:lnTo>
                  <a:lnTo>
                    <a:pt x="3090" y="3008"/>
                  </a:lnTo>
                  <a:lnTo>
                    <a:pt x="3092" y="3008"/>
                  </a:lnTo>
                  <a:lnTo>
                    <a:pt x="3094" y="3006"/>
                  </a:lnTo>
                  <a:lnTo>
                    <a:pt x="3096" y="3002"/>
                  </a:lnTo>
                  <a:lnTo>
                    <a:pt x="3100" y="2996"/>
                  </a:lnTo>
                  <a:lnTo>
                    <a:pt x="3106" y="2990"/>
                  </a:lnTo>
                  <a:lnTo>
                    <a:pt x="3114" y="2988"/>
                  </a:lnTo>
                  <a:lnTo>
                    <a:pt x="3118" y="2988"/>
                  </a:lnTo>
                  <a:lnTo>
                    <a:pt x="3122" y="2986"/>
                  </a:lnTo>
                  <a:lnTo>
                    <a:pt x="3128" y="2982"/>
                  </a:lnTo>
                  <a:lnTo>
                    <a:pt x="3134" y="2976"/>
                  </a:lnTo>
                  <a:lnTo>
                    <a:pt x="3136" y="2976"/>
                  </a:lnTo>
                  <a:lnTo>
                    <a:pt x="3138" y="2978"/>
                  </a:lnTo>
                  <a:lnTo>
                    <a:pt x="3140" y="2978"/>
                  </a:lnTo>
                  <a:lnTo>
                    <a:pt x="3142" y="2976"/>
                  </a:lnTo>
                  <a:lnTo>
                    <a:pt x="3142" y="2978"/>
                  </a:lnTo>
                  <a:lnTo>
                    <a:pt x="3144" y="2980"/>
                  </a:lnTo>
                  <a:lnTo>
                    <a:pt x="3144" y="2982"/>
                  </a:lnTo>
                  <a:lnTo>
                    <a:pt x="3148" y="2984"/>
                  </a:lnTo>
                  <a:lnTo>
                    <a:pt x="3152" y="2982"/>
                  </a:lnTo>
                  <a:lnTo>
                    <a:pt x="3156" y="2980"/>
                  </a:lnTo>
                  <a:lnTo>
                    <a:pt x="3158" y="2978"/>
                  </a:lnTo>
                  <a:lnTo>
                    <a:pt x="3156" y="2974"/>
                  </a:lnTo>
                  <a:lnTo>
                    <a:pt x="3156" y="2972"/>
                  </a:lnTo>
                  <a:lnTo>
                    <a:pt x="3156" y="2970"/>
                  </a:lnTo>
                  <a:lnTo>
                    <a:pt x="3158" y="2966"/>
                  </a:lnTo>
                  <a:lnTo>
                    <a:pt x="3162" y="2960"/>
                  </a:lnTo>
                  <a:lnTo>
                    <a:pt x="3164" y="2958"/>
                  </a:lnTo>
                  <a:lnTo>
                    <a:pt x="3164" y="2956"/>
                  </a:lnTo>
                  <a:lnTo>
                    <a:pt x="3158" y="2952"/>
                  </a:lnTo>
                  <a:lnTo>
                    <a:pt x="3150" y="2950"/>
                  </a:lnTo>
                  <a:lnTo>
                    <a:pt x="3144" y="2946"/>
                  </a:lnTo>
                  <a:lnTo>
                    <a:pt x="3140" y="2942"/>
                  </a:lnTo>
                  <a:lnTo>
                    <a:pt x="3138" y="2944"/>
                  </a:lnTo>
                  <a:lnTo>
                    <a:pt x="3134" y="2948"/>
                  </a:lnTo>
                  <a:lnTo>
                    <a:pt x="3132" y="2948"/>
                  </a:lnTo>
                  <a:lnTo>
                    <a:pt x="3126" y="2950"/>
                  </a:lnTo>
                  <a:lnTo>
                    <a:pt x="3116" y="2948"/>
                  </a:lnTo>
                  <a:lnTo>
                    <a:pt x="3114" y="2944"/>
                  </a:lnTo>
                  <a:lnTo>
                    <a:pt x="3112" y="2942"/>
                  </a:lnTo>
                  <a:lnTo>
                    <a:pt x="3108" y="2942"/>
                  </a:lnTo>
                  <a:lnTo>
                    <a:pt x="3102" y="2942"/>
                  </a:lnTo>
                  <a:lnTo>
                    <a:pt x="3100" y="2938"/>
                  </a:lnTo>
                  <a:lnTo>
                    <a:pt x="3096" y="2934"/>
                  </a:lnTo>
                  <a:lnTo>
                    <a:pt x="3094" y="2930"/>
                  </a:lnTo>
                  <a:lnTo>
                    <a:pt x="3090" y="2930"/>
                  </a:lnTo>
                  <a:lnTo>
                    <a:pt x="3080" y="2930"/>
                  </a:lnTo>
                  <a:lnTo>
                    <a:pt x="3072" y="2934"/>
                  </a:lnTo>
                  <a:lnTo>
                    <a:pt x="3066" y="2940"/>
                  </a:lnTo>
                  <a:lnTo>
                    <a:pt x="3062" y="2946"/>
                  </a:lnTo>
                  <a:lnTo>
                    <a:pt x="3056" y="2950"/>
                  </a:lnTo>
                  <a:lnTo>
                    <a:pt x="3052" y="2952"/>
                  </a:lnTo>
                  <a:lnTo>
                    <a:pt x="3050" y="2954"/>
                  </a:lnTo>
                  <a:lnTo>
                    <a:pt x="3050" y="2958"/>
                  </a:lnTo>
                  <a:lnTo>
                    <a:pt x="3052" y="2962"/>
                  </a:lnTo>
                  <a:lnTo>
                    <a:pt x="3050" y="2964"/>
                  </a:lnTo>
                  <a:lnTo>
                    <a:pt x="3044" y="2966"/>
                  </a:lnTo>
                  <a:lnTo>
                    <a:pt x="3032" y="2968"/>
                  </a:lnTo>
                  <a:lnTo>
                    <a:pt x="3026" y="2968"/>
                  </a:lnTo>
                  <a:lnTo>
                    <a:pt x="3020" y="2964"/>
                  </a:lnTo>
                  <a:lnTo>
                    <a:pt x="3018" y="2960"/>
                  </a:lnTo>
                  <a:lnTo>
                    <a:pt x="3014" y="2956"/>
                  </a:lnTo>
                  <a:lnTo>
                    <a:pt x="3014" y="2946"/>
                  </a:lnTo>
                  <a:lnTo>
                    <a:pt x="3014" y="2940"/>
                  </a:lnTo>
                  <a:lnTo>
                    <a:pt x="3016" y="2938"/>
                  </a:lnTo>
                  <a:lnTo>
                    <a:pt x="3018" y="2934"/>
                  </a:lnTo>
                  <a:lnTo>
                    <a:pt x="3018" y="2930"/>
                  </a:lnTo>
                  <a:lnTo>
                    <a:pt x="3014" y="2922"/>
                  </a:lnTo>
                  <a:lnTo>
                    <a:pt x="3008" y="2914"/>
                  </a:lnTo>
                  <a:lnTo>
                    <a:pt x="3004" y="2912"/>
                  </a:lnTo>
                  <a:lnTo>
                    <a:pt x="3002" y="2912"/>
                  </a:lnTo>
                  <a:lnTo>
                    <a:pt x="2996" y="2914"/>
                  </a:lnTo>
                  <a:lnTo>
                    <a:pt x="2988" y="2914"/>
                  </a:lnTo>
                  <a:lnTo>
                    <a:pt x="2980" y="2914"/>
                  </a:lnTo>
                  <a:lnTo>
                    <a:pt x="2976" y="2912"/>
                  </a:lnTo>
                  <a:lnTo>
                    <a:pt x="2974" y="2910"/>
                  </a:lnTo>
                  <a:lnTo>
                    <a:pt x="2970" y="2906"/>
                  </a:lnTo>
                  <a:lnTo>
                    <a:pt x="2966" y="2904"/>
                  </a:lnTo>
                  <a:lnTo>
                    <a:pt x="2962" y="2900"/>
                  </a:lnTo>
                  <a:lnTo>
                    <a:pt x="2958" y="2890"/>
                  </a:lnTo>
                  <a:lnTo>
                    <a:pt x="2958" y="2880"/>
                  </a:lnTo>
                  <a:lnTo>
                    <a:pt x="2960" y="2872"/>
                  </a:lnTo>
                  <a:lnTo>
                    <a:pt x="2962" y="2868"/>
                  </a:lnTo>
                  <a:lnTo>
                    <a:pt x="2964" y="2862"/>
                  </a:lnTo>
                  <a:lnTo>
                    <a:pt x="2966" y="2856"/>
                  </a:lnTo>
                  <a:lnTo>
                    <a:pt x="2970" y="2854"/>
                  </a:lnTo>
                  <a:lnTo>
                    <a:pt x="2976" y="2854"/>
                  </a:lnTo>
                  <a:lnTo>
                    <a:pt x="2982" y="2860"/>
                  </a:lnTo>
                  <a:lnTo>
                    <a:pt x="2986" y="2864"/>
                  </a:lnTo>
                  <a:lnTo>
                    <a:pt x="2988" y="2864"/>
                  </a:lnTo>
                  <a:lnTo>
                    <a:pt x="2992" y="2862"/>
                  </a:lnTo>
                  <a:lnTo>
                    <a:pt x="2996" y="2856"/>
                  </a:lnTo>
                  <a:lnTo>
                    <a:pt x="3000" y="2856"/>
                  </a:lnTo>
                  <a:lnTo>
                    <a:pt x="3002" y="2856"/>
                  </a:lnTo>
                  <a:lnTo>
                    <a:pt x="3010" y="2856"/>
                  </a:lnTo>
                  <a:lnTo>
                    <a:pt x="3018" y="2854"/>
                  </a:lnTo>
                  <a:lnTo>
                    <a:pt x="3024" y="2846"/>
                  </a:lnTo>
                  <a:lnTo>
                    <a:pt x="3026" y="2836"/>
                  </a:lnTo>
                  <a:lnTo>
                    <a:pt x="3026" y="2830"/>
                  </a:lnTo>
                  <a:lnTo>
                    <a:pt x="3032" y="2824"/>
                  </a:lnTo>
                  <a:lnTo>
                    <a:pt x="3044" y="2814"/>
                  </a:lnTo>
                  <a:lnTo>
                    <a:pt x="3058" y="2806"/>
                  </a:lnTo>
                  <a:lnTo>
                    <a:pt x="3070" y="2802"/>
                  </a:lnTo>
                  <a:lnTo>
                    <a:pt x="3076" y="2798"/>
                  </a:lnTo>
                  <a:lnTo>
                    <a:pt x="3078" y="2794"/>
                  </a:lnTo>
                  <a:lnTo>
                    <a:pt x="3080" y="2786"/>
                  </a:lnTo>
                  <a:lnTo>
                    <a:pt x="3088" y="2778"/>
                  </a:lnTo>
                  <a:lnTo>
                    <a:pt x="3094" y="2770"/>
                  </a:lnTo>
                  <a:lnTo>
                    <a:pt x="3094" y="2768"/>
                  </a:lnTo>
                  <a:lnTo>
                    <a:pt x="3096" y="2766"/>
                  </a:lnTo>
                  <a:lnTo>
                    <a:pt x="3100" y="2762"/>
                  </a:lnTo>
                  <a:lnTo>
                    <a:pt x="3104" y="2760"/>
                  </a:lnTo>
                  <a:lnTo>
                    <a:pt x="3108" y="2760"/>
                  </a:lnTo>
                  <a:lnTo>
                    <a:pt x="3114" y="2760"/>
                  </a:lnTo>
                  <a:lnTo>
                    <a:pt x="3120" y="2762"/>
                  </a:lnTo>
                  <a:lnTo>
                    <a:pt x="3122" y="2762"/>
                  </a:lnTo>
                  <a:lnTo>
                    <a:pt x="3124" y="2762"/>
                  </a:lnTo>
                  <a:lnTo>
                    <a:pt x="3128" y="2760"/>
                  </a:lnTo>
                  <a:lnTo>
                    <a:pt x="3130" y="2760"/>
                  </a:lnTo>
                  <a:lnTo>
                    <a:pt x="3132" y="2764"/>
                  </a:lnTo>
                  <a:lnTo>
                    <a:pt x="3138" y="2770"/>
                  </a:lnTo>
                  <a:lnTo>
                    <a:pt x="3144" y="2778"/>
                  </a:lnTo>
                  <a:lnTo>
                    <a:pt x="3146" y="2782"/>
                  </a:lnTo>
                  <a:lnTo>
                    <a:pt x="3144" y="2790"/>
                  </a:lnTo>
                  <a:lnTo>
                    <a:pt x="3138" y="2800"/>
                  </a:lnTo>
                  <a:lnTo>
                    <a:pt x="3132" y="2806"/>
                  </a:lnTo>
                  <a:lnTo>
                    <a:pt x="3128" y="2810"/>
                  </a:lnTo>
                  <a:lnTo>
                    <a:pt x="3120" y="2816"/>
                  </a:lnTo>
                  <a:lnTo>
                    <a:pt x="3114" y="2820"/>
                  </a:lnTo>
                  <a:lnTo>
                    <a:pt x="3114" y="2822"/>
                  </a:lnTo>
                  <a:lnTo>
                    <a:pt x="3114" y="2824"/>
                  </a:lnTo>
                  <a:lnTo>
                    <a:pt x="3116" y="2826"/>
                  </a:lnTo>
                  <a:lnTo>
                    <a:pt x="3114" y="2828"/>
                  </a:lnTo>
                  <a:lnTo>
                    <a:pt x="3110" y="2832"/>
                  </a:lnTo>
                  <a:lnTo>
                    <a:pt x="3104" y="2834"/>
                  </a:lnTo>
                  <a:lnTo>
                    <a:pt x="3104" y="2836"/>
                  </a:lnTo>
                  <a:lnTo>
                    <a:pt x="3106" y="2836"/>
                  </a:lnTo>
                  <a:lnTo>
                    <a:pt x="3110" y="2840"/>
                  </a:lnTo>
                  <a:lnTo>
                    <a:pt x="3116" y="2844"/>
                  </a:lnTo>
                  <a:lnTo>
                    <a:pt x="3120" y="2850"/>
                  </a:lnTo>
                  <a:lnTo>
                    <a:pt x="3122" y="2854"/>
                  </a:lnTo>
                  <a:lnTo>
                    <a:pt x="3122" y="2858"/>
                  </a:lnTo>
                  <a:lnTo>
                    <a:pt x="3120" y="2862"/>
                  </a:lnTo>
                  <a:lnTo>
                    <a:pt x="3118" y="2864"/>
                  </a:lnTo>
                  <a:lnTo>
                    <a:pt x="3116" y="2862"/>
                  </a:lnTo>
                  <a:lnTo>
                    <a:pt x="3112" y="2860"/>
                  </a:lnTo>
                  <a:lnTo>
                    <a:pt x="3110" y="2862"/>
                  </a:lnTo>
                  <a:lnTo>
                    <a:pt x="3108" y="2864"/>
                  </a:lnTo>
                  <a:lnTo>
                    <a:pt x="3106" y="2868"/>
                  </a:lnTo>
                  <a:lnTo>
                    <a:pt x="3102" y="2868"/>
                  </a:lnTo>
                  <a:lnTo>
                    <a:pt x="3100" y="2876"/>
                  </a:lnTo>
                  <a:lnTo>
                    <a:pt x="3100" y="2880"/>
                  </a:lnTo>
                  <a:lnTo>
                    <a:pt x="3102" y="2882"/>
                  </a:lnTo>
                  <a:lnTo>
                    <a:pt x="3104" y="2882"/>
                  </a:lnTo>
                  <a:lnTo>
                    <a:pt x="3106" y="2880"/>
                  </a:lnTo>
                  <a:lnTo>
                    <a:pt x="3112" y="2878"/>
                  </a:lnTo>
                  <a:lnTo>
                    <a:pt x="3120" y="2874"/>
                  </a:lnTo>
                  <a:lnTo>
                    <a:pt x="3124" y="2874"/>
                  </a:lnTo>
                  <a:lnTo>
                    <a:pt x="3124" y="2872"/>
                  </a:lnTo>
                  <a:lnTo>
                    <a:pt x="3124" y="2868"/>
                  </a:lnTo>
                  <a:lnTo>
                    <a:pt x="3124" y="2866"/>
                  </a:lnTo>
                  <a:lnTo>
                    <a:pt x="3128" y="2866"/>
                  </a:lnTo>
                  <a:lnTo>
                    <a:pt x="3132" y="2866"/>
                  </a:lnTo>
                  <a:lnTo>
                    <a:pt x="3136" y="2864"/>
                  </a:lnTo>
                  <a:lnTo>
                    <a:pt x="3142" y="2856"/>
                  </a:lnTo>
                  <a:lnTo>
                    <a:pt x="3148" y="2848"/>
                  </a:lnTo>
                  <a:lnTo>
                    <a:pt x="3152" y="2844"/>
                  </a:lnTo>
                  <a:lnTo>
                    <a:pt x="3156" y="2840"/>
                  </a:lnTo>
                  <a:lnTo>
                    <a:pt x="3162" y="2836"/>
                  </a:lnTo>
                  <a:lnTo>
                    <a:pt x="3164" y="2834"/>
                  </a:lnTo>
                  <a:lnTo>
                    <a:pt x="3168" y="2832"/>
                  </a:lnTo>
                  <a:lnTo>
                    <a:pt x="3176" y="2830"/>
                  </a:lnTo>
                  <a:lnTo>
                    <a:pt x="3182" y="2830"/>
                  </a:lnTo>
                  <a:lnTo>
                    <a:pt x="3186" y="2828"/>
                  </a:lnTo>
                  <a:lnTo>
                    <a:pt x="3188" y="2826"/>
                  </a:lnTo>
                  <a:lnTo>
                    <a:pt x="3190" y="2822"/>
                  </a:lnTo>
                  <a:lnTo>
                    <a:pt x="3194" y="2822"/>
                  </a:lnTo>
                  <a:lnTo>
                    <a:pt x="3196" y="2824"/>
                  </a:lnTo>
                  <a:lnTo>
                    <a:pt x="3200" y="2822"/>
                  </a:lnTo>
                  <a:lnTo>
                    <a:pt x="3202" y="2820"/>
                  </a:lnTo>
                  <a:lnTo>
                    <a:pt x="3206" y="2820"/>
                  </a:lnTo>
                  <a:lnTo>
                    <a:pt x="3212" y="2820"/>
                  </a:lnTo>
                  <a:lnTo>
                    <a:pt x="3220" y="2818"/>
                  </a:lnTo>
                  <a:lnTo>
                    <a:pt x="3226" y="2816"/>
                  </a:lnTo>
                  <a:lnTo>
                    <a:pt x="3230" y="2812"/>
                  </a:lnTo>
                  <a:lnTo>
                    <a:pt x="3232" y="2808"/>
                  </a:lnTo>
                  <a:lnTo>
                    <a:pt x="3230" y="2812"/>
                  </a:lnTo>
                  <a:lnTo>
                    <a:pt x="3232" y="2818"/>
                  </a:lnTo>
                  <a:lnTo>
                    <a:pt x="3236" y="2824"/>
                  </a:lnTo>
                  <a:lnTo>
                    <a:pt x="3242" y="2828"/>
                  </a:lnTo>
                  <a:lnTo>
                    <a:pt x="3244" y="2830"/>
                  </a:lnTo>
                  <a:lnTo>
                    <a:pt x="3246" y="2828"/>
                  </a:lnTo>
                  <a:lnTo>
                    <a:pt x="3250" y="2828"/>
                  </a:lnTo>
                  <a:lnTo>
                    <a:pt x="3254" y="2828"/>
                  </a:lnTo>
                  <a:lnTo>
                    <a:pt x="3264" y="2832"/>
                  </a:lnTo>
                  <a:lnTo>
                    <a:pt x="3268" y="2836"/>
                  </a:lnTo>
                  <a:lnTo>
                    <a:pt x="3272" y="2840"/>
                  </a:lnTo>
                  <a:lnTo>
                    <a:pt x="3274" y="2846"/>
                  </a:lnTo>
                  <a:lnTo>
                    <a:pt x="3272" y="2850"/>
                  </a:lnTo>
                  <a:lnTo>
                    <a:pt x="3264" y="2868"/>
                  </a:lnTo>
                  <a:lnTo>
                    <a:pt x="3262" y="2876"/>
                  </a:lnTo>
                  <a:lnTo>
                    <a:pt x="3262" y="2878"/>
                  </a:lnTo>
                  <a:lnTo>
                    <a:pt x="3264" y="2880"/>
                  </a:lnTo>
                  <a:lnTo>
                    <a:pt x="3266" y="2884"/>
                  </a:lnTo>
                  <a:lnTo>
                    <a:pt x="3262" y="2886"/>
                  </a:lnTo>
                  <a:lnTo>
                    <a:pt x="3258" y="2892"/>
                  </a:lnTo>
                  <a:lnTo>
                    <a:pt x="3254" y="2900"/>
                  </a:lnTo>
                  <a:lnTo>
                    <a:pt x="3250" y="2906"/>
                  </a:lnTo>
                  <a:lnTo>
                    <a:pt x="3248" y="2910"/>
                  </a:lnTo>
                  <a:lnTo>
                    <a:pt x="3244" y="2914"/>
                  </a:lnTo>
                  <a:lnTo>
                    <a:pt x="3242" y="2914"/>
                  </a:lnTo>
                  <a:lnTo>
                    <a:pt x="3252" y="2916"/>
                  </a:lnTo>
                  <a:lnTo>
                    <a:pt x="3258" y="2918"/>
                  </a:lnTo>
                  <a:lnTo>
                    <a:pt x="3260" y="2918"/>
                  </a:lnTo>
                  <a:lnTo>
                    <a:pt x="3258" y="2920"/>
                  </a:lnTo>
                  <a:lnTo>
                    <a:pt x="3258" y="2922"/>
                  </a:lnTo>
                  <a:lnTo>
                    <a:pt x="3254" y="2924"/>
                  </a:lnTo>
                  <a:lnTo>
                    <a:pt x="3256" y="2926"/>
                  </a:lnTo>
                  <a:lnTo>
                    <a:pt x="3262" y="2928"/>
                  </a:lnTo>
                  <a:lnTo>
                    <a:pt x="3268" y="2928"/>
                  </a:lnTo>
                  <a:lnTo>
                    <a:pt x="3270" y="2930"/>
                  </a:lnTo>
                  <a:lnTo>
                    <a:pt x="3270" y="2932"/>
                  </a:lnTo>
                  <a:lnTo>
                    <a:pt x="3270" y="2934"/>
                  </a:lnTo>
                  <a:lnTo>
                    <a:pt x="3270" y="2938"/>
                  </a:lnTo>
                  <a:lnTo>
                    <a:pt x="3274" y="2936"/>
                  </a:lnTo>
                  <a:lnTo>
                    <a:pt x="3278" y="2934"/>
                  </a:lnTo>
                  <a:lnTo>
                    <a:pt x="3280" y="2930"/>
                  </a:lnTo>
                  <a:lnTo>
                    <a:pt x="3282" y="2924"/>
                  </a:lnTo>
                  <a:lnTo>
                    <a:pt x="3284" y="2922"/>
                  </a:lnTo>
                  <a:lnTo>
                    <a:pt x="3292" y="2926"/>
                  </a:lnTo>
                  <a:lnTo>
                    <a:pt x="3300" y="2934"/>
                  </a:lnTo>
                  <a:lnTo>
                    <a:pt x="3302" y="2934"/>
                  </a:lnTo>
                  <a:lnTo>
                    <a:pt x="3304" y="2930"/>
                  </a:lnTo>
                  <a:lnTo>
                    <a:pt x="3304" y="2928"/>
                  </a:lnTo>
                  <a:lnTo>
                    <a:pt x="3306" y="2926"/>
                  </a:lnTo>
                  <a:lnTo>
                    <a:pt x="3312" y="2928"/>
                  </a:lnTo>
                  <a:lnTo>
                    <a:pt x="3318" y="2930"/>
                  </a:lnTo>
                  <a:lnTo>
                    <a:pt x="3324" y="2930"/>
                  </a:lnTo>
                  <a:lnTo>
                    <a:pt x="3324" y="2934"/>
                  </a:lnTo>
                  <a:lnTo>
                    <a:pt x="3322" y="2934"/>
                  </a:lnTo>
                  <a:lnTo>
                    <a:pt x="3320" y="2938"/>
                  </a:lnTo>
                  <a:lnTo>
                    <a:pt x="3320" y="2942"/>
                  </a:lnTo>
                  <a:lnTo>
                    <a:pt x="3324" y="2948"/>
                  </a:lnTo>
                  <a:lnTo>
                    <a:pt x="3326" y="2954"/>
                  </a:lnTo>
                  <a:lnTo>
                    <a:pt x="3326" y="2958"/>
                  </a:lnTo>
                  <a:lnTo>
                    <a:pt x="3324" y="2960"/>
                  </a:lnTo>
                  <a:lnTo>
                    <a:pt x="3324" y="2962"/>
                  </a:lnTo>
                  <a:lnTo>
                    <a:pt x="3324" y="2966"/>
                  </a:lnTo>
                  <a:lnTo>
                    <a:pt x="3328" y="2970"/>
                  </a:lnTo>
                  <a:lnTo>
                    <a:pt x="3332" y="2974"/>
                  </a:lnTo>
                  <a:lnTo>
                    <a:pt x="3334" y="2976"/>
                  </a:lnTo>
                  <a:lnTo>
                    <a:pt x="3334" y="2980"/>
                  </a:lnTo>
                  <a:lnTo>
                    <a:pt x="3332" y="2982"/>
                  </a:lnTo>
                  <a:lnTo>
                    <a:pt x="3330" y="2980"/>
                  </a:lnTo>
                  <a:lnTo>
                    <a:pt x="3328" y="2976"/>
                  </a:lnTo>
                  <a:lnTo>
                    <a:pt x="3326" y="2974"/>
                  </a:lnTo>
                  <a:lnTo>
                    <a:pt x="3322" y="2974"/>
                  </a:lnTo>
                  <a:lnTo>
                    <a:pt x="3312" y="2974"/>
                  </a:lnTo>
                  <a:lnTo>
                    <a:pt x="3310" y="2974"/>
                  </a:lnTo>
                  <a:lnTo>
                    <a:pt x="3312" y="2978"/>
                  </a:lnTo>
                  <a:lnTo>
                    <a:pt x="3312" y="2980"/>
                  </a:lnTo>
                  <a:lnTo>
                    <a:pt x="3312" y="2982"/>
                  </a:lnTo>
                  <a:lnTo>
                    <a:pt x="3310" y="2982"/>
                  </a:lnTo>
                  <a:lnTo>
                    <a:pt x="3308" y="2980"/>
                  </a:lnTo>
                  <a:lnTo>
                    <a:pt x="3306" y="2980"/>
                  </a:lnTo>
                  <a:lnTo>
                    <a:pt x="3302" y="2984"/>
                  </a:lnTo>
                  <a:lnTo>
                    <a:pt x="3302" y="2988"/>
                  </a:lnTo>
                  <a:lnTo>
                    <a:pt x="3304" y="2992"/>
                  </a:lnTo>
                  <a:lnTo>
                    <a:pt x="3308" y="2994"/>
                  </a:lnTo>
                  <a:lnTo>
                    <a:pt x="3312" y="2992"/>
                  </a:lnTo>
                  <a:lnTo>
                    <a:pt x="3314" y="2992"/>
                  </a:lnTo>
                  <a:lnTo>
                    <a:pt x="3316" y="2998"/>
                  </a:lnTo>
                  <a:lnTo>
                    <a:pt x="3318" y="3014"/>
                  </a:lnTo>
                  <a:lnTo>
                    <a:pt x="3318" y="3020"/>
                  </a:lnTo>
                  <a:lnTo>
                    <a:pt x="3320" y="3022"/>
                  </a:lnTo>
                  <a:lnTo>
                    <a:pt x="3324" y="3026"/>
                  </a:lnTo>
                  <a:lnTo>
                    <a:pt x="3324" y="3028"/>
                  </a:lnTo>
                  <a:lnTo>
                    <a:pt x="3322" y="3030"/>
                  </a:lnTo>
                  <a:lnTo>
                    <a:pt x="3324" y="3034"/>
                  </a:lnTo>
                  <a:lnTo>
                    <a:pt x="3326" y="3038"/>
                  </a:lnTo>
                  <a:lnTo>
                    <a:pt x="3324" y="3042"/>
                  </a:lnTo>
                  <a:lnTo>
                    <a:pt x="3320" y="3046"/>
                  </a:lnTo>
                  <a:lnTo>
                    <a:pt x="3316" y="3054"/>
                  </a:lnTo>
                  <a:lnTo>
                    <a:pt x="3308" y="3070"/>
                  </a:lnTo>
                  <a:lnTo>
                    <a:pt x="3308" y="3076"/>
                  </a:lnTo>
                  <a:lnTo>
                    <a:pt x="3308" y="3078"/>
                  </a:lnTo>
                  <a:lnTo>
                    <a:pt x="3310" y="3082"/>
                  </a:lnTo>
                  <a:lnTo>
                    <a:pt x="3310" y="3084"/>
                  </a:lnTo>
                  <a:lnTo>
                    <a:pt x="3312" y="3088"/>
                  </a:lnTo>
                  <a:lnTo>
                    <a:pt x="3312" y="3092"/>
                  </a:lnTo>
                  <a:lnTo>
                    <a:pt x="3314" y="3096"/>
                  </a:lnTo>
                  <a:lnTo>
                    <a:pt x="3312" y="3096"/>
                  </a:lnTo>
                  <a:lnTo>
                    <a:pt x="3308" y="3096"/>
                  </a:lnTo>
                  <a:lnTo>
                    <a:pt x="3308" y="3100"/>
                  </a:lnTo>
                  <a:lnTo>
                    <a:pt x="3310" y="3104"/>
                  </a:lnTo>
                  <a:lnTo>
                    <a:pt x="3312" y="3104"/>
                  </a:lnTo>
                  <a:lnTo>
                    <a:pt x="3316" y="3104"/>
                  </a:lnTo>
                  <a:lnTo>
                    <a:pt x="3316" y="3110"/>
                  </a:lnTo>
                  <a:lnTo>
                    <a:pt x="3316" y="3116"/>
                  </a:lnTo>
                  <a:lnTo>
                    <a:pt x="3318" y="3118"/>
                  </a:lnTo>
                  <a:lnTo>
                    <a:pt x="3322" y="3116"/>
                  </a:lnTo>
                  <a:lnTo>
                    <a:pt x="3326" y="3110"/>
                  </a:lnTo>
                  <a:lnTo>
                    <a:pt x="3330" y="3104"/>
                  </a:lnTo>
                  <a:lnTo>
                    <a:pt x="3330" y="3106"/>
                  </a:lnTo>
                  <a:lnTo>
                    <a:pt x="3330" y="3110"/>
                  </a:lnTo>
                  <a:lnTo>
                    <a:pt x="3330" y="3112"/>
                  </a:lnTo>
                  <a:lnTo>
                    <a:pt x="3334" y="3110"/>
                  </a:lnTo>
                  <a:lnTo>
                    <a:pt x="3334" y="3108"/>
                  </a:lnTo>
                  <a:lnTo>
                    <a:pt x="3338" y="3102"/>
                  </a:lnTo>
                  <a:lnTo>
                    <a:pt x="3342" y="3098"/>
                  </a:lnTo>
                  <a:lnTo>
                    <a:pt x="3346" y="3094"/>
                  </a:lnTo>
                  <a:lnTo>
                    <a:pt x="3348" y="3094"/>
                  </a:lnTo>
                  <a:lnTo>
                    <a:pt x="3348" y="3096"/>
                  </a:lnTo>
                  <a:lnTo>
                    <a:pt x="3346" y="3100"/>
                  </a:lnTo>
                  <a:lnTo>
                    <a:pt x="3344" y="3106"/>
                  </a:lnTo>
                  <a:lnTo>
                    <a:pt x="3346" y="3108"/>
                  </a:lnTo>
                  <a:lnTo>
                    <a:pt x="3350" y="3110"/>
                  </a:lnTo>
                  <a:lnTo>
                    <a:pt x="3354" y="3108"/>
                  </a:lnTo>
                  <a:lnTo>
                    <a:pt x="3356" y="3106"/>
                  </a:lnTo>
                  <a:lnTo>
                    <a:pt x="3356" y="3104"/>
                  </a:lnTo>
                  <a:lnTo>
                    <a:pt x="3354" y="3096"/>
                  </a:lnTo>
                  <a:lnTo>
                    <a:pt x="3354" y="3094"/>
                  </a:lnTo>
                  <a:lnTo>
                    <a:pt x="3356" y="3092"/>
                  </a:lnTo>
                  <a:lnTo>
                    <a:pt x="3358" y="3092"/>
                  </a:lnTo>
                  <a:lnTo>
                    <a:pt x="3358" y="3094"/>
                  </a:lnTo>
                  <a:lnTo>
                    <a:pt x="3360" y="3102"/>
                  </a:lnTo>
                  <a:lnTo>
                    <a:pt x="3362" y="3100"/>
                  </a:lnTo>
                  <a:lnTo>
                    <a:pt x="3366" y="3096"/>
                  </a:lnTo>
                  <a:lnTo>
                    <a:pt x="3368" y="3094"/>
                  </a:lnTo>
                  <a:lnTo>
                    <a:pt x="3368" y="3092"/>
                  </a:lnTo>
                  <a:lnTo>
                    <a:pt x="3364" y="3088"/>
                  </a:lnTo>
                  <a:lnTo>
                    <a:pt x="3362" y="3086"/>
                  </a:lnTo>
                  <a:lnTo>
                    <a:pt x="3366" y="3084"/>
                  </a:lnTo>
                  <a:lnTo>
                    <a:pt x="3376" y="3084"/>
                  </a:lnTo>
                  <a:lnTo>
                    <a:pt x="3384" y="3086"/>
                  </a:lnTo>
                  <a:lnTo>
                    <a:pt x="3390" y="3090"/>
                  </a:lnTo>
                  <a:lnTo>
                    <a:pt x="3394" y="3090"/>
                  </a:lnTo>
                  <a:lnTo>
                    <a:pt x="3396" y="3088"/>
                  </a:lnTo>
                  <a:lnTo>
                    <a:pt x="3396" y="3084"/>
                  </a:lnTo>
                  <a:lnTo>
                    <a:pt x="3396" y="3082"/>
                  </a:lnTo>
                  <a:lnTo>
                    <a:pt x="3400" y="3078"/>
                  </a:lnTo>
                  <a:lnTo>
                    <a:pt x="3406" y="3076"/>
                  </a:lnTo>
                  <a:lnTo>
                    <a:pt x="3412" y="3078"/>
                  </a:lnTo>
                  <a:lnTo>
                    <a:pt x="3418" y="3078"/>
                  </a:lnTo>
                  <a:lnTo>
                    <a:pt x="3422" y="3076"/>
                  </a:lnTo>
                  <a:lnTo>
                    <a:pt x="3428" y="3070"/>
                  </a:lnTo>
                  <a:lnTo>
                    <a:pt x="3434" y="3058"/>
                  </a:lnTo>
                  <a:lnTo>
                    <a:pt x="3438" y="3044"/>
                  </a:lnTo>
                  <a:lnTo>
                    <a:pt x="3440" y="3032"/>
                  </a:lnTo>
                  <a:lnTo>
                    <a:pt x="3440" y="3026"/>
                  </a:lnTo>
                  <a:lnTo>
                    <a:pt x="3436" y="3026"/>
                  </a:lnTo>
                  <a:lnTo>
                    <a:pt x="3434" y="3026"/>
                  </a:lnTo>
                  <a:lnTo>
                    <a:pt x="3432" y="3018"/>
                  </a:lnTo>
                  <a:lnTo>
                    <a:pt x="3434" y="3008"/>
                  </a:lnTo>
                  <a:lnTo>
                    <a:pt x="3436" y="3002"/>
                  </a:lnTo>
                  <a:lnTo>
                    <a:pt x="3436" y="2994"/>
                  </a:lnTo>
                  <a:lnTo>
                    <a:pt x="3436" y="2980"/>
                  </a:lnTo>
                  <a:lnTo>
                    <a:pt x="3432" y="2964"/>
                  </a:lnTo>
                  <a:lnTo>
                    <a:pt x="3426" y="2948"/>
                  </a:lnTo>
                  <a:lnTo>
                    <a:pt x="3418" y="2934"/>
                  </a:lnTo>
                  <a:lnTo>
                    <a:pt x="3410" y="2922"/>
                  </a:lnTo>
                  <a:lnTo>
                    <a:pt x="3402" y="2910"/>
                  </a:lnTo>
                  <a:lnTo>
                    <a:pt x="3398" y="2902"/>
                  </a:lnTo>
                  <a:lnTo>
                    <a:pt x="3392" y="2886"/>
                  </a:lnTo>
                  <a:lnTo>
                    <a:pt x="3388" y="2882"/>
                  </a:lnTo>
                  <a:lnTo>
                    <a:pt x="3386" y="2880"/>
                  </a:lnTo>
                  <a:lnTo>
                    <a:pt x="3380" y="2876"/>
                  </a:lnTo>
                  <a:lnTo>
                    <a:pt x="3374" y="2866"/>
                  </a:lnTo>
                  <a:lnTo>
                    <a:pt x="3370" y="2862"/>
                  </a:lnTo>
                  <a:lnTo>
                    <a:pt x="3366" y="2858"/>
                  </a:lnTo>
                  <a:lnTo>
                    <a:pt x="3360" y="2856"/>
                  </a:lnTo>
                  <a:lnTo>
                    <a:pt x="3354" y="2856"/>
                  </a:lnTo>
                  <a:lnTo>
                    <a:pt x="3352" y="2852"/>
                  </a:lnTo>
                  <a:lnTo>
                    <a:pt x="3352" y="2850"/>
                  </a:lnTo>
                  <a:lnTo>
                    <a:pt x="3354" y="2848"/>
                  </a:lnTo>
                  <a:lnTo>
                    <a:pt x="3356" y="2848"/>
                  </a:lnTo>
                  <a:lnTo>
                    <a:pt x="3358" y="2848"/>
                  </a:lnTo>
                  <a:lnTo>
                    <a:pt x="3360" y="2848"/>
                  </a:lnTo>
                  <a:lnTo>
                    <a:pt x="3360" y="2838"/>
                  </a:lnTo>
                  <a:lnTo>
                    <a:pt x="3358" y="2830"/>
                  </a:lnTo>
                  <a:lnTo>
                    <a:pt x="3358" y="2826"/>
                  </a:lnTo>
                  <a:lnTo>
                    <a:pt x="3360" y="2822"/>
                  </a:lnTo>
                  <a:lnTo>
                    <a:pt x="3362" y="2822"/>
                  </a:lnTo>
                  <a:lnTo>
                    <a:pt x="3368" y="2820"/>
                  </a:lnTo>
                  <a:lnTo>
                    <a:pt x="3372" y="2818"/>
                  </a:lnTo>
                  <a:lnTo>
                    <a:pt x="3374" y="2814"/>
                  </a:lnTo>
                  <a:lnTo>
                    <a:pt x="3376" y="2810"/>
                  </a:lnTo>
                  <a:lnTo>
                    <a:pt x="3378" y="2808"/>
                  </a:lnTo>
                  <a:lnTo>
                    <a:pt x="3384" y="2810"/>
                  </a:lnTo>
                  <a:lnTo>
                    <a:pt x="3386" y="2810"/>
                  </a:lnTo>
                  <a:lnTo>
                    <a:pt x="3390" y="2810"/>
                  </a:lnTo>
                  <a:lnTo>
                    <a:pt x="3396" y="2806"/>
                  </a:lnTo>
                  <a:lnTo>
                    <a:pt x="3402" y="2800"/>
                  </a:lnTo>
                  <a:lnTo>
                    <a:pt x="3426" y="2776"/>
                  </a:lnTo>
                  <a:lnTo>
                    <a:pt x="3434" y="2768"/>
                  </a:lnTo>
                  <a:lnTo>
                    <a:pt x="3442" y="2766"/>
                  </a:lnTo>
                  <a:lnTo>
                    <a:pt x="3444" y="2764"/>
                  </a:lnTo>
                  <a:lnTo>
                    <a:pt x="3446" y="2762"/>
                  </a:lnTo>
                  <a:lnTo>
                    <a:pt x="3448" y="2754"/>
                  </a:lnTo>
                  <a:lnTo>
                    <a:pt x="3448" y="2746"/>
                  </a:lnTo>
                  <a:lnTo>
                    <a:pt x="3448" y="2738"/>
                  </a:lnTo>
                  <a:lnTo>
                    <a:pt x="3448" y="2734"/>
                  </a:lnTo>
                  <a:lnTo>
                    <a:pt x="3448" y="2732"/>
                  </a:lnTo>
                  <a:lnTo>
                    <a:pt x="3446" y="2730"/>
                  </a:lnTo>
                  <a:lnTo>
                    <a:pt x="3444" y="2728"/>
                  </a:lnTo>
                  <a:lnTo>
                    <a:pt x="3444" y="2724"/>
                  </a:lnTo>
                  <a:lnTo>
                    <a:pt x="3450" y="2714"/>
                  </a:lnTo>
                  <a:lnTo>
                    <a:pt x="3464" y="2694"/>
                  </a:lnTo>
                  <a:lnTo>
                    <a:pt x="3474" y="2684"/>
                  </a:lnTo>
                  <a:lnTo>
                    <a:pt x="3478" y="2682"/>
                  </a:lnTo>
                  <a:lnTo>
                    <a:pt x="3480" y="2684"/>
                  </a:lnTo>
                  <a:lnTo>
                    <a:pt x="3482" y="2684"/>
                  </a:lnTo>
                  <a:lnTo>
                    <a:pt x="3488" y="2682"/>
                  </a:lnTo>
                  <a:lnTo>
                    <a:pt x="3492" y="2678"/>
                  </a:lnTo>
                  <a:lnTo>
                    <a:pt x="3492" y="2674"/>
                  </a:lnTo>
                  <a:lnTo>
                    <a:pt x="3492" y="2666"/>
                  </a:lnTo>
                  <a:lnTo>
                    <a:pt x="3492" y="2664"/>
                  </a:lnTo>
                  <a:lnTo>
                    <a:pt x="3498" y="2664"/>
                  </a:lnTo>
                  <a:lnTo>
                    <a:pt x="3506" y="2666"/>
                  </a:lnTo>
                  <a:lnTo>
                    <a:pt x="3510" y="2664"/>
                  </a:lnTo>
                  <a:lnTo>
                    <a:pt x="3514" y="2658"/>
                  </a:lnTo>
                  <a:lnTo>
                    <a:pt x="3518" y="2650"/>
                  </a:lnTo>
                  <a:lnTo>
                    <a:pt x="3524" y="2640"/>
                  </a:lnTo>
                  <a:lnTo>
                    <a:pt x="3524" y="2632"/>
                  </a:lnTo>
                  <a:lnTo>
                    <a:pt x="3526" y="2628"/>
                  </a:lnTo>
                  <a:lnTo>
                    <a:pt x="3528" y="2626"/>
                  </a:lnTo>
                  <a:lnTo>
                    <a:pt x="3532" y="2626"/>
                  </a:lnTo>
                  <a:lnTo>
                    <a:pt x="3536" y="2626"/>
                  </a:lnTo>
                  <a:lnTo>
                    <a:pt x="3536" y="2628"/>
                  </a:lnTo>
                  <a:lnTo>
                    <a:pt x="3536" y="2634"/>
                  </a:lnTo>
                  <a:lnTo>
                    <a:pt x="3534" y="2638"/>
                  </a:lnTo>
                  <a:lnTo>
                    <a:pt x="3536" y="2638"/>
                  </a:lnTo>
                  <a:lnTo>
                    <a:pt x="3538" y="2638"/>
                  </a:lnTo>
                  <a:lnTo>
                    <a:pt x="3542" y="2636"/>
                  </a:lnTo>
                  <a:lnTo>
                    <a:pt x="3548" y="2632"/>
                  </a:lnTo>
                  <a:lnTo>
                    <a:pt x="3550" y="2632"/>
                  </a:lnTo>
                  <a:lnTo>
                    <a:pt x="3552" y="2634"/>
                  </a:lnTo>
                  <a:lnTo>
                    <a:pt x="3552" y="2638"/>
                  </a:lnTo>
                  <a:lnTo>
                    <a:pt x="3552" y="2646"/>
                  </a:lnTo>
                  <a:lnTo>
                    <a:pt x="3554" y="2648"/>
                  </a:lnTo>
                  <a:lnTo>
                    <a:pt x="3556" y="2650"/>
                  </a:lnTo>
                  <a:lnTo>
                    <a:pt x="3570" y="2654"/>
                  </a:lnTo>
                  <a:lnTo>
                    <a:pt x="3580" y="2660"/>
                  </a:lnTo>
                  <a:lnTo>
                    <a:pt x="3584" y="2660"/>
                  </a:lnTo>
                  <a:lnTo>
                    <a:pt x="3590" y="2658"/>
                  </a:lnTo>
                  <a:lnTo>
                    <a:pt x="3598" y="2656"/>
                  </a:lnTo>
                  <a:lnTo>
                    <a:pt x="3608" y="2652"/>
                  </a:lnTo>
                  <a:lnTo>
                    <a:pt x="3616" y="2650"/>
                  </a:lnTo>
                  <a:lnTo>
                    <a:pt x="3622" y="2644"/>
                  </a:lnTo>
                  <a:lnTo>
                    <a:pt x="3632" y="2638"/>
                  </a:lnTo>
                  <a:lnTo>
                    <a:pt x="3648" y="2628"/>
                  </a:lnTo>
                  <a:lnTo>
                    <a:pt x="3658" y="2620"/>
                  </a:lnTo>
                  <a:lnTo>
                    <a:pt x="3666" y="2610"/>
                  </a:lnTo>
                  <a:lnTo>
                    <a:pt x="3686" y="2584"/>
                  </a:lnTo>
                  <a:lnTo>
                    <a:pt x="3712" y="2550"/>
                  </a:lnTo>
                  <a:lnTo>
                    <a:pt x="3728" y="2530"/>
                  </a:lnTo>
                  <a:lnTo>
                    <a:pt x="3748" y="2508"/>
                  </a:lnTo>
                  <a:lnTo>
                    <a:pt x="3768" y="2488"/>
                  </a:lnTo>
                  <a:lnTo>
                    <a:pt x="3780" y="2468"/>
                  </a:lnTo>
                  <a:lnTo>
                    <a:pt x="3790" y="2454"/>
                  </a:lnTo>
                  <a:lnTo>
                    <a:pt x="3796" y="2440"/>
                  </a:lnTo>
                  <a:lnTo>
                    <a:pt x="3804" y="2418"/>
                  </a:lnTo>
                  <a:lnTo>
                    <a:pt x="3808" y="2408"/>
                  </a:lnTo>
                  <a:lnTo>
                    <a:pt x="3816" y="2400"/>
                  </a:lnTo>
                  <a:lnTo>
                    <a:pt x="3824" y="2394"/>
                  </a:lnTo>
                  <a:lnTo>
                    <a:pt x="3828" y="2388"/>
                  </a:lnTo>
                  <a:lnTo>
                    <a:pt x="3832" y="2378"/>
                  </a:lnTo>
                  <a:lnTo>
                    <a:pt x="3834" y="2372"/>
                  </a:lnTo>
                  <a:lnTo>
                    <a:pt x="3838" y="2366"/>
                  </a:lnTo>
                  <a:lnTo>
                    <a:pt x="3844" y="2358"/>
                  </a:lnTo>
                  <a:lnTo>
                    <a:pt x="3854" y="2346"/>
                  </a:lnTo>
                  <a:lnTo>
                    <a:pt x="3860" y="2340"/>
                  </a:lnTo>
                  <a:lnTo>
                    <a:pt x="3866" y="2334"/>
                  </a:lnTo>
                  <a:lnTo>
                    <a:pt x="3874" y="2316"/>
                  </a:lnTo>
                  <a:lnTo>
                    <a:pt x="3880" y="2296"/>
                  </a:lnTo>
                  <a:lnTo>
                    <a:pt x="3882" y="2276"/>
                  </a:lnTo>
                  <a:lnTo>
                    <a:pt x="3884" y="2256"/>
                  </a:lnTo>
                  <a:lnTo>
                    <a:pt x="3884" y="2238"/>
                  </a:lnTo>
                  <a:lnTo>
                    <a:pt x="3882" y="2224"/>
                  </a:lnTo>
                  <a:lnTo>
                    <a:pt x="3880" y="2212"/>
                  </a:lnTo>
                  <a:lnTo>
                    <a:pt x="3878" y="2204"/>
                  </a:lnTo>
                  <a:lnTo>
                    <a:pt x="3878" y="2198"/>
                  </a:lnTo>
                  <a:lnTo>
                    <a:pt x="3880" y="2192"/>
                  </a:lnTo>
                  <a:lnTo>
                    <a:pt x="3882" y="2188"/>
                  </a:lnTo>
                  <a:lnTo>
                    <a:pt x="3888" y="2178"/>
                  </a:lnTo>
                  <a:lnTo>
                    <a:pt x="3892" y="2170"/>
                  </a:lnTo>
                  <a:lnTo>
                    <a:pt x="3896" y="2160"/>
                  </a:lnTo>
                  <a:lnTo>
                    <a:pt x="3898" y="2150"/>
                  </a:lnTo>
                  <a:lnTo>
                    <a:pt x="3904" y="2142"/>
                  </a:lnTo>
                  <a:lnTo>
                    <a:pt x="3914" y="2128"/>
                  </a:lnTo>
                  <a:lnTo>
                    <a:pt x="3920" y="2122"/>
                  </a:lnTo>
                  <a:lnTo>
                    <a:pt x="3922" y="2116"/>
                  </a:lnTo>
                  <a:lnTo>
                    <a:pt x="3920" y="2110"/>
                  </a:lnTo>
                  <a:lnTo>
                    <a:pt x="3916" y="2104"/>
                  </a:lnTo>
                  <a:lnTo>
                    <a:pt x="3910" y="2098"/>
                  </a:lnTo>
                  <a:lnTo>
                    <a:pt x="3908" y="2094"/>
                  </a:lnTo>
                  <a:lnTo>
                    <a:pt x="3908" y="2090"/>
                  </a:lnTo>
                  <a:lnTo>
                    <a:pt x="3910" y="2086"/>
                  </a:lnTo>
                  <a:lnTo>
                    <a:pt x="3910" y="2078"/>
                  </a:lnTo>
                  <a:lnTo>
                    <a:pt x="3910" y="2072"/>
                  </a:lnTo>
                  <a:lnTo>
                    <a:pt x="3906" y="2066"/>
                  </a:lnTo>
                  <a:lnTo>
                    <a:pt x="3904" y="2062"/>
                  </a:lnTo>
                  <a:lnTo>
                    <a:pt x="3906" y="2058"/>
                  </a:lnTo>
                  <a:lnTo>
                    <a:pt x="3914" y="2052"/>
                  </a:lnTo>
                  <a:lnTo>
                    <a:pt x="3918" y="2050"/>
                  </a:lnTo>
                  <a:lnTo>
                    <a:pt x="3920" y="2046"/>
                  </a:lnTo>
                  <a:lnTo>
                    <a:pt x="3918" y="2042"/>
                  </a:lnTo>
                  <a:lnTo>
                    <a:pt x="3910" y="2034"/>
                  </a:lnTo>
                  <a:lnTo>
                    <a:pt x="3892" y="2020"/>
                  </a:lnTo>
                  <a:lnTo>
                    <a:pt x="3880" y="2010"/>
                  </a:lnTo>
                  <a:lnTo>
                    <a:pt x="3864" y="1990"/>
                  </a:lnTo>
                  <a:lnTo>
                    <a:pt x="3858" y="1986"/>
                  </a:lnTo>
                  <a:lnTo>
                    <a:pt x="3854" y="1984"/>
                  </a:lnTo>
                  <a:lnTo>
                    <a:pt x="3842" y="1984"/>
                  </a:lnTo>
                  <a:lnTo>
                    <a:pt x="3832" y="1986"/>
                  </a:lnTo>
                  <a:lnTo>
                    <a:pt x="3826" y="1986"/>
                  </a:lnTo>
                  <a:lnTo>
                    <a:pt x="3820" y="1984"/>
                  </a:lnTo>
                  <a:lnTo>
                    <a:pt x="3814" y="1982"/>
                  </a:lnTo>
                  <a:lnTo>
                    <a:pt x="3812" y="1984"/>
                  </a:lnTo>
                  <a:lnTo>
                    <a:pt x="3808" y="1996"/>
                  </a:lnTo>
                  <a:lnTo>
                    <a:pt x="3804" y="2004"/>
                  </a:lnTo>
                  <a:lnTo>
                    <a:pt x="3800" y="2012"/>
                  </a:lnTo>
                  <a:lnTo>
                    <a:pt x="3792" y="2018"/>
                  </a:lnTo>
                  <a:lnTo>
                    <a:pt x="3780" y="2024"/>
                  </a:lnTo>
                  <a:lnTo>
                    <a:pt x="3772" y="2026"/>
                  </a:lnTo>
                  <a:lnTo>
                    <a:pt x="3766" y="2026"/>
                  </a:lnTo>
                  <a:lnTo>
                    <a:pt x="3764" y="2024"/>
                  </a:lnTo>
                  <a:lnTo>
                    <a:pt x="3762" y="2022"/>
                  </a:lnTo>
                  <a:lnTo>
                    <a:pt x="3760" y="2018"/>
                  </a:lnTo>
                  <a:lnTo>
                    <a:pt x="3762" y="2014"/>
                  </a:lnTo>
                  <a:lnTo>
                    <a:pt x="3764" y="2002"/>
                  </a:lnTo>
                  <a:lnTo>
                    <a:pt x="3768" y="1992"/>
                  </a:lnTo>
                  <a:lnTo>
                    <a:pt x="3772" y="1984"/>
                  </a:lnTo>
                  <a:lnTo>
                    <a:pt x="3770" y="1982"/>
                  </a:lnTo>
                  <a:lnTo>
                    <a:pt x="3768" y="1980"/>
                  </a:lnTo>
                  <a:lnTo>
                    <a:pt x="3766" y="1980"/>
                  </a:lnTo>
                  <a:lnTo>
                    <a:pt x="3760" y="1982"/>
                  </a:lnTo>
                  <a:lnTo>
                    <a:pt x="3750" y="1986"/>
                  </a:lnTo>
                  <a:lnTo>
                    <a:pt x="3746" y="1992"/>
                  </a:lnTo>
                  <a:lnTo>
                    <a:pt x="3746" y="1996"/>
                  </a:lnTo>
                  <a:lnTo>
                    <a:pt x="3748" y="2000"/>
                  </a:lnTo>
                  <a:lnTo>
                    <a:pt x="3750" y="2002"/>
                  </a:lnTo>
                  <a:lnTo>
                    <a:pt x="3750" y="2004"/>
                  </a:lnTo>
                  <a:lnTo>
                    <a:pt x="3746" y="2008"/>
                  </a:lnTo>
                  <a:lnTo>
                    <a:pt x="3738" y="2008"/>
                  </a:lnTo>
                  <a:lnTo>
                    <a:pt x="3732" y="2008"/>
                  </a:lnTo>
                  <a:lnTo>
                    <a:pt x="3730" y="2008"/>
                  </a:lnTo>
                  <a:lnTo>
                    <a:pt x="3728" y="2006"/>
                  </a:lnTo>
                  <a:lnTo>
                    <a:pt x="3728" y="2002"/>
                  </a:lnTo>
                  <a:lnTo>
                    <a:pt x="3730" y="1994"/>
                  </a:lnTo>
                  <a:lnTo>
                    <a:pt x="3734" y="1986"/>
                  </a:lnTo>
                  <a:lnTo>
                    <a:pt x="3736" y="1976"/>
                  </a:lnTo>
                  <a:lnTo>
                    <a:pt x="3736" y="1972"/>
                  </a:lnTo>
                  <a:lnTo>
                    <a:pt x="3734" y="1968"/>
                  </a:lnTo>
                  <a:lnTo>
                    <a:pt x="3732" y="1966"/>
                  </a:lnTo>
                  <a:lnTo>
                    <a:pt x="3728" y="1962"/>
                  </a:lnTo>
                  <a:lnTo>
                    <a:pt x="3722" y="1962"/>
                  </a:lnTo>
                  <a:lnTo>
                    <a:pt x="3714" y="1960"/>
                  </a:lnTo>
                  <a:lnTo>
                    <a:pt x="3696" y="1962"/>
                  </a:lnTo>
                  <a:lnTo>
                    <a:pt x="3682" y="1960"/>
                  </a:lnTo>
                  <a:lnTo>
                    <a:pt x="3672" y="1958"/>
                  </a:lnTo>
                  <a:lnTo>
                    <a:pt x="3666" y="1954"/>
                  </a:lnTo>
                  <a:lnTo>
                    <a:pt x="3666" y="1950"/>
                  </a:lnTo>
                  <a:lnTo>
                    <a:pt x="3666" y="1948"/>
                  </a:lnTo>
                  <a:lnTo>
                    <a:pt x="3674" y="1938"/>
                  </a:lnTo>
                  <a:lnTo>
                    <a:pt x="3686" y="1928"/>
                  </a:lnTo>
                  <a:lnTo>
                    <a:pt x="3706" y="1912"/>
                  </a:lnTo>
                  <a:lnTo>
                    <a:pt x="3746" y="1886"/>
                  </a:lnTo>
                  <a:lnTo>
                    <a:pt x="3768" y="1868"/>
                  </a:lnTo>
                  <a:lnTo>
                    <a:pt x="3776" y="1862"/>
                  </a:lnTo>
                  <a:lnTo>
                    <a:pt x="3782" y="1852"/>
                  </a:lnTo>
                  <a:lnTo>
                    <a:pt x="3788" y="1844"/>
                  </a:lnTo>
                  <a:lnTo>
                    <a:pt x="3794" y="1832"/>
                  </a:lnTo>
                  <a:lnTo>
                    <a:pt x="3802" y="1818"/>
                  </a:lnTo>
                  <a:lnTo>
                    <a:pt x="3812" y="1808"/>
                  </a:lnTo>
                  <a:lnTo>
                    <a:pt x="3824" y="1800"/>
                  </a:lnTo>
                  <a:lnTo>
                    <a:pt x="3838" y="1790"/>
                  </a:lnTo>
                  <a:lnTo>
                    <a:pt x="3852" y="1782"/>
                  </a:lnTo>
                  <a:lnTo>
                    <a:pt x="3866" y="1772"/>
                  </a:lnTo>
                  <a:lnTo>
                    <a:pt x="3878" y="1760"/>
                  </a:lnTo>
                  <a:lnTo>
                    <a:pt x="3882" y="1752"/>
                  </a:lnTo>
                  <a:lnTo>
                    <a:pt x="3886" y="1746"/>
                  </a:lnTo>
                  <a:lnTo>
                    <a:pt x="3894" y="1728"/>
                  </a:lnTo>
                  <a:lnTo>
                    <a:pt x="3908" y="1712"/>
                  </a:lnTo>
                  <a:lnTo>
                    <a:pt x="3926" y="1696"/>
                  </a:lnTo>
                  <a:lnTo>
                    <a:pt x="3944" y="1682"/>
                  </a:lnTo>
                  <a:lnTo>
                    <a:pt x="3966" y="1672"/>
                  </a:lnTo>
                  <a:lnTo>
                    <a:pt x="3986" y="1664"/>
                  </a:lnTo>
                  <a:lnTo>
                    <a:pt x="4006" y="1660"/>
                  </a:lnTo>
                  <a:lnTo>
                    <a:pt x="4014" y="1660"/>
                  </a:lnTo>
                  <a:lnTo>
                    <a:pt x="4022" y="1662"/>
                  </a:lnTo>
                  <a:lnTo>
                    <a:pt x="4036" y="1664"/>
                  </a:lnTo>
                  <a:lnTo>
                    <a:pt x="4048" y="1666"/>
                  </a:lnTo>
                  <a:lnTo>
                    <a:pt x="4068" y="1664"/>
                  </a:lnTo>
                  <a:lnTo>
                    <a:pt x="4082" y="1664"/>
                  </a:lnTo>
                  <a:lnTo>
                    <a:pt x="4090" y="1666"/>
                  </a:lnTo>
                  <a:lnTo>
                    <a:pt x="4098" y="1670"/>
                  </a:lnTo>
                  <a:lnTo>
                    <a:pt x="4104" y="1672"/>
                  </a:lnTo>
                  <a:lnTo>
                    <a:pt x="4108" y="1672"/>
                  </a:lnTo>
                  <a:lnTo>
                    <a:pt x="4110" y="1670"/>
                  </a:lnTo>
                  <a:lnTo>
                    <a:pt x="4112" y="1666"/>
                  </a:lnTo>
                  <a:lnTo>
                    <a:pt x="4116" y="1662"/>
                  </a:lnTo>
                  <a:lnTo>
                    <a:pt x="4124" y="1660"/>
                  </a:lnTo>
                  <a:lnTo>
                    <a:pt x="4136" y="1658"/>
                  </a:lnTo>
                  <a:lnTo>
                    <a:pt x="4154" y="1660"/>
                  </a:lnTo>
                  <a:lnTo>
                    <a:pt x="4188" y="1668"/>
                  </a:lnTo>
                  <a:lnTo>
                    <a:pt x="4200" y="1670"/>
                  </a:lnTo>
                  <a:lnTo>
                    <a:pt x="4208" y="1670"/>
                  </a:lnTo>
                  <a:lnTo>
                    <a:pt x="4214" y="1670"/>
                  </a:lnTo>
                  <a:lnTo>
                    <a:pt x="4220" y="1666"/>
                  </a:lnTo>
                  <a:lnTo>
                    <a:pt x="4224" y="1658"/>
                  </a:lnTo>
                  <a:lnTo>
                    <a:pt x="4228" y="1648"/>
                  </a:lnTo>
                  <a:lnTo>
                    <a:pt x="4230" y="1646"/>
                  </a:lnTo>
                  <a:lnTo>
                    <a:pt x="4236" y="1644"/>
                  </a:lnTo>
                  <a:lnTo>
                    <a:pt x="4250" y="1642"/>
                  </a:lnTo>
                  <a:lnTo>
                    <a:pt x="4272" y="1642"/>
                  </a:lnTo>
                  <a:lnTo>
                    <a:pt x="4294" y="1644"/>
                  </a:lnTo>
                  <a:lnTo>
                    <a:pt x="4314" y="1648"/>
                  </a:lnTo>
                  <a:lnTo>
                    <a:pt x="4322" y="1652"/>
                  </a:lnTo>
                  <a:lnTo>
                    <a:pt x="4328" y="1656"/>
                  </a:lnTo>
                  <a:lnTo>
                    <a:pt x="4330" y="1660"/>
                  </a:lnTo>
                  <a:lnTo>
                    <a:pt x="4330" y="1664"/>
                  </a:lnTo>
                  <a:lnTo>
                    <a:pt x="4328" y="1670"/>
                  </a:lnTo>
                  <a:lnTo>
                    <a:pt x="4320" y="1676"/>
                  </a:lnTo>
                  <a:lnTo>
                    <a:pt x="4314" y="1682"/>
                  </a:lnTo>
                  <a:lnTo>
                    <a:pt x="4312" y="1686"/>
                  </a:lnTo>
                  <a:lnTo>
                    <a:pt x="4312" y="1688"/>
                  </a:lnTo>
                  <a:lnTo>
                    <a:pt x="4314" y="1690"/>
                  </a:lnTo>
                  <a:lnTo>
                    <a:pt x="4324" y="1692"/>
                  </a:lnTo>
                  <a:lnTo>
                    <a:pt x="4340" y="1690"/>
                  </a:lnTo>
                  <a:lnTo>
                    <a:pt x="4358" y="1688"/>
                  </a:lnTo>
                  <a:lnTo>
                    <a:pt x="4374" y="1684"/>
                  </a:lnTo>
                  <a:lnTo>
                    <a:pt x="4386" y="1680"/>
                  </a:lnTo>
                  <a:lnTo>
                    <a:pt x="4394" y="1676"/>
                  </a:lnTo>
                  <a:lnTo>
                    <a:pt x="4398" y="1670"/>
                  </a:lnTo>
                  <a:lnTo>
                    <a:pt x="4404" y="1670"/>
                  </a:lnTo>
                  <a:lnTo>
                    <a:pt x="4410" y="1674"/>
                  </a:lnTo>
                  <a:lnTo>
                    <a:pt x="4418" y="1678"/>
                  </a:lnTo>
                  <a:lnTo>
                    <a:pt x="4426" y="1682"/>
                  </a:lnTo>
                  <a:lnTo>
                    <a:pt x="4436" y="1684"/>
                  </a:lnTo>
                  <a:lnTo>
                    <a:pt x="4448" y="1682"/>
                  </a:lnTo>
                  <a:lnTo>
                    <a:pt x="4454" y="1680"/>
                  </a:lnTo>
                  <a:lnTo>
                    <a:pt x="4462" y="1676"/>
                  </a:lnTo>
                  <a:lnTo>
                    <a:pt x="4466" y="1672"/>
                  </a:lnTo>
                  <a:lnTo>
                    <a:pt x="4468" y="1668"/>
                  </a:lnTo>
                  <a:lnTo>
                    <a:pt x="4468" y="1664"/>
                  </a:lnTo>
                  <a:lnTo>
                    <a:pt x="4466" y="1660"/>
                  </a:lnTo>
                  <a:lnTo>
                    <a:pt x="4458" y="1652"/>
                  </a:lnTo>
                  <a:lnTo>
                    <a:pt x="4448" y="1646"/>
                  </a:lnTo>
                  <a:lnTo>
                    <a:pt x="4442" y="1642"/>
                  </a:lnTo>
                  <a:lnTo>
                    <a:pt x="4440" y="1636"/>
                  </a:lnTo>
                  <a:lnTo>
                    <a:pt x="4438" y="1632"/>
                  </a:lnTo>
                  <a:lnTo>
                    <a:pt x="4438" y="1626"/>
                  </a:lnTo>
                  <a:lnTo>
                    <a:pt x="4440" y="1618"/>
                  </a:lnTo>
                  <a:lnTo>
                    <a:pt x="4446" y="1612"/>
                  </a:lnTo>
                  <a:lnTo>
                    <a:pt x="4456" y="1602"/>
                  </a:lnTo>
                  <a:lnTo>
                    <a:pt x="4468" y="1592"/>
                  </a:lnTo>
                  <a:lnTo>
                    <a:pt x="4496" y="1572"/>
                  </a:lnTo>
                  <a:lnTo>
                    <a:pt x="4514" y="1556"/>
                  </a:lnTo>
                  <a:lnTo>
                    <a:pt x="4536" y="1530"/>
                  </a:lnTo>
                  <a:lnTo>
                    <a:pt x="4546" y="1522"/>
                  </a:lnTo>
                  <a:lnTo>
                    <a:pt x="4562" y="1514"/>
                  </a:lnTo>
                  <a:lnTo>
                    <a:pt x="4584" y="1508"/>
                  </a:lnTo>
                  <a:lnTo>
                    <a:pt x="4616" y="1502"/>
                  </a:lnTo>
                  <a:lnTo>
                    <a:pt x="4630" y="1502"/>
                  </a:lnTo>
                  <a:lnTo>
                    <a:pt x="4642" y="1504"/>
                  </a:lnTo>
                  <a:lnTo>
                    <a:pt x="4650" y="1508"/>
                  </a:lnTo>
                  <a:lnTo>
                    <a:pt x="4656" y="1514"/>
                  </a:lnTo>
                  <a:lnTo>
                    <a:pt x="4660" y="1520"/>
                  </a:lnTo>
                  <a:lnTo>
                    <a:pt x="4664" y="1528"/>
                  </a:lnTo>
                  <a:lnTo>
                    <a:pt x="4664" y="1546"/>
                  </a:lnTo>
                  <a:lnTo>
                    <a:pt x="4666" y="1562"/>
                  </a:lnTo>
                  <a:lnTo>
                    <a:pt x="4666" y="1568"/>
                  </a:lnTo>
                  <a:lnTo>
                    <a:pt x="4668" y="1574"/>
                  </a:lnTo>
                  <a:lnTo>
                    <a:pt x="4672" y="1578"/>
                  </a:lnTo>
                  <a:lnTo>
                    <a:pt x="4676" y="1580"/>
                  </a:lnTo>
                  <a:lnTo>
                    <a:pt x="4684" y="1578"/>
                  </a:lnTo>
                  <a:lnTo>
                    <a:pt x="4694" y="1574"/>
                  </a:lnTo>
                  <a:lnTo>
                    <a:pt x="4714" y="1562"/>
                  </a:lnTo>
                  <a:lnTo>
                    <a:pt x="4728" y="1550"/>
                  </a:lnTo>
                  <a:lnTo>
                    <a:pt x="4738" y="1540"/>
                  </a:lnTo>
                  <a:lnTo>
                    <a:pt x="4746" y="1530"/>
                  </a:lnTo>
                  <a:lnTo>
                    <a:pt x="4752" y="1524"/>
                  </a:lnTo>
                  <a:lnTo>
                    <a:pt x="4758" y="1520"/>
                  </a:lnTo>
                  <a:lnTo>
                    <a:pt x="4766" y="1518"/>
                  </a:lnTo>
                  <a:lnTo>
                    <a:pt x="4778" y="1520"/>
                  </a:lnTo>
                  <a:lnTo>
                    <a:pt x="4784" y="1522"/>
                  </a:lnTo>
                  <a:lnTo>
                    <a:pt x="4788" y="1520"/>
                  </a:lnTo>
                  <a:lnTo>
                    <a:pt x="4790" y="1518"/>
                  </a:lnTo>
                  <a:lnTo>
                    <a:pt x="4792" y="1514"/>
                  </a:lnTo>
                  <a:lnTo>
                    <a:pt x="4790" y="1502"/>
                  </a:lnTo>
                  <a:lnTo>
                    <a:pt x="4788" y="1486"/>
                  </a:lnTo>
                  <a:lnTo>
                    <a:pt x="4788" y="1472"/>
                  </a:lnTo>
                  <a:lnTo>
                    <a:pt x="4790" y="1464"/>
                  </a:lnTo>
                  <a:lnTo>
                    <a:pt x="4792" y="1458"/>
                  </a:lnTo>
                  <a:lnTo>
                    <a:pt x="4796" y="1452"/>
                  </a:lnTo>
                  <a:lnTo>
                    <a:pt x="4802" y="1448"/>
                  </a:lnTo>
                  <a:lnTo>
                    <a:pt x="4812" y="1446"/>
                  </a:lnTo>
                  <a:lnTo>
                    <a:pt x="4824" y="1446"/>
                  </a:lnTo>
                  <a:lnTo>
                    <a:pt x="4854" y="1446"/>
                  </a:lnTo>
                  <a:lnTo>
                    <a:pt x="4856" y="1448"/>
                  </a:lnTo>
                  <a:lnTo>
                    <a:pt x="4858" y="1448"/>
                  </a:lnTo>
                  <a:lnTo>
                    <a:pt x="4854" y="1452"/>
                  </a:lnTo>
                  <a:lnTo>
                    <a:pt x="4848" y="1460"/>
                  </a:lnTo>
                  <a:lnTo>
                    <a:pt x="4838" y="1472"/>
                  </a:lnTo>
                  <a:lnTo>
                    <a:pt x="4830" y="1490"/>
                  </a:lnTo>
                  <a:lnTo>
                    <a:pt x="4828" y="1500"/>
                  </a:lnTo>
                  <a:lnTo>
                    <a:pt x="4824" y="1512"/>
                  </a:lnTo>
                  <a:lnTo>
                    <a:pt x="4822" y="1526"/>
                  </a:lnTo>
                  <a:lnTo>
                    <a:pt x="4818" y="1536"/>
                  </a:lnTo>
                  <a:lnTo>
                    <a:pt x="4814" y="1544"/>
                  </a:lnTo>
                  <a:lnTo>
                    <a:pt x="4810" y="1552"/>
                  </a:lnTo>
                  <a:lnTo>
                    <a:pt x="4798" y="1564"/>
                  </a:lnTo>
                  <a:lnTo>
                    <a:pt x="4784" y="1572"/>
                  </a:lnTo>
                  <a:lnTo>
                    <a:pt x="4766" y="1582"/>
                  </a:lnTo>
                  <a:lnTo>
                    <a:pt x="4748" y="1594"/>
                  </a:lnTo>
                  <a:lnTo>
                    <a:pt x="4726" y="1612"/>
                  </a:lnTo>
                  <a:lnTo>
                    <a:pt x="4716" y="1622"/>
                  </a:lnTo>
                  <a:lnTo>
                    <a:pt x="4704" y="1636"/>
                  </a:lnTo>
                  <a:lnTo>
                    <a:pt x="4664" y="1686"/>
                  </a:lnTo>
                  <a:lnTo>
                    <a:pt x="4646" y="1706"/>
                  </a:lnTo>
                  <a:lnTo>
                    <a:pt x="4630" y="1722"/>
                  </a:lnTo>
                  <a:lnTo>
                    <a:pt x="4614" y="1734"/>
                  </a:lnTo>
                  <a:lnTo>
                    <a:pt x="4600" y="1744"/>
                  </a:lnTo>
                  <a:lnTo>
                    <a:pt x="4584" y="1752"/>
                  </a:lnTo>
                  <a:lnTo>
                    <a:pt x="4568" y="1756"/>
                  </a:lnTo>
                  <a:lnTo>
                    <a:pt x="4554" y="1760"/>
                  </a:lnTo>
                  <a:lnTo>
                    <a:pt x="4546" y="1764"/>
                  </a:lnTo>
                  <a:lnTo>
                    <a:pt x="4544" y="1770"/>
                  </a:lnTo>
                  <a:lnTo>
                    <a:pt x="4542" y="1776"/>
                  </a:lnTo>
                  <a:lnTo>
                    <a:pt x="4542" y="1784"/>
                  </a:lnTo>
                  <a:lnTo>
                    <a:pt x="4540" y="1792"/>
                  </a:lnTo>
                  <a:lnTo>
                    <a:pt x="4532" y="1802"/>
                  </a:lnTo>
                  <a:lnTo>
                    <a:pt x="4520" y="1812"/>
                  </a:lnTo>
                  <a:lnTo>
                    <a:pt x="4514" y="1820"/>
                  </a:lnTo>
                  <a:lnTo>
                    <a:pt x="4508" y="1828"/>
                  </a:lnTo>
                  <a:lnTo>
                    <a:pt x="4502" y="1840"/>
                  </a:lnTo>
                  <a:lnTo>
                    <a:pt x="4498" y="1854"/>
                  </a:lnTo>
                  <a:lnTo>
                    <a:pt x="4496" y="1868"/>
                  </a:lnTo>
                  <a:lnTo>
                    <a:pt x="4494" y="1886"/>
                  </a:lnTo>
                  <a:lnTo>
                    <a:pt x="4494" y="1922"/>
                  </a:lnTo>
                  <a:lnTo>
                    <a:pt x="4496" y="1962"/>
                  </a:lnTo>
                  <a:lnTo>
                    <a:pt x="4502" y="2006"/>
                  </a:lnTo>
                  <a:lnTo>
                    <a:pt x="4508" y="2050"/>
                  </a:lnTo>
                  <a:lnTo>
                    <a:pt x="4518" y="2092"/>
                  </a:lnTo>
                  <a:lnTo>
                    <a:pt x="4520" y="2110"/>
                  </a:lnTo>
                  <a:lnTo>
                    <a:pt x="4522" y="2132"/>
                  </a:lnTo>
                  <a:lnTo>
                    <a:pt x="4526" y="2152"/>
                  </a:lnTo>
                  <a:lnTo>
                    <a:pt x="4530" y="2168"/>
                  </a:lnTo>
                  <a:lnTo>
                    <a:pt x="4532" y="2172"/>
                  </a:lnTo>
                  <a:lnTo>
                    <a:pt x="4536" y="2176"/>
                  </a:lnTo>
                  <a:lnTo>
                    <a:pt x="4542" y="2178"/>
                  </a:lnTo>
                  <a:lnTo>
                    <a:pt x="4548" y="2176"/>
                  </a:lnTo>
                  <a:lnTo>
                    <a:pt x="4556" y="2172"/>
                  </a:lnTo>
                  <a:lnTo>
                    <a:pt x="4564" y="2164"/>
                  </a:lnTo>
                  <a:lnTo>
                    <a:pt x="4574" y="2152"/>
                  </a:lnTo>
                  <a:lnTo>
                    <a:pt x="4588" y="2136"/>
                  </a:lnTo>
                  <a:lnTo>
                    <a:pt x="4594" y="2124"/>
                  </a:lnTo>
                  <a:lnTo>
                    <a:pt x="4600" y="2114"/>
                  </a:lnTo>
                  <a:lnTo>
                    <a:pt x="4608" y="2094"/>
                  </a:lnTo>
                  <a:lnTo>
                    <a:pt x="4610" y="2080"/>
                  </a:lnTo>
                  <a:lnTo>
                    <a:pt x="4612" y="2068"/>
                  </a:lnTo>
                  <a:lnTo>
                    <a:pt x="4612" y="2060"/>
                  </a:lnTo>
                  <a:lnTo>
                    <a:pt x="4614" y="2056"/>
                  </a:lnTo>
                  <a:lnTo>
                    <a:pt x="4618" y="2054"/>
                  </a:lnTo>
                  <a:lnTo>
                    <a:pt x="4626" y="2050"/>
                  </a:lnTo>
                  <a:lnTo>
                    <a:pt x="4644" y="2050"/>
                  </a:lnTo>
                  <a:lnTo>
                    <a:pt x="4654" y="2048"/>
                  </a:lnTo>
                  <a:lnTo>
                    <a:pt x="4660" y="2046"/>
                  </a:lnTo>
                  <a:lnTo>
                    <a:pt x="4664" y="2042"/>
                  </a:lnTo>
                  <a:lnTo>
                    <a:pt x="4668" y="2038"/>
                  </a:lnTo>
                  <a:lnTo>
                    <a:pt x="4670" y="2024"/>
                  </a:lnTo>
                  <a:lnTo>
                    <a:pt x="4670" y="2010"/>
                  </a:lnTo>
                  <a:lnTo>
                    <a:pt x="4670" y="1996"/>
                  </a:lnTo>
                  <a:lnTo>
                    <a:pt x="4672" y="1988"/>
                  </a:lnTo>
                  <a:lnTo>
                    <a:pt x="4676" y="1982"/>
                  </a:lnTo>
                  <a:lnTo>
                    <a:pt x="4680" y="1976"/>
                  </a:lnTo>
                  <a:lnTo>
                    <a:pt x="4686" y="1972"/>
                  </a:lnTo>
                  <a:lnTo>
                    <a:pt x="4694" y="1968"/>
                  </a:lnTo>
                  <a:lnTo>
                    <a:pt x="4704" y="1968"/>
                  </a:lnTo>
                  <a:lnTo>
                    <a:pt x="4730" y="1964"/>
                  </a:lnTo>
                  <a:lnTo>
                    <a:pt x="4740" y="1960"/>
                  </a:lnTo>
                  <a:lnTo>
                    <a:pt x="4744" y="1956"/>
                  </a:lnTo>
                  <a:lnTo>
                    <a:pt x="4748" y="1952"/>
                  </a:lnTo>
                  <a:lnTo>
                    <a:pt x="4750" y="1948"/>
                  </a:lnTo>
                  <a:lnTo>
                    <a:pt x="4750" y="1944"/>
                  </a:lnTo>
                  <a:lnTo>
                    <a:pt x="4748" y="1938"/>
                  </a:lnTo>
                  <a:lnTo>
                    <a:pt x="4744" y="1926"/>
                  </a:lnTo>
                  <a:lnTo>
                    <a:pt x="4740" y="1912"/>
                  </a:lnTo>
                  <a:lnTo>
                    <a:pt x="4738" y="1904"/>
                  </a:lnTo>
                  <a:lnTo>
                    <a:pt x="4738" y="1896"/>
                  </a:lnTo>
                  <a:lnTo>
                    <a:pt x="4740" y="1888"/>
                  </a:lnTo>
                  <a:lnTo>
                    <a:pt x="4744" y="1880"/>
                  </a:lnTo>
                  <a:lnTo>
                    <a:pt x="4748" y="1874"/>
                  </a:lnTo>
                  <a:lnTo>
                    <a:pt x="4752" y="1870"/>
                  </a:lnTo>
                  <a:lnTo>
                    <a:pt x="4756" y="1866"/>
                  </a:lnTo>
                  <a:lnTo>
                    <a:pt x="4760" y="1866"/>
                  </a:lnTo>
                  <a:lnTo>
                    <a:pt x="4770" y="1866"/>
                  </a:lnTo>
                  <a:lnTo>
                    <a:pt x="4778" y="1870"/>
                  </a:lnTo>
                  <a:lnTo>
                    <a:pt x="4784" y="1874"/>
                  </a:lnTo>
                  <a:lnTo>
                    <a:pt x="4792" y="1874"/>
                  </a:lnTo>
                  <a:lnTo>
                    <a:pt x="4794" y="1874"/>
                  </a:lnTo>
                  <a:lnTo>
                    <a:pt x="4796" y="1872"/>
                  </a:lnTo>
                  <a:lnTo>
                    <a:pt x="4800" y="1862"/>
                  </a:lnTo>
                  <a:lnTo>
                    <a:pt x="4800" y="1854"/>
                  </a:lnTo>
                  <a:lnTo>
                    <a:pt x="4800" y="1846"/>
                  </a:lnTo>
                  <a:lnTo>
                    <a:pt x="4798" y="1840"/>
                  </a:lnTo>
                  <a:lnTo>
                    <a:pt x="4796" y="1836"/>
                  </a:lnTo>
                  <a:lnTo>
                    <a:pt x="4788" y="1828"/>
                  </a:lnTo>
                  <a:lnTo>
                    <a:pt x="4782" y="1822"/>
                  </a:lnTo>
                  <a:lnTo>
                    <a:pt x="4774" y="1816"/>
                  </a:lnTo>
                  <a:lnTo>
                    <a:pt x="4772" y="1814"/>
                  </a:lnTo>
                  <a:lnTo>
                    <a:pt x="4772" y="1810"/>
                  </a:lnTo>
                  <a:lnTo>
                    <a:pt x="4772" y="1806"/>
                  </a:lnTo>
                  <a:lnTo>
                    <a:pt x="4774" y="1802"/>
                  </a:lnTo>
                  <a:lnTo>
                    <a:pt x="4782" y="1790"/>
                  </a:lnTo>
                  <a:lnTo>
                    <a:pt x="4790" y="1780"/>
                  </a:lnTo>
                  <a:lnTo>
                    <a:pt x="4794" y="1772"/>
                  </a:lnTo>
                  <a:lnTo>
                    <a:pt x="4794" y="1766"/>
                  </a:lnTo>
                  <a:lnTo>
                    <a:pt x="4792" y="1760"/>
                  </a:lnTo>
                  <a:lnTo>
                    <a:pt x="4788" y="1756"/>
                  </a:lnTo>
                  <a:lnTo>
                    <a:pt x="4782" y="1752"/>
                  </a:lnTo>
                  <a:lnTo>
                    <a:pt x="4768" y="1748"/>
                  </a:lnTo>
                  <a:lnTo>
                    <a:pt x="4756" y="1744"/>
                  </a:lnTo>
                  <a:lnTo>
                    <a:pt x="4750" y="1740"/>
                  </a:lnTo>
                  <a:lnTo>
                    <a:pt x="4746" y="1738"/>
                  </a:lnTo>
                  <a:lnTo>
                    <a:pt x="4746" y="1732"/>
                  </a:lnTo>
                  <a:lnTo>
                    <a:pt x="4748" y="1728"/>
                  </a:lnTo>
                  <a:lnTo>
                    <a:pt x="4752" y="1720"/>
                  </a:lnTo>
                  <a:lnTo>
                    <a:pt x="4762" y="1712"/>
                  </a:lnTo>
                  <a:lnTo>
                    <a:pt x="4782" y="1694"/>
                  </a:lnTo>
                  <a:lnTo>
                    <a:pt x="4794" y="1678"/>
                  </a:lnTo>
                  <a:lnTo>
                    <a:pt x="4800" y="1664"/>
                  </a:lnTo>
                  <a:lnTo>
                    <a:pt x="4804" y="1652"/>
                  </a:lnTo>
                  <a:lnTo>
                    <a:pt x="4806" y="1642"/>
                  </a:lnTo>
                  <a:lnTo>
                    <a:pt x="4810" y="1634"/>
                  </a:lnTo>
                  <a:lnTo>
                    <a:pt x="4816" y="1628"/>
                  </a:lnTo>
                  <a:lnTo>
                    <a:pt x="4828" y="1622"/>
                  </a:lnTo>
                  <a:lnTo>
                    <a:pt x="4840" y="1618"/>
                  </a:lnTo>
                  <a:lnTo>
                    <a:pt x="4848" y="1618"/>
                  </a:lnTo>
                  <a:lnTo>
                    <a:pt x="4852" y="1620"/>
                  </a:lnTo>
                  <a:lnTo>
                    <a:pt x="4854" y="1622"/>
                  </a:lnTo>
                  <a:lnTo>
                    <a:pt x="4856" y="1624"/>
                  </a:lnTo>
                  <a:lnTo>
                    <a:pt x="4862" y="1622"/>
                  </a:lnTo>
                  <a:lnTo>
                    <a:pt x="4872" y="1616"/>
                  </a:lnTo>
                  <a:lnTo>
                    <a:pt x="4888" y="1606"/>
                  </a:lnTo>
                  <a:lnTo>
                    <a:pt x="4900" y="1598"/>
                  </a:lnTo>
                  <a:lnTo>
                    <a:pt x="4908" y="1592"/>
                  </a:lnTo>
                  <a:lnTo>
                    <a:pt x="4914" y="1592"/>
                  </a:lnTo>
                  <a:lnTo>
                    <a:pt x="4916" y="1592"/>
                  </a:lnTo>
                  <a:lnTo>
                    <a:pt x="4918" y="1596"/>
                  </a:lnTo>
                  <a:lnTo>
                    <a:pt x="4918" y="1600"/>
                  </a:lnTo>
                  <a:lnTo>
                    <a:pt x="4914" y="1612"/>
                  </a:lnTo>
                  <a:lnTo>
                    <a:pt x="4910" y="1624"/>
                  </a:lnTo>
                  <a:lnTo>
                    <a:pt x="4910" y="1628"/>
                  </a:lnTo>
                  <a:lnTo>
                    <a:pt x="4910" y="1632"/>
                  </a:lnTo>
                  <a:lnTo>
                    <a:pt x="4912" y="1632"/>
                  </a:lnTo>
                  <a:lnTo>
                    <a:pt x="4916" y="1632"/>
                  </a:lnTo>
                  <a:lnTo>
                    <a:pt x="4934" y="1618"/>
                  </a:lnTo>
                  <a:lnTo>
                    <a:pt x="4958" y="1600"/>
                  </a:lnTo>
                  <a:lnTo>
                    <a:pt x="4980" y="1588"/>
                  </a:lnTo>
                  <a:lnTo>
                    <a:pt x="4990" y="1586"/>
                  </a:lnTo>
                  <a:lnTo>
                    <a:pt x="5000" y="1584"/>
                  </a:lnTo>
                  <a:lnTo>
                    <a:pt x="5016" y="1584"/>
                  </a:lnTo>
                  <a:lnTo>
                    <a:pt x="5032" y="1588"/>
                  </a:lnTo>
                  <a:lnTo>
                    <a:pt x="5048" y="1596"/>
                  </a:lnTo>
                  <a:lnTo>
                    <a:pt x="5060" y="1606"/>
                  </a:lnTo>
                  <a:lnTo>
                    <a:pt x="5072" y="1618"/>
                  </a:lnTo>
                  <a:lnTo>
                    <a:pt x="5080" y="1628"/>
                  </a:lnTo>
                  <a:lnTo>
                    <a:pt x="5082" y="1630"/>
                  </a:lnTo>
                  <a:lnTo>
                    <a:pt x="5084" y="1628"/>
                  </a:lnTo>
                  <a:lnTo>
                    <a:pt x="5086" y="1620"/>
                  </a:lnTo>
                  <a:lnTo>
                    <a:pt x="5094" y="1608"/>
                  </a:lnTo>
                  <a:lnTo>
                    <a:pt x="5108" y="1592"/>
                  </a:lnTo>
                  <a:lnTo>
                    <a:pt x="5118" y="1584"/>
                  </a:lnTo>
                  <a:lnTo>
                    <a:pt x="5132" y="1574"/>
                  </a:lnTo>
                  <a:lnTo>
                    <a:pt x="5148" y="1564"/>
                  </a:lnTo>
                  <a:lnTo>
                    <a:pt x="5168" y="1552"/>
                  </a:lnTo>
                  <a:lnTo>
                    <a:pt x="5186" y="1542"/>
                  </a:lnTo>
                  <a:lnTo>
                    <a:pt x="5202" y="1532"/>
                  </a:lnTo>
                  <a:lnTo>
                    <a:pt x="5236" y="1508"/>
                  </a:lnTo>
                  <a:lnTo>
                    <a:pt x="5252" y="1496"/>
                  </a:lnTo>
                  <a:lnTo>
                    <a:pt x="5272" y="1484"/>
                  </a:lnTo>
                  <a:lnTo>
                    <a:pt x="5290" y="1474"/>
                  </a:lnTo>
                  <a:lnTo>
                    <a:pt x="5312" y="1466"/>
                  </a:lnTo>
                  <a:lnTo>
                    <a:pt x="5330" y="1460"/>
                  </a:lnTo>
                  <a:lnTo>
                    <a:pt x="5348" y="1456"/>
                  </a:lnTo>
                  <a:lnTo>
                    <a:pt x="5362" y="1454"/>
                  </a:lnTo>
                  <a:lnTo>
                    <a:pt x="5374" y="1454"/>
                  </a:lnTo>
                  <a:lnTo>
                    <a:pt x="5396" y="1456"/>
                  </a:lnTo>
                  <a:lnTo>
                    <a:pt x="5410" y="1460"/>
                  </a:lnTo>
                  <a:lnTo>
                    <a:pt x="5422" y="1464"/>
                  </a:lnTo>
                  <a:lnTo>
                    <a:pt x="5430" y="1466"/>
                  </a:lnTo>
                  <a:lnTo>
                    <a:pt x="5434" y="1466"/>
                  </a:lnTo>
                  <a:lnTo>
                    <a:pt x="5438" y="1464"/>
                  </a:lnTo>
                  <a:lnTo>
                    <a:pt x="5448" y="1458"/>
                  </a:lnTo>
                  <a:lnTo>
                    <a:pt x="5454" y="1448"/>
                  </a:lnTo>
                  <a:lnTo>
                    <a:pt x="5458" y="1440"/>
                  </a:lnTo>
                  <a:lnTo>
                    <a:pt x="5456" y="1432"/>
                  </a:lnTo>
                  <a:lnTo>
                    <a:pt x="5450" y="1422"/>
                  </a:lnTo>
                  <a:lnTo>
                    <a:pt x="5436" y="1400"/>
                  </a:lnTo>
                  <a:lnTo>
                    <a:pt x="5428" y="1386"/>
                  </a:lnTo>
                  <a:lnTo>
                    <a:pt x="5420" y="1368"/>
                  </a:lnTo>
                  <a:lnTo>
                    <a:pt x="5412" y="1348"/>
                  </a:lnTo>
                  <a:lnTo>
                    <a:pt x="5404" y="1338"/>
                  </a:lnTo>
                  <a:lnTo>
                    <a:pt x="5400" y="1336"/>
                  </a:lnTo>
                  <a:lnTo>
                    <a:pt x="5396" y="1336"/>
                  </a:lnTo>
                  <a:lnTo>
                    <a:pt x="5390" y="1336"/>
                  </a:lnTo>
                  <a:lnTo>
                    <a:pt x="5384" y="1338"/>
                  </a:lnTo>
                  <a:lnTo>
                    <a:pt x="5378" y="1338"/>
                  </a:lnTo>
                  <a:lnTo>
                    <a:pt x="5376" y="1336"/>
                  </a:lnTo>
                  <a:lnTo>
                    <a:pt x="5374" y="1334"/>
                  </a:lnTo>
                  <a:lnTo>
                    <a:pt x="5368" y="1322"/>
                  </a:lnTo>
                  <a:lnTo>
                    <a:pt x="5368" y="1316"/>
                  </a:lnTo>
                  <a:lnTo>
                    <a:pt x="5368" y="1312"/>
                  </a:lnTo>
                  <a:lnTo>
                    <a:pt x="5372" y="1310"/>
                  </a:lnTo>
                  <a:lnTo>
                    <a:pt x="5374" y="1308"/>
                  </a:lnTo>
                  <a:lnTo>
                    <a:pt x="5384" y="1308"/>
                  </a:lnTo>
                  <a:lnTo>
                    <a:pt x="5398" y="1310"/>
                  </a:lnTo>
                  <a:lnTo>
                    <a:pt x="5414" y="1312"/>
                  </a:lnTo>
                  <a:lnTo>
                    <a:pt x="5432" y="1310"/>
                  </a:lnTo>
                  <a:lnTo>
                    <a:pt x="5440" y="1308"/>
                  </a:lnTo>
                  <a:lnTo>
                    <a:pt x="5448" y="1304"/>
                  </a:lnTo>
                  <a:lnTo>
                    <a:pt x="5454" y="1298"/>
                  </a:lnTo>
                  <a:lnTo>
                    <a:pt x="5462" y="1292"/>
                  </a:lnTo>
                  <a:lnTo>
                    <a:pt x="5478" y="1272"/>
                  </a:lnTo>
                  <a:lnTo>
                    <a:pt x="5478" y="1258"/>
                  </a:lnTo>
                  <a:lnTo>
                    <a:pt x="5486" y="1248"/>
                  </a:lnTo>
                  <a:lnTo>
                    <a:pt x="5490" y="1244"/>
                  </a:lnTo>
                  <a:lnTo>
                    <a:pt x="5490" y="1240"/>
                  </a:lnTo>
                  <a:lnTo>
                    <a:pt x="5490" y="1236"/>
                  </a:lnTo>
                  <a:lnTo>
                    <a:pt x="5488" y="1232"/>
                  </a:lnTo>
                  <a:lnTo>
                    <a:pt x="5480" y="1220"/>
                  </a:lnTo>
                  <a:lnTo>
                    <a:pt x="5478" y="1216"/>
                  </a:lnTo>
                  <a:lnTo>
                    <a:pt x="5478" y="1204"/>
                  </a:lnTo>
                  <a:lnTo>
                    <a:pt x="5480" y="1200"/>
                  </a:lnTo>
                  <a:lnTo>
                    <a:pt x="5484" y="1200"/>
                  </a:lnTo>
                  <a:lnTo>
                    <a:pt x="5490" y="1200"/>
                  </a:lnTo>
                  <a:lnTo>
                    <a:pt x="5496" y="1202"/>
                  </a:lnTo>
                  <a:lnTo>
                    <a:pt x="5502" y="1206"/>
                  </a:lnTo>
                  <a:lnTo>
                    <a:pt x="5510" y="1212"/>
                  </a:lnTo>
                  <a:lnTo>
                    <a:pt x="5516" y="1220"/>
                  </a:lnTo>
                  <a:lnTo>
                    <a:pt x="5520" y="1230"/>
                  </a:lnTo>
                  <a:lnTo>
                    <a:pt x="5524" y="1238"/>
                  </a:lnTo>
                  <a:lnTo>
                    <a:pt x="5530" y="1242"/>
                  </a:lnTo>
                  <a:lnTo>
                    <a:pt x="5536" y="1244"/>
                  </a:lnTo>
                  <a:lnTo>
                    <a:pt x="5542" y="1246"/>
                  </a:lnTo>
                  <a:lnTo>
                    <a:pt x="5556" y="1244"/>
                  </a:lnTo>
                  <a:lnTo>
                    <a:pt x="5572" y="1242"/>
                  </a:lnTo>
                  <a:lnTo>
                    <a:pt x="5588" y="1238"/>
                  </a:lnTo>
                  <a:lnTo>
                    <a:pt x="5596" y="1238"/>
                  </a:lnTo>
                  <a:lnTo>
                    <a:pt x="5604" y="1238"/>
                  </a:lnTo>
                  <a:lnTo>
                    <a:pt x="5610" y="1242"/>
                  </a:lnTo>
                  <a:lnTo>
                    <a:pt x="5618" y="1246"/>
                  </a:lnTo>
                  <a:lnTo>
                    <a:pt x="5624" y="1252"/>
                  </a:lnTo>
                  <a:lnTo>
                    <a:pt x="5628" y="1262"/>
                  </a:lnTo>
                  <a:lnTo>
                    <a:pt x="5638" y="1278"/>
                  </a:lnTo>
                  <a:lnTo>
                    <a:pt x="5648" y="1290"/>
                  </a:lnTo>
                  <a:lnTo>
                    <a:pt x="5656" y="1294"/>
                  </a:lnTo>
                  <a:lnTo>
                    <a:pt x="5664" y="1296"/>
                  </a:lnTo>
                  <a:lnTo>
                    <a:pt x="5674" y="1298"/>
                  </a:lnTo>
                  <a:lnTo>
                    <a:pt x="5682" y="1298"/>
                  </a:lnTo>
                  <a:lnTo>
                    <a:pt x="5690" y="1302"/>
                  </a:lnTo>
                  <a:lnTo>
                    <a:pt x="5696" y="1310"/>
                  </a:lnTo>
                  <a:lnTo>
                    <a:pt x="5700" y="1316"/>
                  </a:lnTo>
                  <a:lnTo>
                    <a:pt x="5706" y="1320"/>
                  </a:lnTo>
                  <a:lnTo>
                    <a:pt x="5710" y="1322"/>
                  </a:lnTo>
                  <a:lnTo>
                    <a:pt x="5716" y="1322"/>
                  </a:lnTo>
                  <a:lnTo>
                    <a:pt x="5726" y="1322"/>
                  </a:lnTo>
                  <a:lnTo>
                    <a:pt x="5738" y="1318"/>
                  </a:lnTo>
                  <a:lnTo>
                    <a:pt x="5748" y="1310"/>
                  </a:lnTo>
                  <a:lnTo>
                    <a:pt x="5756" y="1298"/>
                  </a:lnTo>
                  <a:lnTo>
                    <a:pt x="5764" y="1284"/>
                  </a:lnTo>
                  <a:lnTo>
                    <a:pt x="5766" y="1268"/>
                  </a:lnTo>
                  <a:lnTo>
                    <a:pt x="5768" y="1254"/>
                  </a:lnTo>
                  <a:lnTo>
                    <a:pt x="5770" y="1248"/>
                  </a:lnTo>
                  <a:lnTo>
                    <a:pt x="5774" y="1246"/>
                  </a:lnTo>
                  <a:lnTo>
                    <a:pt x="5782" y="1240"/>
                  </a:lnTo>
                  <a:lnTo>
                    <a:pt x="5792" y="1238"/>
                  </a:lnTo>
                  <a:lnTo>
                    <a:pt x="5802" y="1238"/>
                  </a:lnTo>
                  <a:lnTo>
                    <a:pt x="5816" y="1234"/>
                  </a:lnTo>
                  <a:lnTo>
                    <a:pt x="5830" y="1228"/>
                  </a:lnTo>
                  <a:lnTo>
                    <a:pt x="5836" y="1222"/>
                  </a:lnTo>
                  <a:lnTo>
                    <a:pt x="5844" y="1216"/>
                  </a:lnTo>
                  <a:lnTo>
                    <a:pt x="5854" y="1204"/>
                  </a:lnTo>
                  <a:lnTo>
                    <a:pt x="5856" y="1198"/>
                  </a:lnTo>
                  <a:lnTo>
                    <a:pt x="5856" y="1196"/>
                  </a:lnTo>
                  <a:lnTo>
                    <a:pt x="5854" y="1194"/>
                  </a:lnTo>
                  <a:lnTo>
                    <a:pt x="5846" y="1194"/>
                  </a:lnTo>
                  <a:lnTo>
                    <a:pt x="5836" y="1192"/>
                  </a:lnTo>
                  <a:lnTo>
                    <a:pt x="5824" y="1188"/>
                  </a:lnTo>
                  <a:lnTo>
                    <a:pt x="5816" y="1184"/>
                  </a:lnTo>
                  <a:lnTo>
                    <a:pt x="5810" y="1180"/>
                  </a:lnTo>
                  <a:lnTo>
                    <a:pt x="5804" y="1174"/>
                  </a:lnTo>
                  <a:lnTo>
                    <a:pt x="5798" y="1166"/>
                  </a:lnTo>
                  <a:close/>
                </a:path>
              </a:pathLst>
            </a:custGeom>
            <a:grpFill/>
            <a:ln w="6350">
              <a:noFill/>
              <a:round/>
              <a:headEnd/>
              <a:tailEnd/>
            </a:ln>
          </p:spPr>
          <p:txBody>
            <a:bodyPr/>
            <a:lstStyle/>
            <a:p>
              <a:endParaRPr lang="en-US" b="1" dirty="0"/>
            </a:p>
          </p:txBody>
        </p:sp>
        <p:sp>
          <p:nvSpPr>
            <p:cNvPr id="115" name="Freeform 6004">
              <a:extLst>
                <a:ext uri="{FF2B5EF4-FFF2-40B4-BE49-F238E27FC236}">
                  <a16:creationId xmlns:a16="http://schemas.microsoft.com/office/drawing/2014/main" id="{CEA5CBC5-A724-4A8B-B89C-800D4F4E36F3}"/>
                </a:ext>
              </a:extLst>
            </p:cNvPr>
            <p:cNvSpPr>
              <a:spLocks/>
            </p:cNvSpPr>
            <p:nvPr/>
          </p:nvSpPr>
          <p:spPr bwMode="auto">
            <a:xfrm>
              <a:off x="3948495" y="4209922"/>
              <a:ext cx="3572" cy="4030"/>
            </a:xfrm>
            <a:custGeom>
              <a:avLst/>
              <a:gdLst/>
              <a:ahLst/>
              <a:cxnLst>
                <a:cxn ang="0">
                  <a:pos x="0" y="6"/>
                </a:cxn>
                <a:cxn ang="0">
                  <a:pos x="0" y="6"/>
                </a:cxn>
                <a:cxn ang="0">
                  <a:pos x="2" y="8"/>
                </a:cxn>
                <a:cxn ang="0">
                  <a:pos x="4" y="10"/>
                </a:cxn>
                <a:cxn ang="0">
                  <a:pos x="6" y="8"/>
                </a:cxn>
                <a:cxn ang="0">
                  <a:pos x="8" y="4"/>
                </a:cxn>
                <a:cxn ang="0">
                  <a:pos x="8" y="4"/>
                </a:cxn>
                <a:cxn ang="0">
                  <a:pos x="6" y="0"/>
                </a:cxn>
                <a:cxn ang="0">
                  <a:pos x="4" y="2"/>
                </a:cxn>
                <a:cxn ang="0">
                  <a:pos x="2" y="4"/>
                </a:cxn>
                <a:cxn ang="0">
                  <a:pos x="0" y="6"/>
                </a:cxn>
                <a:cxn ang="0">
                  <a:pos x="0" y="6"/>
                </a:cxn>
              </a:cxnLst>
              <a:rect l="0" t="0" r="r" b="b"/>
              <a:pathLst>
                <a:path w="8" h="10">
                  <a:moveTo>
                    <a:pt x="0" y="6"/>
                  </a:moveTo>
                  <a:lnTo>
                    <a:pt x="0" y="6"/>
                  </a:lnTo>
                  <a:lnTo>
                    <a:pt x="2" y="8"/>
                  </a:lnTo>
                  <a:lnTo>
                    <a:pt x="4" y="10"/>
                  </a:lnTo>
                  <a:lnTo>
                    <a:pt x="6" y="8"/>
                  </a:lnTo>
                  <a:lnTo>
                    <a:pt x="8" y="4"/>
                  </a:lnTo>
                  <a:lnTo>
                    <a:pt x="8" y="4"/>
                  </a:lnTo>
                  <a:lnTo>
                    <a:pt x="6" y="0"/>
                  </a:lnTo>
                  <a:lnTo>
                    <a:pt x="4" y="2"/>
                  </a:lnTo>
                  <a:lnTo>
                    <a:pt x="2" y="4"/>
                  </a:lnTo>
                  <a:lnTo>
                    <a:pt x="0" y="6"/>
                  </a:lnTo>
                  <a:lnTo>
                    <a:pt x="0" y="6"/>
                  </a:lnTo>
                  <a:close/>
                </a:path>
              </a:pathLst>
            </a:custGeom>
            <a:grpFill/>
            <a:ln w="6350">
              <a:noFill/>
              <a:round/>
              <a:headEnd/>
              <a:tailEnd/>
            </a:ln>
          </p:spPr>
          <p:txBody>
            <a:bodyPr/>
            <a:lstStyle/>
            <a:p>
              <a:endParaRPr lang="en-US" b="1" dirty="0"/>
            </a:p>
          </p:txBody>
        </p:sp>
        <p:grpSp>
          <p:nvGrpSpPr>
            <p:cNvPr id="116" name="Gruppe 224">
              <a:extLst>
                <a:ext uri="{FF2B5EF4-FFF2-40B4-BE49-F238E27FC236}">
                  <a16:creationId xmlns:a16="http://schemas.microsoft.com/office/drawing/2014/main" id="{CB301B3F-BBA3-44C1-9502-F49711EEF762}"/>
                </a:ext>
              </a:extLst>
            </p:cNvPr>
            <p:cNvGrpSpPr/>
            <p:nvPr/>
          </p:nvGrpSpPr>
          <p:grpSpPr bwMode="auto">
            <a:xfrm>
              <a:off x="1871584" y="2399471"/>
              <a:ext cx="2435860" cy="1651654"/>
              <a:chOff x="615950" y="699453"/>
              <a:chExt cx="3464559" cy="2602230"/>
            </a:xfrm>
            <a:grpFill/>
          </p:grpSpPr>
          <p:sp>
            <p:nvSpPr>
              <p:cNvPr id="127" name="Freeform 6016">
                <a:extLst>
                  <a:ext uri="{FF2B5EF4-FFF2-40B4-BE49-F238E27FC236}">
                    <a16:creationId xmlns:a16="http://schemas.microsoft.com/office/drawing/2014/main" id="{2A011B52-A528-40EE-AA9B-76E2EB54346A}"/>
                  </a:ext>
                </a:extLst>
              </p:cNvPr>
              <p:cNvSpPr>
                <a:spLocks/>
              </p:cNvSpPr>
              <p:nvPr/>
            </p:nvSpPr>
            <p:spPr bwMode="auto">
              <a:xfrm>
                <a:off x="1352550" y="1099503"/>
                <a:ext cx="40640" cy="26670"/>
              </a:xfrm>
              <a:custGeom>
                <a:avLst/>
                <a:gdLst/>
                <a:ahLst/>
                <a:cxnLst>
                  <a:cxn ang="0">
                    <a:pos x="54" y="2"/>
                  </a:cxn>
                  <a:cxn ang="0">
                    <a:pos x="54" y="2"/>
                  </a:cxn>
                  <a:cxn ang="0">
                    <a:pos x="32" y="12"/>
                  </a:cxn>
                  <a:cxn ang="0">
                    <a:pos x="10" y="24"/>
                  </a:cxn>
                  <a:cxn ang="0">
                    <a:pos x="4" y="30"/>
                  </a:cxn>
                  <a:cxn ang="0">
                    <a:pos x="0" y="36"/>
                  </a:cxn>
                  <a:cxn ang="0">
                    <a:pos x="2" y="38"/>
                  </a:cxn>
                  <a:cxn ang="0">
                    <a:pos x="4" y="40"/>
                  </a:cxn>
                  <a:cxn ang="0">
                    <a:pos x="16" y="42"/>
                  </a:cxn>
                  <a:cxn ang="0">
                    <a:pos x="16" y="42"/>
                  </a:cxn>
                  <a:cxn ang="0">
                    <a:pos x="22" y="42"/>
                  </a:cxn>
                  <a:cxn ang="0">
                    <a:pos x="28" y="42"/>
                  </a:cxn>
                  <a:cxn ang="0">
                    <a:pos x="40" y="36"/>
                  </a:cxn>
                  <a:cxn ang="0">
                    <a:pos x="50" y="28"/>
                  </a:cxn>
                  <a:cxn ang="0">
                    <a:pos x="58" y="20"/>
                  </a:cxn>
                  <a:cxn ang="0">
                    <a:pos x="62" y="10"/>
                  </a:cxn>
                  <a:cxn ang="0">
                    <a:pos x="64" y="4"/>
                  </a:cxn>
                  <a:cxn ang="0">
                    <a:pos x="64" y="2"/>
                  </a:cxn>
                  <a:cxn ang="0">
                    <a:pos x="62" y="0"/>
                  </a:cxn>
                  <a:cxn ang="0">
                    <a:pos x="58" y="0"/>
                  </a:cxn>
                  <a:cxn ang="0">
                    <a:pos x="54" y="2"/>
                  </a:cxn>
                  <a:cxn ang="0">
                    <a:pos x="54" y="2"/>
                  </a:cxn>
                </a:cxnLst>
                <a:rect l="0" t="0" r="r" b="b"/>
                <a:pathLst>
                  <a:path w="64" h="42">
                    <a:moveTo>
                      <a:pt x="54" y="2"/>
                    </a:moveTo>
                    <a:lnTo>
                      <a:pt x="54" y="2"/>
                    </a:lnTo>
                    <a:lnTo>
                      <a:pt x="32" y="12"/>
                    </a:lnTo>
                    <a:lnTo>
                      <a:pt x="10" y="24"/>
                    </a:lnTo>
                    <a:lnTo>
                      <a:pt x="4" y="30"/>
                    </a:lnTo>
                    <a:lnTo>
                      <a:pt x="0" y="36"/>
                    </a:lnTo>
                    <a:lnTo>
                      <a:pt x="2" y="38"/>
                    </a:lnTo>
                    <a:lnTo>
                      <a:pt x="4" y="40"/>
                    </a:lnTo>
                    <a:lnTo>
                      <a:pt x="16" y="42"/>
                    </a:lnTo>
                    <a:lnTo>
                      <a:pt x="16" y="42"/>
                    </a:lnTo>
                    <a:lnTo>
                      <a:pt x="22" y="42"/>
                    </a:lnTo>
                    <a:lnTo>
                      <a:pt x="28" y="42"/>
                    </a:lnTo>
                    <a:lnTo>
                      <a:pt x="40" y="36"/>
                    </a:lnTo>
                    <a:lnTo>
                      <a:pt x="50" y="28"/>
                    </a:lnTo>
                    <a:lnTo>
                      <a:pt x="58" y="20"/>
                    </a:lnTo>
                    <a:lnTo>
                      <a:pt x="62" y="10"/>
                    </a:lnTo>
                    <a:lnTo>
                      <a:pt x="64" y="4"/>
                    </a:lnTo>
                    <a:lnTo>
                      <a:pt x="64" y="2"/>
                    </a:lnTo>
                    <a:lnTo>
                      <a:pt x="62" y="0"/>
                    </a:lnTo>
                    <a:lnTo>
                      <a:pt x="58" y="0"/>
                    </a:lnTo>
                    <a:lnTo>
                      <a:pt x="54" y="2"/>
                    </a:lnTo>
                    <a:lnTo>
                      <a:pt x="54" y="2"/>
                    </a:lnTo>
                    <a:close/>
                  </a:path>
                </a:pathLst>
              </a:custGeom>
              <a:grpFill/>
              <a:ln w="6350">
                <a:noFill/>
                <a:round/>
                <a:headEnd/>
                <a:tailEnd/>
              </a:ln>
            </p:spPr>
            <p:txBody>
              <a:bodyPr/>
              <a:lstStyle/>
              <a:p>
                <a:endParaRPr lang="en-US" b="1" dirty="0"/>
              </a:p>
            </p:txBody>
          </p:sp>
          <p:sp>
            <p:nvSpPr>
              <p:cNvPr id="128" name="Freeform 6017">
                <a:extLst>
                  <a:ext uri="{FF2B5EF4-FFF2-40B4-BE49-F238E27FC236}">
                    <a16:creationId xmlns:a16="http://schemas.microsoft.com/office/drawing/2014/main" id="{1B97F614-EBEF-46D3-AC49-4C7FA7FD1DF8}"/>
                  </a:ext>
                </a:extLst>
              </p:cNvPr>
              <p:cNvSpPr>
                <a:spLocks/>
              </p:cNvSpPr>
              <p:nvPr/>
            </p:nvSpPr>
            <p:spPr bwMode="auto">
              <a:xfrm>
                <a:off x="1184910" y="1173163"/>
                <a:ext cx="270510" cy="165100"/>
              </a:xfrm>
              <a:custGeom>
                <a:avLst/>
                <a:gdLst/>
                <a:ahLst/>
                <a:cxnLst>
                  <a:cxn ang="0">
                    <a:pos x="20" y="198"/>
                  </a:cxn>
                  <a:cxn ang="0">
                    <a:pos x="68" y="214"/>
                  </a:cxn>
                  <a:cxn ang="0">
                    <a:pos x="92" y="232"/>
                  </a:cxn>
                  <a:cxn ang="0">
                    <a:pos x="106" y="256"/>
                  </a:cxn>
                  <a:cxn ang="0">
                    <a:pos x="116" y="260"/>
                  </a:cxn>
                  <a:cxn ang="0">
                    <a:pos x="146" y="248"/>
                  </a:cxn>
                  <a:cxn ang="0">
                    <a:pos x="168" y="236"/>
                  </a:cxn>
                  <a:cxn ang="0">
                    <a:pos x="184" y="238"/>
                  </a:cxn>
                  <a:cxn ang="0">
                    <a:pos x="208" y="232"/>
                  </a:cxn>
                  <a:cxn ang="0">
                    <a:pos x="216" y="226"/>
                  </a:cxn>
                  <a:cxn ang="0">
                    <a:pos x="224" y="200"/>
                  </a:cxn>
                  <a:cxn ang="0">
                    <a:pos x="232" y="178"/>
                  </a:cxn>
                  <a:cxn ang="0">
                    <a:pos x="254" y="172"/>
                  </a:cxn>
                  <a:cxn ang="0">
                    <a:pos x="266" y="158"/>
                  </a:cxn>
                  <a:cxn ang="0">
                    <a:pos x="280" y="140"/>
                  </a:cxn>
                  <a:cxn ang="0">
                    <a:pos x="322" y="124"/>
                  </a:cxn>
                  <a:cxn ang="0">
                    <a:pos x="392" y="94"/>
                  </a:cxn>
                  <a:cxn ang="0">
                    <a:pos x="418" y="86"/>
                  </a:cxn>
                  <a:cxn ang="0">
                    <a:pos x="424" y="72"/>
                  </a:cxn>
                  <a:cxn ang="0">
                    <a:pos x="408" y="64"/>
                  </a:cxn>
                  <a:cxn ang="0">
                    <a:pos x="370" y="40"/>
                  </a:cxn>
                  <a:cxn ang="0">
                    <a:pos x="334" y="22"/>
                  </a:cxn>
                  <a:cxn ang="0">
                    <a:pos x="302" y="22"/>
                  </a:cxn>
                  <a:cxn ang="0">
                    <a:pos x="284" y="30"/>
                  </a:cxn>
                  <a:cxn ang="0">
                    <a:pos x="276" y="40"/>
                  </a:cxn>
                  <a:cxn ang="0">
                    <a:pos x="272" y="36"/>
                  </a:cxn>
                  <a:cxn ang="0">
                    <a:pos x="268" y="26"/>
                  </a:cxn>
                  <a:cxn ang="0">
                    <a:pos x="260" y="26"/>
                  </a:cxn>
                  <a:cxn ang="0">
                    <a:pos x="234" y="22"/>
                  </a:cxn>
                  <a:cxn ang="0">
                    <a:pos x="192" y="2"/>
                  </a:cxn>
                  <a:cxn ang="0">
                    <a:pos x="168" y="0"/>
                  </a:cxn>
                  <a:cxn ang="0">
                    <a:pos x="138" y="6"/>
                  </a:cxn>
                  <a:cxn ang="0">
                    <a:pos x="54" y="16"/>
                  </a:cxn>
                  <a:cxn ang="0">
                    <a:pos x="50" y="20"/>
                  </a:cxn>
                  <a:cxn ang="0">
                    <a:pos x="56" y="28"/>
                  </a:cxn>
                  <a:cxn ang="0">
                    <a:pos x="64" y="46"/>
                  </a:cxn>
                  <a:cxn ang="0">
                    <a:pos x="76" y="52"/>
                  </a:cxn>
                  <a:cxn ang="0">
                    <a:pos x="86" y="60"/>
                  </a:cxn>
                  <a:cxn ang="0">
                    <a:pos x="74" y="72"/>
                  </a:cxn>
                  <a:cxn ang="0">
                    <a:pos x="72" y="80"/>
                  </a:cxn>
                  <a:cxn ang="0">
                    <a:pos x="58" y="84"/>
                  </a:cxn>
                  <a:cxn ang="0">
                    <a:pos x="56" y="90"/>
                  </a:cxn>
                  <a:cxn ang="0">
                    <a:pos x="48" y="106"/>
                  </a:cxn>
                  <a:cxn ang="0">
                    <a:pos x="46" y="114"/>
                  </a:cxn>
                  <a:cxn ang="0">
                    <a:pos x="56" y="122"/>
                  </a:cxn>
                  <a:cxn ang="0">
                    <a:pos x="44" y="126"/>
                  </a:cxn>
                  <a:cxn ang="0">
                    <a:pos x="30" y="130"/>
                  </a:cxn>
                  <a:cxn ang="0">
                    <a:pos x="34" y="140"/>
                  </a:cxn>
                  <a:cxn ang="0">
                    <a:pos x="22" y="160"/>
                  </a:cxn>
                  <a:cxn ang="0">
                    <a:pos x="4" y="182"/>
                  </a:cxn>
                  <a:cxn ang="0">
                    <a:pos x="0" y="192"/>
                  </a:cxn>
                  <a:cxn ang="0">
                    <a:pos x="2" y="196"/>
                  </a:cxn>
                </a:cxnLst>
                <a:rect l="0" t="0" r="r" b="b"/>
                <a:pathLst>
                  <a:path w="426" h="260">
                    <a:moveTo>
                      <a:pt x="2" y="196"/>
                    </a:moveTo>
                    <a:lnTo>
                      <a:pt x="2" y="196"/>
                    </a:lnTo>
                    <a:lnTo>
                      <a:pt x="20" y="198"/>
                    </a:lnTo>
                    <a:lnTo>
                      <a:pt x="38" y="204"/>
                    </a:lnTo>
                    <a:lnTo>
                      <a:pt x="68" y="214"/>
                    </a:lnTo>
                    <a:lnTo>
                      <a:pt x="68" y="214"/>
                    </a:lnTo>
                    <a:lnTo>
                      <a:pt x="78" y="220"/>
                    </a:lnTo>
                    <a:lnTo>
                      <a:pt x="86" y="226"/>
                    </a:lnTo>
                    <a:lnTo>
                      <a:pt x="92" y="232"/>
                    </a:lnTo>
                    <a:lnTo>
                      <a:pt x="96" y="240"/>
                    </a:lnTo>
                    <a:lnTo>
                      <a:pt x="102" y="252"/>
                    </a:lnTo>
                    <a:lnTo>
                      <a:pt x="106" y="256"/>
                    </a:lnTo>
                    <a:lnTo>
                      <a:pt x="110" y="260"/>
                    </a:lnTo>
                    <a:lnTo>
                      <a:pt x="110" y="260"/>
                    </a:lnTo>
                    <a:lnTo>
                      <a:pt x="116" y="260"/>
                    </a:lnTo>
                    <a:lnTo>
                      <a:pt x="122" y="260"/>
                    </a:lnTo>
                    <a:lnTo>
                      <a:pt x="134" y="256"/>
                    </a:lnTo>
                    <a:lnTo>
                      <a:pt x="146" y="248"/>
                    </a:lnTo>
                    <a:lnTo>
                      <a:pt x="160" y="240"/>
                    </a:lnTo>
                    <a:lnTo>
                      <a:pt x="160" y="240"/>
                    </a:lnTo>
                    <a:lnTo>
                      <a:pt x="168" y="236"/>
                    </a:lnTo>
                    <a:lnTo>
                      <a:pt x="172" y="234"/>
                    </a:lnTo>
                    <a:lnTo>
                      <a:pt x="180" y="236"/>
                    </a:lnTo>
                    <a:lnTo>
                      <a:pt x="184" y="238"/>
                    </a:lnTo>
                    <a:lnTo>
                      <a:pt x="190" y="238"/>
                    </a:lnTo>
                    <a:lnTo>
                      <a:pt x="198" y="236"/>
                    </a:lnTo>
                    <a:lnTo>
                      <a:pt x="208" y="232"/>
                    </a:lnTo>
                    <a:lnTo>
                      <a:pt x="208" y="232"/>
                    </a:lnTo>
                    <a:lnTo>
                      <a:pt x="212" y="230"/>
                    </a:lnTo>
                    <a:lnTo>
                      <a:pt x="216" y="226"/>
                    </a:lnTo>
                    <a:lnTo>
                      <a:pt x="222" y="218"/>
                    </a:lnTo>
                    <a:lnTo>
                      <a:pt x="224" y="210"/>
                    </a:lnTo>
                    <a:lnTo>
                      <a:pt x="224" y="200"/>
                    </a:lnTo>
                    <a:lnTo>
                      <a:pt x="224" y="192"/>
                    </a:lnTo>
                    <a:lnTo>
                      <a:pt x="226" y="184"/>
                    </a:lnTo>
                    <a:lnTo>
                      <a:pt x="232" y="178"/>
                    </a:lnTo>
                    <a:lnTo>
                      <a:pt x="244" y="174"/>
                    </a:lnTo>
                    <a:lnTo>
                      <a:pt x="244" y="174"/>
                    </a:lnTo>
                    <a:lnTo>
                      <a:pt x="254" y="172"/>
                    </a:lnTo>
                    <a:lnTo>
                      <a:pt x="260" y="170"/>
                    </a:lnTo>
                    <a:lnTo>
                      <a:pt x="264" y="164"/>
                    </a:lnTo>
                    <a:lnTo>
                      <a:pt x="266" y="158"/>
                    </a:lnTo>
                    <a:lnTo>
                      <a:pt x="268" y="152"/>
                    </a:lnTo>
                    <a:lnTo>
                      <a:pt x="272" y="146"/>
                    </a:lnTo>
                    <a:lnTo>
                      <a:pt x="280" y="140"/>
                    </a:lnTo>
                    <a:lnTo>
                      <a:pt x="292" y="136"/>
                    </a:lnTo>
                    <a:lnTo>
                      <a:pt x="292" y="136"/>
                    </a:lnTo>
                    <a:lnTo>
                      <a:pt x="322" y="124"/>
                    </a:lnTo>
                    <a:lnTo>
                      <a:pt x="348" y="112"/>
                    </a:lnTo>
                    <a:lnTo>
                      <a:pt x="370" y="102"/>
                    </a:lnTo>
                    <a:lnTo>
                      <a:pt x="392" y="94"/>
                    </a:lnTo>
                    <a:lnTo>
                      <a:pt x="392" y="94"/>
                    </a:lnTo>
                    <a:lnTo>
                      <a:pt x="408" y="90"/>
                    </a:lnTo>
                    <a:lnTo>
                      <a:pt x="418" y="86"/>
                    </a:lnTo>
                    <a:lnTo>
                      <a:pt x="424" y="82"/>
                    </a:lnTo>
                    <a:lnTo>
                      <a:pt x="426" y="76"/>
                    </a:lnTo>
                    <a:lnTo>
                      <a:pt x="424" y="72"/>
                    </a:lnTo>
                    <a:lnTo>
                      <a:pt x="420" y="70"/>
                    </a:lnTo>
                    <a:lnTo>
                      <a:pt x="408" y="64"/>
                    </a:lnTo>
                    <a:lnTo>
                      <a:pt x="408" y="64"/>
                    </a:lnTo>
                    <a:lnTo>
                      <a:pt x="398" y="60"/>
                    </a:lnTo>
                    <a:lnTo>
                      <a:pt x="390" y="54"/>
                    </a:lnTo>
                    <a:lnTo>
                      <a:pt x="370" y="40"/>
                    </a:lnTo>
                    <a:lnTo>
                      <a:pt x="360" y="32"/>
                    </a:lnTo>
                    <a:lnTo>
                      <a:pt x="348" y="26"/>
                    </a:lnTo>
                    <a:lnTo>
                      <a:pt x="334" y="22"/>
                    </a:lnTo>
                    <a:lnTo>
                      <a:pt x="318" y="22"/>
                    </a:lnTo>
                    <a:lnTo>
                      <a:pt x="318" y="22"/>
                    </a:lnTo>
                    <a:lnTo>
                      <a:pt x="302" y="22"/>
                    </a:lnTo>
                    <a:lnTo>
                      <a:pt x="294" y="24"/>
                    </a:lnTo>
                    <a:lnTo>
                      <a:pt x="288" y="26"/>
                    </a:lnTo>
                    <a:lnTo>
                      <a:pt x="284" y="30"/>
                    </a:lnTo>
                    <a:lnTo>
                      <a:pt x="282" y="36"/>
                    </a:lnTo>
                    <a:lnTo>
                      <a:pt x="280" y="38"/>
                    </a:lnTo>
                    <a:lnTo>
                      <a:pt x="276" y="40"/>
                    </a:lnTo>
                    <a:lnTo>
                      <a:pt x="276" y="40"/>
                    </a:lnTo>
                    <a:lnTo>
                      <a:pt x="272" y="40"/>
                    </a:lnTo>
                    <a:lnTo>
                      <a:pt x="272" y="36"/>
                    </a:lnTo>
                    <a:lnTo>
                      <a:pt x="272" y="32"/>
                    </a:lnTo>
                    <a:lnTo>
                      <a:pt x="272" y="30"/>
                    </a:lnTo>
                    <a:lnTo>
                      <a:pt x="268" y="26"/>
                    </a:lnTo>
                    <a:lnTo>
                      <a:pt x="268" y="26"/>
                    </a:lnTo>
                    <a:lnTo>
                      <a:pt x="266" y="26"/>
                    </a:lnTo>
                    <a:lnTo>
                      <a:pt x="260" y="26"/>
                    </a:lnTo>
                    <a:lnTo>
                      <a:pt x="250" y="24"/>
                    </a:lnTo>
                    <a:lnTo>
                      <a:pt x="234" y="22"/>
                    </a:lnTo>
                    <a:lnTo>
                      <a:pt x="234" y="22"/>
                    </a:lnTo>
                    <a:lnTo>
                      <a:pt x="218" y="16"/>
                    </a:lnTo>
                    <a:lnTo>
                      <a:pt x="208" y="12"/>
                    </a:lnTo>
                    <a:lnTo>
                      <a:pt x="192" y="2"/>
                    </a:lnTo>
                    <a:lnTo>
                      <a:pt x="186" y="0"/>
                    </a:lnTo>
                    <a:lnTo>
                      <a:pt x="178" y="0"/>
                    </a:lnTo>
                    <a:lnTo>
                      <a:pt x="168" y="0"/>
                    </a:lnTo>
                    <a:lnTo>
                      <a:pt x="154" y="2"/>
                    </a:lnTo>
                    <a:lnTo>
                      <a:pt x="154" y="2"/>
                    </a:lnTo>
                    <a:lnTo>
                      <a:pt x="138" y="6"/>
                    </a:lnTo>
                    <a:lnTo>
                      <a:pt x="120" y="8"/>
                    </a:lnTo>
                    <a:lnTo>
                      <a:pt x="82" y="12"/>
                    </a:lnTo>
                    <a:lnTo>
                      <a:pt x="54" y="16"/>
                    </a:lnTo>
                    <a:lnTo>
                      <a:pt x="48" y="18"/>
                    </a:lnTo>
                    <a:lnTo>
                      <a:pt x="48" y="18"/>
                    </a:lnTo>
                    <a:lnTo>
                      <a:pt x="50" y="20"/>
                    </a:lnTo>
                    <a:lnTo>
                      <a:pt x="50" y="20"/>
                    </a:lnTo>
                    <a:lnTo>
                      <a:pt x="54" y="24"/>
                    </a:lnTo>
                    <a:lnTo>
                      <a:pt x="56" y="28"/>
                    </a:lnTo>
                    <a:lnTo>
                      <a:pt x="58" y="36"/>
                    </a:lnTo>
                    <a:lnTo>
                      <a:pt x="60" y="42"/>
                    </a:lnTo>
                    <a:lnTo>
                      <a:pt x="64" y="46"/>
                    </a:lnTo>
                    <a:lnTo>
                      <a:pt x="68" y="48"/>
                    </a:lnTo>
                    <a:lnTo>
                      <a:pt x="76" y="52"/>
                    </a:lnTo>
                    <a:lnTo>
                      <a:pt x="76" y="52"/>
                    </a:lnTo>
                    <a:lnTo>
                      <a:pt x="84" y="56"/>
                    </a:lnTo>
                    <a:lnTo>
                      <a:pt x="86" y="58"/>
                    </a:lnTo>
                    <a:lnTo>
                      <a:pt x="86" y="60"/>
                    </a:lnTo>
                    <a:lnTo>
                      <a:pt x="84" y="64"/>
                    </a:lnTo>
                    <a:lnTo>
                      <a:pt x="76" y="68"/>
                    </a:lnTo>
                    <a:lnTo>
                      <a:pt x="74" y="72"/>
                    </a:lnTo>
                    <a:lnTo>
                      <a:pt x="72" y="76"/>
                    </a:lnTo>
                    <a:lnTo>
                      <a:pt x="72" y="76"/>
                    </a:lnTo>
                    <a:lnTo>
                      <a:pt x="72" y="80"/>
                    </a:lnTo>
                    <a:lnTo>
                      <a:pt x="70" y="82"/>
                    </a:lnTo>
                    <a:lnTo>
                      <a:pt x="64" y="82"/>
                    </a:lnTo>
                    <a:lnTo>
                      <a:pt x="58" y="84"/>
                    </a:lnTo>
                    <a:lnTo>
                      <a:pt x="56" y="86"/>
                    </a:lnTo>
                    <a:lnTo>
                      <a:pt x="56" y="90"/>
                    </a:lnTo>
                    <a:lnTo>
                      <a:pt x="56" y="90"/>
                    </a:lnTo>
                    <a:lnTo>
                      <a:pt x="56" y="94"/>
                    </a:lnTo>
                    <a:lnTo>
                      <a:pt x="54" y="98"/>
                    </a:lnTo>
                    <a:lnTo>
                      <a:pt x="48" y="106"/>
                    </a:lnTo>
                    <a:lnTo>
                      <a:pt x="44" y="110"/>
                    </a:lnTo>
                    <a:lnTo>
                      <a:pt x="44" y="112"/>
                    </a:lnTo>
                    <a:lnTo>
                      <a:pt x="46" y="114"/>
                    </a:lnTo>
                    <a:lnTo>
                      <a:pt x="46" y="114"/>
                    </a:lnTo>
                    <a:lnTo>
                      <a:pt x="54" y="118"/>
                    </a:lnTo>
                    <a:lnTo>
                      <a:pt x="56" y="122"/>
                    </a:lnTo>
                    <a:lnTo>
                      <a:pt x="56" y="124"/>
                    </a:lnTo>
                    <a:lnTo>
                      <a:pt x="54" y="124"/>
                    </a:lnTo>
                    <a:lnTo>
                      <a:pt x="44" y="126"/>
                    </a:lnTo>
                    <a:lnTo>
                      <a:pt x="44" y="126"/>
                    </a:lnTo>
                    <a:lnTo>
                      <a:pt x="34" y="128"/>
                    </a:lnTo>
                    <a:lnTo>
                      <a:pt x="30" y="130"/>
                    </a:lnTo>
                    <a:lnTo>
                      <a:pt x="30" y="134"/>
                    </a:lnTo>
                    <a:lnTo>
                      <a:pt x="34" y="140"/>
                    </a:lnTo>
                    <a:lnTo>
                      <a:pt x="34" y="140"/>
                    </a:lnTo>
                    <a:lnTo>
                      <a:pt x="34" y="144"/>
                    </a:lnTo>
                    <a:lnTo>
                      <a:pt x="32" y="150"/>
                    </a:lnTo>
                    <a:lnTo>
                      <a:pt x="22" y="160"/>
                    </a:lnTo>
                    <a:lnTo>
                      <a:pt x="10" y="172"/>
                    </a:lnTo>
                    <a:lnTo>
                      <a:pt x="6" y="178"/>
                    </a:lnTo>
                    <a:lnTo>
                      <a:pt x="4" y="182"/>
                    </a:lnTo>
                    <a:lnTo>
                      <a:pt x="4" y="182"/>
                    </a:lnTo>
                    <a:lnTo>
                      <a:pt x="2" y="188"/>
                    </a:lnTo>
                    <a:lnTo>
                      <a:pt x="0" y="192"/>
                    </a:lnTo>
                    <a:lnTo>
                      <a:pt x="0" y="194"/>
                    </a:lnTo>
                    <a:lnTo>
                      <a:pt x="2" y="196"/>
                    </a:lnTo>
                    <a:lnTo>
                      <a:pt x="2" y="196"/>
                    </a:lnTo>
                    <a:close/>
                  </a:path>
                </a:pathLst>
              </a:custGeom>
              <a:grpFill/>
              <a:ln w="6350">
                <a:noFill/>
                <a:round/>
                <a:headEnd/>
                <a:tailEnd/>
              </a:ln>
            </p:spPr>
            <p:txBody>
              <a:bodyPr/>
              <a:lstStyle/>
              <a:p>
                <a:endParaRPr lang="en-US" b="1" dirty="0"/>
              </a:p>
            </p:txBody>
          </p:sp>
          <p:sp>
            <p:nvSpPr>
              <p:cNvPr id="129" name="Freeform 6018">
                <a:extLst>
                  <a:ext uri="{FF2B5EF4-FFF2-40B4-BE49-F238E27FC236}">
                    <a16:creationId xmlns:a16="http://schemas.microsoft.com/office/drawing/2014/main" id="{F46325D3-9EC5-4779-B4C7-067BB884424B}"/>
                  </a:ext>
                </a:extLst>
              </p:cNvPr>
              <p:cNvSpPr>
                <a:spLocks/>
              </p:cNvSpPr>
              <p:nvPr/>
            </p:nvSpPr>
            <p:spPr bwMode="auto">
              <a:xfrm>
                <a:off x="1258570" y="1024573"/>
                <a:ext cx="190500" cy="87630"/>
              </a:xfrm>
              <a:custGeom>
                <a:avLst/>
                <a:gdLst/>
                <a:ahLst/>
                <a:cxnLst>
                  <a:cxn ang="0">
                    <a:pos x="12" y="124"/>
                  </a:cxn>
                  <a:cxn ang="0">
                    <a:pos x="16" y="130"/>
                  </a:cxn>
                  <a:cxn ang="0">
                    <a:pos x="36" y="120"/>
                  </a:cxn>
                  <a:cxn ang="0">
                    <a:pos x="50" y="118"/>
                  </a:cxn>
                  <a:cxn ang="0">
                    <a:pos x="66" y="124"/>
                  </a:cxn>
                  <a:cxn ang="0">
                    <a:pos x="76" y="124"/>
                  </a:cxn>
                  <a:cxn ang="0">
                    <a:pos x="88" y="114"/>
                  </a:cxn>
                  <a:cxn ang="0">
                    <a:pos x="94" y="122"/>
                  </a:cxn>
                  <a:cxn ang="0">
                    <a:pos x="112" y="138"/>
                  </a:cxn>
                  <a:cxn ang="0">
                    <a:pos x="132" y="132"/>
                  </a:cxn>
                  <a:cxn ang="0">
                    <a:pos x="138" y="114"/>
                  </a:cxn>
                  <a:cxn ang="0">
                    <a:pos x="146" y="110"/>
                  </a:cxn>
                  <a:cxn ang="0">
                    <a:pos x="156" y="114"/>
                  </a:cxn>
                  <a:cxn ang="0">
                    <a:pos x="174" y="94"/>
                  </a:cxn>
                  <a:cxn ang="0">
                    <a:pos x="182" y="76"/>
                  </a:cxn>
                  <a:cxn ang="0">
                    <a:pos x="186" y="66"/>
                  </a:cxn>
                  <a:cxn ang="0">
                    <a:pos x="206" y="56"/>
                  </a:cxn>
                  <a:cxn ang="0">
                    <a:pos x="208" y="64"/>
                  </a:cxn>
                  <a:cxn ang="0">
                    <a:pos x="206" y="88"/>
                  </a:cxn>
                  <a:cxn ang="0">
                    <a:pos x="214" y="96"/>
                  </a:cxn>
                  <a:cxn ang="0">
                    <a:pos x="236" y="100"/>
                  </a:cxn>
                  <a:cxn ang="0">
                    <a:pos x="244" y="92"/>
                  </a:cxn>
                  <a:cxn ang="0">
                    <a:pos x="246" y="80"/>
                  </a:cxn>
                  <a:cxn ang="0">
                    <a:pos x="274" y="74"/>
                  </a:cxn>
                  <a:cxn ang="0">
                    <a:pos x="294" y="60"/>
                  </a:cxn>
                  <a:cxn ang="0">
                    <a:pos x="280" y="42"/>
                  </a:cxn>
                  <a:cxn ang="0">
                    <a:pos x="272" y="36"/>
                  </a:cxn>
                  <a:cxn ang="0">
                    <a:pos x="278" y="28"/>
                  </a:cxn>
                  <a:cxn ang="0">
                    <a:pos x="300" y="18"/>
                  </a:cxn>
                  <a:cxn ang="0">
                    <a:pos x="288" y="8"/>
                  </a:cxn>
                  <a:cxn ang="0">
                    <a:pos x="258" y="0"/>
                  </a:cxn>
                  <a:cxn ang="0">
                    <a:pos x="244" y="4"/>
                  </a:cxn>
                  <a:cxn ang="0">
                    <a:pos x="234" y="16"/>
                  </a:cxn>
                  <a:cxn ang="0">
                    <a:pos x="202" y="12"/>
                  </a:cxn>
                  <a:cxn ang="0">
                    <a:pos x="160" y="18"/>
                  </a:cxn>
                  <a:cxn ang="0">
                    <a:pos x="128" y="38"/>
                  </a:cxn>
                  <a:cxn ang="0">
                    <a:pos x="102" y="58"/>
                  </a:cxn>
                  <a:cxn ang="0">
                    <a:pos x="82" y="66"/>
                  </a:cxn>
                  <a:cxn ang="0">
                    <a:pos x="66" y="78"/>
                  </a:cxn>
                  <a:cxn ang="0">
                    <a:pos x="44" y="90"/>
                  </a:cxn>
                  <a:cxn ang="0">
                    <a:pos x="28" y="86"/>
                  </a:cxn>
                  <a:cxn ang="0">
                    <a:pos x="12" y="96"/>
                  </a:cxn>
                  <a:cxn ang="0">
                    <a:pos x="2" y="112"/>
                  </a:cxn>
                  <a:cxn ang="0">
                    <a:pos x="14" y="116"/>
                  </a:cxn>
                </a:cxnLst>
                <a:rect l="0" t="0" r="r" b="b"/>
                <a:pathLst>
                  <a:path w="300" h="138">
                    <a:moveTo>
                      <a:pt x="14" y="120"/>
                    </a:moveTo>
                    <a:lnTo>
                      <a:pt x="14" y="120"/>
                    </a:lnTo>
                    <a:lnTo>
                      <a:pt x="12" y="124"/>
                    </a:lnTo>
                    <a:lnTo>
                      <a:pt x="12" y="126"/>
                    </a:lnTo>
                    <a:lnTo>
                      <a:pt x="14" y="128"/>
                    </a:lnTo>
                    <a:lnTo>
                      <a:pt x="16" y="130"/>
                    </a:lnTo>
                    <a:lnTo>
                      <a:pt x="24" y="128"/>
                    </a:lnTo>
                    <a:lnTo>
                      <a:pt x="36" y="120"/>
                    </a:lnTo>
                    <a:lnTo>
                      <a:pt x="36" y="120"/>
                    </a:lnTo>
                    <a:lnTo>
                      <a:pt x="42" y="118"/>
                    </a:lnTo>
                    <a:lnTo>
                      <a:pt x="46" y="116"/>
                    </a:lnTo>
                    <a:lnTo>
                      <a:pt x="50" y="118"/>
                    </a:lnTo>
                    <a:lnTo>
                      <a:pt x="52" y="118"/>
                    </a:lnTo>
                    <a:lnTo>
                      <a:pt x="60" y="124"/>
                    </a:lnTo>
                    <a:lnTo>
                      <a:pt x="66" y="124"/>
                    </a:lnTo>
                    <a:lnTo>
                      <a:pt x="72" y="126"/>
                    </a:lnTo>
                    <a:lnTo>
                      <a:pt x="72" y="126"/>
                    </a:lnTo>
                    <a:lnTo>
                      <a:pt x="76" y="124"/>
                    </a:lnTo>
                    <a:lnTo>
                      <a:pt x="82" y="122"/>
                    </a:lnTo>
                    <a:lnTo>
                      <a:pt x="86" y="116"/>
                    </a:lnTo>
                    <a:lnTo>
                      <a:pt x="88" y="114"/>
                    </a:lnTo>
                    <a:lnTo>
                      <a:pt x="90" y="114"/>
                    </a:lnTo>
                    <a:lnTo>
                      <a:pt x="94" y="122"/>
                    </a:lnTo>
                    <a:lnTo>
                      <a:pt x="94" y="122"/>
                    </a:lnTo>
                    <a:lnTo>
                      <a:pt x="98" y="130"/>
                    </a:lnTo>
                    <a:lnTo>
                      <a:pt x="104" y="134"/>
                    </a:lnTo>
                    <a:lnTo>
                      <a:pt x="112" y="138"/>
                    </a:lnTo>
                    <a:lnTo>
                      <a:pt x="118" y="138"/>
                    </a:lnTo>
                    <a:lnTo>
                      <a:pt x="126" y="136"/>
                    </a:lnTo>
                    <a:lnTo>
                      <a:pt x="132" y="132"/>
                    </a:lnTo>
                    <a:lnTo>
                      <a:pt x="136" y="124"/>
                    </a:lnTo>
                    <a:lnTo>
                      <a:pt x="138" y="114"/>
                    </a:lnTo>
                    <a:lnTo>
                      <a:pt x="138" y="114"/>
                    </a:lnTo>
                    <a:lnTo>
                      <a:pt x="138" y="106"/>
                    </a:lnTo>
                    <a:lnTo>
                      <a:pt x="140" y="104"/>
                    </a:lnTo>
                    <a:lnTo>
                      <a:pt x="146" y="110"/>
                    </a:lnTo>
                    <a:lnTo>
                      <a:pt x="150" y="114"/>
                    </a:lnTo>
                    <a:lnTo>
                      <a:pt x="154" y="114"/>
                    </a:lnTo>
                    <a:lnTo>
                      <a:pt x="156" y="114"/>
                    </a:lnTo>
                    <a:lnTo>
                      <a:pt x="160" y="112"/>
                    </a:lnTo>
                    <a:lnTo>
                      <a:pt x="164" y="108"/>
                    </a:lnTo>
                    <a:lnTo>
                      <a:pt x="174" y="94"/>
                    </a:lnTo>
                    <a:lnTo>
                      <a:pt x="174" y="94"/>
                    </a:lnTo>
                    <a:lnTo>
                      <a:pt x="180" y="82"/>
                    </a:lnTo>
                    <a:lnTo>
                      <a:pt x="182" y="76"/>
                    </a:lnTo>
                    <a:lnTo>
                      <a:pt x="182" y="68"/>
                    </a:lnTo>
                    <a:lnTo>
                      <a:pt x="184" y="66"/>
                    </a:lnTo>
                    <a:lnTo>
                      <a:pt x="186" y="66"/>
                    </a:lnTo>
                    <a:lnTo>
                      <a:pt x="198" y="58"/>
                    </a:lnTo>
                    <a:lnTo>
                      <a:pt x="198" y="58"/>
                    </a:lnTo>
                    <a:lnTo>
                      <a:pt x="206" y="56"/>
                    </a:lnTo>
                    <a:lnTo>
                      <a:pt x="208" y="58"/>
                    </a:lnTo>
                    <a:lnTo>
                      <a:pt x="210" y="58"/>
                    </a:lnTo>
                    <a:lnTo>
                      <a:pt x="208" y="64"/>
                    </a:lnTo>
                    <a:lnTo>
                      <a:pt x="206" y="72"/>
                    </a:lnTo>
                    <a:lnTo>
                      <a:pt x="204" y="80"/>
                    </a:lnTo>
                    <a:lnTo>
                      <a:pt x="206" y="88"/>
                    </a:lnTo>
                    <a:lnTo>
                      <a:pt x="208" y="92"/>
                    </a:lnTo>
                    <a:lnTo>
                      <a:pt x="210" y="94"/>
                    </a:lnTo>
                    <a:lnTo>
                      <a:pt x="214" y="96"/>
                    </a:lnTo>
                    <a:lnTo>
                      <a:pt x="222" y="98"/>
                    </a:lnTo>
                    <a:lnTo>
                      <a:pt x="222" y="98"/>
                    </a:lnTo>
                    <a:lnTo>
                      <a:pt x="236" y="100"/>
                    </a:lnTo>
                    <a:lnTo>
                      <a:pt x="242" y="98"/>
                    </a:lnTo>
                    <a:lnTo>
                      <a:pt x="246" y="96"/>
                    </a:lnTo>
                    <a:lnTo>
                      <a:pt x="244" y="92"/>
                    </a:lnTo>
                    <a:lnTo>
                      <a:pt x="244" y="86"/>
                    </a:lnTo>
                    <a:lnTo>
                      <a:pt x="244" y="82"/>
                    </a:lnTo>
                    <a:lnTo>
                      <a:pt x="246" y="80"/>
                    </a:lnTo>
                    <a:lnTo>
                      <a:pt x="254" y="78"/>
                    </a:lnTo>
                    <a:lnTo>
                      <a:pt x="254" y="78"/>
                    </a:lnTo>
                    <a:lnTo>
                      <a:pt x="274" y="74"/>
                    </a:lnTo>
                    <a:lnTo>
                      <a:pt x="284" y="70"/>
                    </a:lnTo>
                    <a:lnTo>
                      <a:pt x="290" y="66"/>
                    </a:lnTo>
                    <a:lnTo>
                      <a:pt x="294" y="60"/>
                    </a:lnTo>
                    <a:lnTo>
                      <a:pt x="294" y="54"/>
                    </a:lnTo>
                    <a:lnTo>
                      <a:pt x="290" y="48"/>
                    </a:lnTo>
                    <a:lnTo>
                      <a:pt x="280" y="42"/>
                    </a:lnTo>
                    <a:lnTo>
                      <a:pt x="280" y="42"/>
                    </a:lnTo>
                    <a:lnTo>
                      <a:pt x="274" y="38"/>
                    </a:lnTo>
                    <a:lnTo>
                      <a:pt x="272" y="36"/>
                    </a:lnTo>
                    <a:lnTo>
                      <a:pt x="272" y="34"/>
                    </a:lnTo>
                    <a:lnTo>
                      <a:pt x="272" y="32"/>
                    </a:lnTo>
                    <a:lnTo>
                      <a:pt x="278" y="28"/>
                    </a:lnTo>
                    <a:lnTo>
                      <a:pt x="288" y="24"/>
                    </a:lnTo>
                    <a:lnTo>
                      <a:pt x="296" y="22"/>
                    </a:lnTo>
                    <a:lnTo>
                      <a:pt x="300" y="18"/>
                    </a:lnTo>
                    <a:lnTo>
                      <a:pt x="300" y="16"/>
                    </a:lnTo>
                    <a:lnTo>
                      <a:pt x="298" y="14"/>
                    </a:lnTo>
                    <a:lnTo>
                      <a:pt x="288" y="8"/>
                    </a:lnTo>
                    <a:lnTo>
                      <a:pt x="288" y="8"/>
                    </a:lnTo>
                    <a:lnTo>
                      <a:pt x="266" y="0"/>
                    </a:lnTo>
                    <a:lnTo>
                      <a:pt x="258" y="0"/>
                    </a:lnTo>
                    <a:lnTo>
                      <a:pt x="254" y="0"/>
                    </a:lnTo>
                    <a:lnTo>
                      <a:pt x="248" y="2"/>
                    </a:lnTo>
                    <a:lnTo>
                      <a:pt x="244" y="4"/>
                    </a:lnTo>
                    <a:lnTo>
                      <a:pt x="238" y="14"/>
                    </a:lnTo>
                    <a:lnTo>
                      <a:pt x="238" y="14"/>
                    </a:lnTo>
                    <a:lnTo>
                      <a:pt x="234" y="16"/>
                    </a:lnTo>
                    <a:lnTo>
                      <a:pt x="232" y="16"/>
                    </a:lnTo>
                    <a:lnTo>
                      <a:pt x="224" y="16"/>
                    </a:lnTo>
                    <a:lnTo>
                      <a:pt x="202" y="12"/>
                    </a:lnTo>
                    <a:lnTo>
                      <a:pt x="186" y="12"/>
                    </a:lnTo>
                    <a:lnTo>
                      <a:pt x="170" y="14"/>
                    </a:lnTo>
                    <a:lnTo>
                      <a:pt x="160" y="18"/>
                    </a:lnTo>
                    <a:lnTo>
                      <a:pt x="150" y="22"/>
                    </a:lnTo>
                    <a:lnTo>
                      <a:pt x="140" y="28"/>
                    </a:lnTo>
                    <a:lnTo>
                      <a:pt x="128" y="38"/>
                    </a:lnTo>
                    <a:lnTo>
                      <a:pt x="128" y="38"/>
                    </a:lnTo>
                    <a:lnTo>
                      <a:pt x="112" y="50"/>
                    </a:lnTo>
                    <a:lnTo>
                      <a:pt x="102" y="58"/>
                    </a:lnTo>
                    <a:lnTo>
                      <a:pt x="94" y="62"/>
                    </a:lnTo>
                    <a:lnTo>
                      <a:pt x="90" y="62"/>
                    </a:lnTo>
                    <a:lnTo>
                      <a:pt x="82" y="66"/>
                    </a:lnTo>
                    <a:lnTo>
                      <a:pt x="76" y="70"/>
                    </a:lnTo>
                    <a:lnTo>
                      <a:pt x="66" y="78"/>
                    </a:lnTo>
                    <a:lnTo>
                      <a:pt x="66" y="78"/>
                    </a:lnTo>
                    <a:lnTo>
                      <a:pt x="58" y="86"/>
                    </a:lnTo>
                    <a:lnTo>
                      <a:pt x="50" y="88"/>
                    </a:lnTo>
                    <a:lnTo>
                      <a:pt x="44" y="90"/>
                    </a:lnTo>
                    <a:lnTo>
                      <a:pt x="38" y="88"/>
                    </a:lnTo>
                    <a:lnTo>
                      <a:pt x="34" y="86"/>
                    </a:lnTo>
                    <a:lnTo>
                      <a:pt x="28" y="86"/>
                    </a:lnTo>
                    <a:lnTo>
                      <a:pt x="20" y="90"/>
                    </a:lnTo>
                    <a:lnTo>
                      <a:pt x="12" y="96"/>
                    </a:lnTo>
                    <a:lnTo>
                      <a:pt x="12" y="96"/>
                    </a:lnTo>
                    <a:lnTo>
                      <a:pt x="4" y="104"/>
                    </a:lnTo>
                    <a:lnTo>
                      <a:pt x="0" y="108"/>
                    </a:lnTo>
                    <a:lnTo>
                      <a:pt x="2" y="112"/>
                    </a:lnTo>
                    <a:lnTo>
                      <a:pt x="4" y="112"/>
                    </a:lnTo>
                    <a:lnTo>
                      <a:pt x="12" y="114"/>
                    </a:lnTo>
                    <a:lnTo>
                      <a:pt x="14" y="116"/>
                    </a:lnTo>
                    <a:lnTo>
                      <a:pt x="14" y="120"/>
                    </a:lnTo>
                    <a:lnTo>
                      <a:pt x="14" y="120"/>
                    </a:lnTo>
                    <a:close/>
                  </a:path>
                </a:pathLst>
              </a:custGeom>
              <a:grpFill/>
              <a:ln w="6350">
                <a:noFill/>
                <a:round/>
                <a:headEnd/>
                <a:tailEnd/>
              </a:ln>
            </p:spPr>
            <p:txBody>
              <a:bodyPr/>
              <a:lstStyle/>
              <a:p>
                <a:endParaRPr lang="en-US" b="1" dirty="0"/>
              </a:p>
            </p:txBody>
          </p:sp>
          <p:sp>
            <p:nvSpPr>
              <p:cNvPr id="130" name="Freeform 6019">
                <a:extLst>
                  <a:ext uri="{FF2B5EF4-FFF2-40B4-BE49-F238E27FC236}">
                    <a16:creationId xmlns:a16="http://schemas.microsoft.com/office/drawing/2014/main" id="{012BB24D-E891-4CEA-8A56-DD472080F910}"/>
                  </a:ext>
                </a:extLst>
              </p:cNvPr>
              <p:cNvSpPr>
                <a:spLocks/>
              </p:cNvSpPr>
              <p:nvPr/>
            </p:nvSpPr>
            <p:spPr bwMode="auto">
              <a:xfrm>
                <a:off x="1468120" y="1056323"/>
                <a:ext cx="35560" cy="10160"/>
              </a:xfrm>
              <a:custGeom>
                <a:avLst/>
                <a:gdLst/>
                <a:ahLst/>
                <a:cxnLst>
                  <a:cxn ang="0">
                    <a:pos x="0" y="8"/>
                  </a:cxn>
                  <a:cxn ang="0">
                    <a:pos x="0" y="8"/>
                  </a:cxn>
                  <a:cxn ang="0">
                    <a:pos x="0" y="12"/>
                  </a:cxn>
                  <a:cxn ang="0">
                    <a:pos x="4" y="14"/>
                  </a:cxn>
                  <a:cxn ang="0">
                    <a:pos x="18" y="16"/>
                  </a:cxn>
                  <a:cxn ang="0">
                    <a:pos x="38" y="16"/>
                  </a:cxn>
                  <a:cxn ang="0">
                    <a:pos x="46" y="14"/>
                  </a:cxn>
                  <a:cxn ang="0">
                    <a:pos x="54" y="12"/>
                  </a:cxn>
                  <a:cxn ang="0">
                    <a:pos x="54" y="12"/>
                  </a:cxn>
                  <a:cxn ang="0">
                    <a:pos x="56" y="10"/>
                  </a:cxn>
                  <a:cxn ang="0">
                    <a:pos x="56" y="8"/>
                  </a:cxn>
                  <a:cxn ang="0">
                    <a:pos x="54" y="6"/>
                  </a:cxn>
                  <a:cxn ang="0">
                    <a:pos x="46" y="2"/>
                  </a:cxn>
                  <a:cxn ang="0">
                    <a:pos x="36" y="2"/>
                  </a:cxn>
                  <a:cxn ang="0">
                    <a:pos x="26" y="0"/>
                  </a:cxn>
                  <a:cxn ang="0">
                    <a:pos x="16" y="2"/>
                  </a:cxn>
                  <a:cxn ang="0">
                    <a:pos x="6" y="4"/>
                  </a:cxn>
                  <a:cxn ang="0">
                    <a:pos x="0" y="8"/>
                  </a:cxn>
                  <a:cxn ang="0">
                    <a:pos x="0" y="8"/>
                  </a:cxn>
                </a:cxnLst>
                <a:rect l="0" t="0" r="r" b="b"/>
                <a:pathLst>
                  <a:path w="56" h="16">
                    <a:moveTo>
                      <a:pt x="0" y="8"/>
                    </a:moveTo>
                    <a:lnTo>
                      <a:pt x="0" y="8"/>
                    </a:lnTo>
                    <a:lnTo>
                      <a:pt x="0" y="12"/>
                    </a:lnTo>
                    <a:lnTo>
                      <a:pt x="4" y="14"/>
                    </a:lnTo>
                    <a:lnTo>
                      <a:pt x="18" y="16"/>
                    </a:lnTo>
                    <a:lnTo>
                      <a:pt x="38" y="16"/>
                    </a:lnTo>
                    <a:lnTo>
                      <a:pt x="46" y="14"/>
                    </a:lnTo>
                    <a:lnTo>
                      <a:pt x="54" y="12"/>
                    </a:lnTo>
                    <a:lnTo>
                      <a:pt x="54" y="12"/>
                    </a:lnTo>
                    <a:lnTo>
                      <a:pt x="56" y="10"/>
                    </a:lnTo>
                    <a:lnTo>
                      <a:pt x="56" y="8"/>
                    </a:lnTo>
                    <a:lnTo>
                      <a:pt x="54" y="6"/>
                    </a:lnTo>
                    <a:lnTo>
                      <a:pt x="46" y="2"/>
                    </a:lnTo>
                    <a:lnTo>
                      <a:pt x="36" y="2"/>
                    </a:lnTo>
                    <a:lnTo>
                      <a:pt x="26" y="0"/>
                    </a:lnTo>
                    <a:lnTo>
                      <a:pt x="16" y="2"/>
                    </a:lnTo>
                    <a:lnTo>
                      <a:pt x="6" y="4"/>
                    </a:lnTo>
                    <a:lnTo>
                      <a:pt x="0" y="8"/>
                    </a:lnTo>
                    <a:lnTo>
                      <a:pt x="0" y="8"/>
                    </a:lnTo>
                    <a:close/>
                  </a:path>
                </a:pathLst>
              </a:custGeom>
              <a:grpFill/>
              <a:ln w="6350">
                <a:noFill/>
                <a:round/>
                <a:headEnd/>
                <a:tailEnd/>
              </a:ln>
            </p:spPr>
            <p:txBody>
              <a:bodyPr/>
              <a:lstStyle/>
              <a:p>
                <a:endParaRPr lang="en-US" b="1" dirty="0"/>
              </a:p>
            </p:txBody>
          </p:sp>
          <p:sp>
            <p:nvSpPr>
              <p:cNvPr id="131" name="Freeform 6020">
                <a:extLst>
                  <a:ext uri="{FF2B5EF4-FFF2-40B4-BE49-F238E27FC236}">
                    <a16:creationId xmlns:a16="http://schemas.microsoft.com/office/drawing/2014/main" id="{7D516E97-9EC8-48B0-A593-D152DCB2A95C}"/>
                  </a:ext>
                </a:extLst>
              </p:cNvPr>
              <p:cNvSpPr>
                <a:spLocks/>
              </p:cNvSpPr>
              <p:nvPr/>
            </p:nvSpPr>
            <p:spPr bwMode="auto">
              <a:xfrm>
                <a:off x="1464310" y="996633"/>
                <a:ext cx="34290" cy="19050"/>
              </a:xfrm>
              <a:custGeom>
                <a:avLst/>
                <a:gdLst/>
                <a:ahLst/>
                <a:cxnLst>
                  <a:cxn ang="0">
                    <a:pos x="42" y="30"/>
                  </a:cxn>
                  <a:cxn ang="0">
                    <a:pos x="42" y="30"/>
                  </a:cxn>
                  <a:cxn ang="0">
                    <a:pos x="52" y="28"/>
                  </a:cxn>
                  <a:cxn ang="0">
                    <a:pos x="54" y="26"/>
                  </a:cxn>
                  <a:cxn ang="0">
                    <a:pos x="54" y="24"/>
                  </a:cxn>
                  <a:cxn ang="0">
                    <a:pos x="50" y="18"/>
                  </a:cxn>
                  <a:cxn ang="0">
                    <a:pos x="40" y="8"/>
                  </a:cxn>
                  <a:cxn ang="0">
                    <a:pos x="40" y="8"/>
                  </a:cxn>
                  <a:cxn ang="0">
                    <a:pos x="34" y="4"/>
                  </a:cxn>
                  <a:cxn ang="0">
                    <a:pos x="26" y="0"/>
                  </a:cxn>
                  <a:cxn ang="0">
                    <a:pos x="22" y="0"/>
                  </a:cxn>
                  <a:cxn ang="0">
                    <a:pos x="16" y="0"/>
                  </a:cxn>
                  <a:cxn ang="0">
                    <a:pos x="6" y="4"/>
                  </a:cxn>
                  <a:cxn ang="0">
                    <a:pos x="0" y="8"/>
                  </a:cxn>
                  <a:cxn ang="0">
                    <a:pos x="0" y="8"/>
                  </a:cxn>
                  <a:cxn ang="0">
                    <a:pos x="0" y="12"/>
                  </a:cxn>
                  <a:cxn ang="0">
                    <a:pos x="0" y="14"/>
                  </a:cxn>
                  <a:cxn ang="0">
                    <a:pos x="8" y="22"/>
                  </a:cxn>
                  <a:cxn ang="0">
                    <a:pos x="24" y="28"/>
                  </a:cxn>
                  <a:cxn ang="0">
                    <a:pos x="32" y="28"/>
                  </a:cxn>
                  <a:cxn ang="0">
                    <a:pos x="42" y="30"/>
                  </a:cxn>
                  <a:cxn ang="0">
                    <a:pos x="42" y="30"/>
                  </a:cxn>
                </a:cxnLst>
                <a:rect l="0" t="0" r="r" b="b"/>
                <a:pathLst>
                  <a:path w="54" h="30">
                    <a:moveTo>
                      <a:pt x="42" y="30"/>
                    </a:moveTo>
                    <a:lnTo>
                      <a:pt x="42" y="30"/>
                    </a:lnTo>
                    <a:lnTo>
                      <a:pt x="52" y="28"/>
                    </a:lnTo>
                    <a:lnTo>
                      <a:pt x="54" y="26"/>
                    </a:lnTo>
                    <a:lnTo>
                      <a:pt x="54" y="24"/>
                    </a:lnTo>
                    <a:lnTo>
                      <a:pt x="50" y="18"/>
                    </a:lnTo>
                    <a:lnTo>
                      <a:pt x="40" y="8"/>
                    </a:lnTo>
                    <a:lnTo>
                      <a:pt x="40" y="8"/>
                    </a:lnTo>
                    <a:lnTo>
                      <a:pt x="34" y="4"/>
                    </a:lnTo>
                    <a:lnTo>
                      <a:pt x="26" y="0"/>
                    </a:lnTo>
                    <a:lnTo>
                      <a:pt x="22" y="0"/>
                    </a:lnTo>
                    <a:lnTo>
                      <a:pt x="16" y="0"/>
                    </a:lnTo>
                    <a:lnTo>
                      <a:pt x="6" y="4"/>
                    </a:lnTo>
                    <a:lnTo>
                      <a:pt x="0" y="8"/>
                    </a:lnTo>
                    <a:lnTo>
                      <a:pt x="0" y="8"/>
                    </a:lnTo>
                    <a:lnTo>
                      <a:pt x="0" y="12"/>
                    </a:lnTo>
                    <a:lnTo>
                      <a:pt x="0" y="14"/>
                    </a:lnTo>
                    <a:lnTo>
                      <a:pt x="8" y="22"/>
                    </a:lnTo>
                    <a:lnTo>
                      <a:pt x="24" y="28"/>
                    </a:lnTo>
                    <a:lnTo>
                      <a:pt x="32" y="28"/>
                    </a:lnTo>
                    <a:lnTo>
                      <a:pt x="42" y="30"/>
                    </a:lnTo>
                    <a:lnTo>
                      <a:pt x="42" y="30"/>
                    </a:lnTo>
                    <a:close/>
                  </a:path>
                </a:pathLst>
              </a:custGeom>
              <a:grpFill/>
              <a:ln w="6350">
                <a:noFill/>
                <a:round/>
                <a:headEnd/>
                <a:tailEnd/>
              </a:ln>
            </p:spPr>
            <p:txBody>
              <a:bodyPr/>
              <a:lstStyle/>
              <a:p>
                <a:endParaRPr lang="en-US" b="1" dirty="0"/>
              </a:p>
            </p:txBody>
          </p:sp>
          <p:sp>
            <p:nvSpPr>
              <p:cNvPr id="132" name="Freeform 6021">
                <a:extLst>
                  <a:ext uri="{FF2B5EF4-FFF2-40B4-BE49-F238E27FC236}">
                    <a16:creationId xmlns:a16="http://schemas.microsoft.com/office/drawing/2014/main" id="{FCFA2EA5-2CF6-427F-90EB-1150CFE586AB}"/>
                  </a:ext>
                </a:extLst>
              </p:cNvPr>
              <p:cNvSpPr>
                <a:spLocks/>
              </p:cNvSpPr>
              <p:nvPr/>
            </p:nvSpPr>
            <p:spPr bwMode="auto">
              <a:xfrm>
                <a:off x="1504950" y="994093"/>
                <a:ext cx="97790" cy="39370"/>
              </a:xfrm>
              <a:custGeom>
                <a:avLst/>
                <a:gdLst/>
                <a:ahLst/>
                <a:cxnLst>
                  <a:cxn ang="0">
                    <a:pos x="106" y="56"/>
                  </a:cxn>
                  <a:cxn ang="0">
                    <a:pos x="106" y="56"/>
                  </a:cxn>
                  <a:cxn ang="0">
                    <a:pos x="120" y="52"/>
                  </a:cxn>
                  <a:cxn ang="0">
                    <a:pos x="130" y="48"/>
                  </a:cxn>
                  <a:cxn ang="0">
                    <a:pos x="136" y="44"/>
                  </a:cxn>
                  <a:cxn ang="0">
                    <a:pos x="138" y="40"/>
                  </a:cxn>
                  <a:cxn ang="0">
                    <a:pos x="138" y="34"/>
                  </a:cxn>
                  <a:cxn ang="0">
                    <a:pos x="132" y="30"/>
                  </a:cxn>
                  <a:cxn ang="0">
                    <a:pos x="124" y="28"/>
                  </a:cxn>
                  <a:cxn ang="0">
                    <a:pos x="114" y="26"/>
                  </a:cxn>
                  <a:cxn ang="0">
                    <a:pos x="114" y="26"/>
                  </a:cxn>
                  <a:cxn ang="0">
                    <a:pos x="104" y="24"/>
                  </a:cxn>
                  <a:cxn ang="0">
                    <a:pos x="104" y="24"/>
                  </a:cxn>
                  <a:cxn ang="0">
                    <a:pos x="118" y="22"/>
                  </a:cxn>
                  <a:cxn ang="0">
                    <a:pos x="138" y="16"/>
                  </a:cxn>
                  <a:cxn ang="0">
                    <a:pos x="148" y="12"/>
                  </a:cxn>
                  <a:cxn ang="0">
                    <a:pos x="152" y="8"/>
                  </a:cxn>
                  <a:cxn ang="0">
                    <a:pos x="152" y="8"/>
                  </a:cxn>
                  <a:cxn ang="0">
                    <a:pos x="154" y="4"/>
                  </a:cxn>
                  <a:cxn ang="0">
                    <a:pos x="152" y="2"/>
                  </a:cxn>
                  <a:cxn ang="0">
                    <a:pos x="148" y="0"/>
                  </a:cxn>
                  <a:cxn ang="0">
                    <a:pos x="138" y="0"/>
                  </a:cxn>
                  <a:cxn ang="0">
                    <a:pos x="124" y="0"/>
                  </a:cxn>
                  <a:cxn ang="0">
                    <a:pos x="90" y="4"/>
                  </a:cxn>
                  <a:cxn ang="0">
                    <a:pos x="50" y="8"/>
                  </a:cxn>
                  <a:cxn ang="0">
                    <a:pos x="50" y="8"/>
                  </a:cxn>
                  <a:cxn ang="0">
                    <a:pos x="18" y="14"/>
                  </a:cxn>
                  <a:cxn ang="0">
                    <a:pos x="8" y="18"/>
                  </a:cxn>
                  <a:cxn ang="0">
                    <a:pos x="4" y="22"/>
                  </a:cxn>
                  <a:cxn ang="0">
                    <a:pos x="0" y="26"/>
                  </a:cxn>
                  <a:cxn ang="0">
                    <a:pos x="0" y="30"/>
                  </a:cxn>
                  <a:cxn ang="0">
                    <a:pos x="8" y="46"/>
                  </a:cxn>
                  <a:cxn ang="0">
                    <a:pos x="8" y="46"/>
                  </a:cxn>
                  <a:cxn ang="0">
                    <a:pos x="14" y="52"/>
                  </a:cxn>
                  <a:cxn ang="0">
                    <a:pos x="22" y="58"/>
                  </a:cxn>
                  <a:cxn ang="0">
                    <a:pos x="32" y="60"/>
                  </a:cxn>
                  <a:cxn ang="0">
                    <a:pos x="46" y="62"/>
                  </a:cxn>
                  <a:cxn ang="0">
                    <a:pos x="74" y="60"/>
                  </a:cxn>
                  <a:cxn ang="0">
                    <a:pos x="106" y="56"/>
                  </a:cxn>
                  <a:cxn ang="0">
                    <a:pos x="106" y="56"/>
                  </a:cxn>
                </a:cxnLst>
                <a:rect l="0" t="0" r="r" b="b"/>
                <a:pathLst>
                  <a:path w="154" h="62">
                    <a:moveTo>
                      <a:pt x="106" y="56"/>
                    </a:moveTo>
                    <a:lnTo>
                      <a:pt x="106" y="56"/>
                    </a:lnTo>
                    <a:lnTo>
                      <a:pt x="120" y="52"/>
                    </a:lnTo>
                    <a:lnTo>
                      <a:pt x="130" y="48"/>
                    </a:lnTo>
                    <a:lnTo>
                      <a:pt x="136" y="44"/>
                    </a:lnTo>
                    <a:lnTo>
                      <a:pt x="138" y="40"/>
                    </a:lnTo>
                    <a:lnTo>
                      <a:pt x="138" y="34"/>
                    </a:lnTo>
                    <a:lnTo>
                      <a:pt x="132" y="30"/>
                    </a:lnTo>
                    <a:lnTo>
                      <a:pt x="124" y="28"/>
                    </a:lnTo>
                    <a:lnTo>
                      <a:pt x="114" y="26"/>
                    </a:lnTo>
                    <a:lnTo>
                      <a:pt x="114" y="26"/>
                    </a:lnTo>
                    <a:lnTo>
                      <a:pt x="104" y="24"/>
                    </a:lnTo>
                    <a:lnTo>
                      <a:pt x="104" y="24"/>
                    </a:lnTo>
                    <a:lnTo>
                      <a:pt x="118" y="22"/>
                    </a:lnTo>
                    <a:lnTo>
                      <a:pt x="138" y="16"/>
                    </a:lnTo>
                    <a:lnTo>
                      <a:pt x="148" y="12"/>
                    </a:lnTo>
                    <a:lnTo>
                      <a:pt x="152" y="8"/>
                    </a:lnTo>
                    <a:lnTo>
                      <a:pt x="152" y="8"/>
                    </a:lnTo>
                    <a:lnTo>
                      <a:pt x="154" y="4"/>
                    </a:lnTo>
                    <a:lnTo>
                      <a:pt x="152" y="2"/>
                    </a:lnTo>
                    <a:lnTo>
                      <a:pt x="148" y="0"/>
                    </a:lnTo>
                    <a:lnTo>
                      <a:pt x="138" y="0"/>
                    </a:lnTo>
                    <a:lnTo>
                      <a:pt x="124" y="0"/>
                    </a:lnTo>
                    <a:lnTo>
                      <a:pt x="90" y="4"/>
                    </a:lnTo>
                    <a:lnTo>
                      <a:pt x="50" y="8"/>
                    </a:lnTo>
                    <a:lnTo>
                      <a:pt x="50" y="8"/>
                    </a:lnTo>
                    <a:lnTo>
                      <a:pt x="18" y="14"/>
                    </a:lnTo>
                    <a:lnTo>
                      <a:pt x="8" y="18"/>
                    </a:lnTo>
                    <a:lnTo>
                      <a:pt x="4" y="22"/>
                    </a:lnTo>
                    <a:lnTo>
                      <a:pt x="0" y="26"/>
                    </a:lnTo>
                    <a:lnTo>
                      <a:pt x="0" y="30"/>
                    </a:lnTo>
                    <a:lnTo>
                      <a:pt x="8" y="46"/>
                    </a:lnTo>
                    <a:lnTo>
                      <a:pt x="8" y="46"/>
                    </a:lnTo>
                    <a:lnTo>
                      <a:pt x="14" y="52"/>
                    </a:lnTo>
                    <a:lnTo>
                      <a:pt x="22" y="58"/>
                    </a:lnTo>
                    <a:lnTo>
                      <a:pt x="32" y="60"/>
                    </a:lnTo>
                    <a:lnTo>
                      <a:pt x="46" y="62"/>
                    </a:lnTo>
                    <a:lnTo>
                      <a:pt x="74" y="60"/>
                    </a:lnTo>
                    <a:lnTo>
                      <a:pt x="106" y="56"/>
                    </a:lnTo>
                    <a:lnTo>
                      <a:pt x="106" y="56"/>
                    </a:lnTo>
                    <a:close/>
                  </a:path>
                </a:pathLst>
              </a:custGeom>
              <a:grpFill/>
              <a:ln w="6350">
                <a:noFill/>
                <a:round/>
                <a:headEnd/>
                <a:tailEnd/>
              </a:ln>
            </p:spPr>
            <p:txBody>
              <a:bodyPr/>
              <a:lstStyle/>
              <a:p>
                <a:endParaRPr lang="en-US" b="1" dirty="0"/>
              </a:p>
            </p:txBody>
          </p:sp>
          <p:sp>
            <p:nvSpPr>
              <p:cNvPr id="133" name="Freeform 6022">
                <a:extLst>
                  <a:ext uri="{FF2B5EF4-FFF2-40B4-BE49-F238E27FC236}">
                    <a16:creationId xmlns:a16="http://schemas.microsoft.com/office/drawing/2014/main" id="{650E3C1C-1AE1-463C-B55C-05020AF5C170}"/>
                  </a:ext>
                </a:extLst>
              </p:cNvPr>
              <p:cNvSpPr>
                <a:spLocks/>
              </p:cNvSpPr>
              <p:nvPr/>
            </p:nvSpPr>
            <p:spPr bwMode="auto">
              <a:xfrm>
                <a:off x="1772920" y="1067753"/>
                <a:ext cx="143510" cy="87630"/>
              </a:xfrm>
              <a:custGeom>
                <a:avLst/>
                <a:gdLst/>
                <a:ahLst/>
                <a:cxnLst>
                  <a:cxn ang="0">
                    <a:pos x="144" y="12"/>
                  </a:cxn>
                  <a:cxn ang="0">
                    <a:pos x="130" y="4"/>
                  </a:cxn>
                  <a:cxn ang="0">
                    <a:pos x="104" y="4"/>
                  </a:cxn>
                  <a:cxn ang="0">
                    <a:pos x="88" y="8"/>
                  </a:cxn>
                  <a:cxn ang="0">
                    <a:pos x="78" y="14"/>
                  </a:cxn>
                  <a:cxn ang="0">
                    <a:pos x="84" y="22"/>
                  </a:cxn>
                  <a:cxn ang="0">
                    <a:pos x="124" y="62"/>
                  </a:cxn>
                  <a:cxn ang="0">
                    <a:pos x="102" y="50"/>
                  </a:cxn>
                  <a:cxn ang="0">
                    <a:pos x="82" y="34"/>
                  </a:cxn>
                  <a:cxn ang="0">
                    <a:pos x="74" y="24"/>
                  </a:cxn>
                  <a:cxn ang="0">
                    <a:pos x="64" y="20"/>
                  </a:cxn>
                  <a:cxn ang="0">
                    <a:pos x="54" y="18"/>
                  </a:cxn>
                  <a:cxn ang="0">
                    <a:pos x="32" y="20"/>
                  </a:cxn>
                  <a:cxn ang="0">
                    <a:pos x="26" y="26"/>
                  </a:cxn>
                  <a:cxn ang="0">
                    <a:pos x="32" y="36"/>
                  </a:cxn>
                  <a:cxn ang="0">
                    <a:pos x="46" y="52"/>
                  </a:cxn>
                  <a:cxn ang="0">
                    <a:pos x="56" y="64"/>
                  </a:cxn>
                  <a:cxn ang="0">
                    <a:pos x="42" y="60"/>
                  </a:cxn>
                  <a:cxn ang="0">
                    <a:pos x="32" y="62"/>
                  </a:cxn>
                  <a:cxn ang="0">
                    <a:pos x="26" y="66"/>
                  </a:cxn>
                  <a:cxn ang="0">
                    <a:pos x="8" y="74"/>
                  </a:cxn>
                  <a:cxn ang="0">
                    <a:pos x="0" y="78"/>
                  </a:cxn>
                  <a:cxn ang="0">
                    <a:pos x="4" y="86"/>
                  </a:cxn>
                  <a:cxn ang="0">
                    <a:pos x="8" y="88"/>
                  </a:cxn>
                  <a:cxn ang="0">
                    <a:pos x="26" y="90"/>
                  </a:cxn>
                  <a:cxn ang="0">
                    <a:pos x="66" y="86"/>
                  </a:cxn>
                  <a:cxn ang="0">
                    <a:pos x="122" y="76"/>
                  </a:cxn>
                  <a:cxn ang="0">
                    <a:pos x="136" y="76"/>
                  </a:cxn>
                  <a:cxn ang="0">
                    <a:pos x="138" y="80"/>
                  </a:cxn>
                  <a:cxn ang="0">
                    <a:pos x="106" y="90"/>
                  </a:cxn>
                  <a:cxn ang="0">
                    <a:pos x="92" y="98"/>
                  </a:cxn>
                  <a:cxn ang="0">
                    <a:pos x="90" y="104"/>
                  </a:cxn>
                  <a:cxn ang="0">
                    <a:pos x="92" y="106"/>
                  </a:cxn>
                  <a:cxn ang="0">
                    <a:pos x="100" y="120"/>
                  </a:cxn>
                  <a:cxn ang="0">
                    <a:pos x="104" y="136"/>
                  </a:cxn>
                  <a:cxn ang="0">
                    <a:pos x="116" y="136"/>
                  </a:cxn>
                  <a:cxn ang="0">
                    <a:pos x="126" y="134"/>
                  </a:cxn>
                  <a:cxn ang="0">
                    <a:pos x="142" y="128"/>
                  </a:cxn>
                  <a:cxn ang="0">
                    <a:pos x="166" y="132"/>
                  </a:cxn>
                  <a:cxn ang="0">
                    <a:pos x="200" y="128"/>
                  </a:cxn>
                  <a:cxn ang="0">
                    <a:pos x="208" y="122"/>
                  </a:cxn>
                  <a:cxn ang="0">
                    <a:pos x="208" y="112"/>
                  </a:cxn>
                  <a:cxn ang="0">
                    <a:pos x="202" y="100"/>
                  </a:cxn>
                  <a:cxn ang="0">
                    <a:pos x="202" y="88"/>
                  </a:cxn>
                  <a:cxn ang="0">
                    <a:pos x="210" y="88"/>
                  </a:cxn>
                  <a:cxn ang="0">
                    <a:pos x="214" y="92"/>
                  </a:cxn>
                  <a:cxn ang="0">
                    <a:pos x="226" y="98"/>
                  </a:cxn>
                  <a:cxn ang="0">
                    <a:pos x="224" y="90"/>
                  </a:cxn>
                  <a:cxn ang="0">
                    <a:pos x="216" y="76"/>
                  </a:cxn>
                  <a:cxn ang="0">
                    <a:pos x="212" y="60"/>
                  </a:cxn>
                  <a:cxn ang="0">
                    <a:pos x="208" y="30"/>
                  </a:cxn>
                  <a:cxn ang="0">
                    <a:pos x="196" y="10"/>
                  </a:cxn>
                  <a:cxn ang="0">
                    <a:pos x="184" y="4"/>
                  </a:cxn>
                  <a:cxn ang="0">
                    <a:pos x="164" y="0"/>
                  </a:cxn>
                  <a:cxn ang="0">
                    <a:pos x="156" y="6"/>
                  </a:cxn>
                  <a:cxn ang="0">
                    <a:pos x="148" y="14"/>
                  </a:cxn>
                  <a:cxn ang="0">
                    <a:pos x="144" y="12"/>
                  </a:cxn>
                </a:cxnLst>
                <a:rect l="0" t="0" r="r" b="b"/>
                <a:pathLst>
                  <a:path w="226" h="138">
                    <a:moveTo>
                      <a:pt x="144" y="12"/>
                    </a:moveTo>
                    <a:lnTo>
                      <a:pt x="144" y="12"/>
                    </a:lnTo>
                    <a:lnTo>
                      <a:pt x="138" y="6"/>
                    </a:lnTo>
                    <a:lnTo>
                      <a:pt x="130" y="4"/>
                    </a:lnTo>
                    <a:lnTo>
                      <a:pt x="118" y="2"/>
                    </a:lnTo>
                    <a:lnTo>
                      <a:pt x="104" y="4"/>
                    </a:lnTo>
                    <a:lnTo>
                      <a:pt x="88" y="8"/>
                    </a:lnTo>
                    <a:lnTo>
                      <a:pt x="88" y="8"/>
                    </a:lnTo>
                    <a:lnTo>
                      <a:pt x="80" y="10"/>
                    </a:lnTo>
                    <a:lnTo>
                      <a:pt x="78" y="14"/>
                    </a:lnTo>
                    <a:lnTo>
                      <a:pt x="80" y="18"/>
                    </a:lnTo>
                    <a:lnTo>
                      <a:pt x="84" y="22"/>
                    </a:lnTo>
                    <a:lnTo>
                      <a:pt x="102" y="38"/>
                    </a:lnTo>
                    <a:lnTo>
                      <a:pt x="124" y="62"/>
                    </a:lnTo>
                    <a:lnTo>
                      <a:pt x="124" y="62"/>
                    </a:lnTo>
                    <a:lnTo>
                      <a:pt x="102" y="50"/>
                    </a:lnTo>
                    <a:lnTo>
                      <a:pt x="90" y="42"/>
                    </a:lnTo>
                    <a:lnTo>
                      <a:pt x="82" y="34"/>
                    </a:lnTo>
                    <a:lnTo>
                      <a:pt x="78" y="28"/>
                    </a:lnTo>
                    <a:lnTo>
                      <a:pt x="74" y="24"/>
                    </a:lnTo>
                    <a:lnTo>
                      <a:pt x="70" y="22"/>
                    </a:lnTo>
                    <a:lnTo>
                      <a:pt x="64" y="20"/>
                    </a:lnTo>
                    <a:lnTo>
                      <a:pt x="54" y="18"/>
                    </a:lnTo>
                    <a:lnTo>
                      <a:pt x="54" y="18"/>
                    </a:lnTo>
                    <a:lnTo>
                      <a:pt x="40" y="18"/>
                    </a:lnTo>
                    <a:lnTo>
                      <a:pt x="32" y="20"/>
                    </a:lnTo>
                    <a:lnTo>
                      <a:pt x="28" y="22"/>
                    </a:lnTo>
                    <a:lnTo>
                      <a:pt x="26" y="26"/>
                    </a:lnTo>
                    <a:lnTo>
                      <a:pt x="28" y="30"/>
                    </a:lnTo>
                    <a:lnTo>
                      <a:pt x="32" y="36"/>
                    </a:lnTo>
                    <a:lnTo>
                      <a:pt x="46" y="52"/>
                    </a:lnTo>
                    <a:lnTo>
                      <a:pt x="46" y="52"/>
                    </a:lnTo>
                    <a:lnTo>
                      <a:pt x="56" y="64"/>
                    </a:lnTo>
                    <a:lnTo>
                      <a:pt x="56" y="64"/>
                    </a:lnTo>
                    <a:lnTo>
                      <a:pt x="52" y="62"/>
                    </a:lnTo>
                    <a:lnTo>
                      <a:pt x="42" y="60"/>
                    </a:lnTo>
                    <a:lnTo>
                      <a:pt x="36" y="60"/>
                    </a:lnTo>
                    <a:lnTo>
                      <a:pt x="32" y="62"/>
                    </a:lnTo>
                    <a:lnTo>
                      <a:pt x="32" y="62"/>
                    </a:lnTo>
                    <a:lnTo>
                      <a:pt x="26" y="66"/>
                    </a:lnTo>
                    <a:lnTo>
                      <a:pt x="20" y="70"/>
                    </a:lnTo>
                    <a:lnTo>
                      <a:pt x="8" y="74"/>
                    </a:lnTo>
                    <a:lnTo>
                      <a:pt x="4" y="76"/>
                    </a:lnTo>
                    <a:lnTo>
                      <a:pt x="0" y="78"/>
                    </a:lnTo>
                    <a:lnTo>
                      <a:pt x="0" y="82"/>
                    </a:lnTo>
                    <a:lnTo>
                      <a:pt x="4" y="86"/>
                    </a:lnTo>
                    <a:lnTo>
                      <a:pt x="4" y="86"/>
                    </a:lnTo>
                    <a:lnTo>
                      <a:pt x="8" y="88"/>
                    </a:lnTo>
                    <a:lnTo>
                      <a:pt x="12" y="90"/>
                    </a:lnTo>
                    <a:lnTo>
                      <a:pt x="26" y="90"/>
                    </a:lnTo>
                    <a:lnTo>
                      <a:pt x="44" y="88"/>
                    </a:lnTo>
                    <a:lnTo>
                      <a:pt x="66" y="86"/>
                    </a:lnTo>
                    <a:lnTo>
                      <a:pt x="106" y="78"/>
                    </a:lnTo>
                    <a:lnTo>
                      <a:pt x="122" y="76"/>
                    </a:lnTo>
                    <a:lnTo>
                      <a:pt x="136" y="76"/>
                    </a:lnTo>
                    <a:lnTo>
                      <a:pt x="136" y="76"/>
                    </a:lnTo>
                    <a:lnTo>
                      <a:pt x="140" y="78"/>
                    </a:lnTo>
                    <a:lnTo>
                      <a:pt x="138" y="80"/>
                    </a:lnTo>
                    <a:lnTo>
                      <a:pt x="118" y="86"/>
                    </a:lnTo>
                    <a:lnTo>
                      <a:pt x="106" y="90"/>
                    </a:lnTo>
                    <a:lnTo>
                      <a:pt x="96" y="94"/>
                    </a:lnTo>
                    <a:lnTo>
                      <a:pt x="92" y="98"/>
                    </a:lnTo>
                    <a:lnTo>
                      <a:pt x="90" y="100"/>
                    </a:lnTo>
                    <a:lnTo>
                      <a:pt x="90" y="104"/>
                    </a:lnTo>
                    <a:lnTo>
                      <a:pt x="92" y="106"/>
                    </a:lnTo>
                    <a:lnTo>
                      <a:pt x="92" y="106"/>
                    </a:lnTo>
                    <a:lnTo>
                      <a:pt x="98" y="114"/>
                    </a:lnTo>
                    <a:lnTo>
                      <a:pt x="100" y="120"/>
                    </a:lnTo>
                    <a:lnTo>
                      <a:pt x="102" y="132"/>
                    </a:lnTo>
                    <a:lnTo>
                      <a:pt x="104" y="136"/>
                    </a:lnTo>
                    <a:lnTo>
                      <a:pt x="108" y="138"/>
                    </a:lnTo>
                    <a:lnTo>
                      <a:pt x="116" y="136"/>
                    </a:lnTo>
                    <a:lnTo>
                      <a:pt x="126" y="134"/>
                    </a:lnTo>
                    <a:lnTo>
                      <a:pt x="126" y="134"/>
                    </a:lnTo>
                    <a:lnTo>
                      <a:pt x="136" y="130"/>
                    </a:lnTo>
                    <a:lnTo>
                      <a:pt x="142" y="128"/>
                    </a:lnTo>
                    <a:lnTo>
                      <a:pt x="166" y="132"/>
                    </a:lnTo>
                    <a:lnTo>
                      <a:pt x="166" y="132"/>
                    </a:lnTo>
                    <a:lnTo>
                      <a:pt x="184" y="132"/>
                    </a:lnTo>
                    <a:lnTo>
                      <a:pt x="200" y="128"/>
                    </a:lnTo>
                    <a:lnTo>
                      <a:pt x="206" y="126"/>
                    </a:lnTo>
                    <a:lnTo>
                      <a:pt x="208" y="122"/>
                    </a:lnTo>
                    <a:lnTo>
                      <a:pt x="210" y="118"/>
                    </a:lnTo>
                    <a:lnTo>
                      <a:pt x="208" y="112"/>
                    </a:lnTo>
                    <a:lnTo>
                      <a:pt x="208" y="112"/>
                    </a:lnTo>
                    <a:lnTo>
                      <a:pt x="202" y="100"/>
                    </a:lnTo>
                    <a:lnTo>
                      <a:pt x="202" y="92"/>
                    </a:lnTo>
                    <a:lnTo>
                      <a:pt x="202" y="88"/>
                    </a:lnTo>
                    <a:lnTo>
                      <a:pt x="206" y="88"/>
                    </a:lnTo>
                    <a:lnTo>
                      <a:pt x="210" y="88"/>
                    </a:lnTo>
                    <a:lnTo>
                      <a:pt x="214" y="92"/>
                    </a:lnTo>
                    <a:lnTo>
                      <a:pt x="214" y="92"/>
                    </a:lnTo>
                    <a:lnTo>
                      <a:pt x="224" y="98"/>
                    </a:lnTo>
                    <a:lnTo>
                      <a:pt x="226" y="98"/>
                    </a:lnTo>
                    <a:lnTo>
                      <a:pt x="226" y="98"/>
                    </a:lnTo>
                    <a:lnTo>
                      <a:pt x="224" y="90"/>
                    </a:lnTo>
                    <a:lnTo>
                      <a:pt x="216" y="76"/>
                    </a:lnTo>
                    <a:lnTo>
                      <a:pt x="216" y="76"/>
                    </a:lnTo>
                    <a:lnTo>
                      <a:pt x="214" y="68"/>
                    </a:lnTo>
                    <a:lnTo>
                      <a:pt x="212" y="60"/>
                    </a:lnTo>
                    <a:lnTo>
                      <a:pt x="210" y="40"/>
                    </a:lnTo>
                    <a:lnTo>
                      <a:pt x="208" y="30"/>
                    </a:lnTo>
                    <a:lnTo>
                      <a:pt x="204" y="20"/>
                    </a:lnTo>
                    <a:lnTo>
                      <a:pt x="196" y="10"/>
                    </a:lnTo>
                    <a:lnTo>
                      <a:pt x="184" y="4"/>
                    </a:lnTo>
                    <a:lnTo>
                      <a:pt x="184" y="4"/>
                    </a:lnTo>
                    <a:lnTo>
                      <a:pt x="172" y="0"/>
                    </a:lnTo>
                    <a:lnTo>
                      <a:pt x="164" y="0"/>
                    </a:lnTo>
                    <a:lnTo>
                      <a:pt x="160" y="2"/>
                    </a:lnTo>
                    <a:lnTo>
                      <a:pt x="156" y="6"/>
                    </a:lnTo>
                    <a:lnTo>
                      <a:pt x="152" y="14"/>
                    </a:lnTo>
                    <a:lnTo>
                      <a:pt x="148" y="14"/>
                    </a:lnTo>
                    <a:lnTo>
                      <a:pt x="144" y="12"/>
                    </a:lnTo>
                    <a:lnTo>
                      <a:pt x="144" y="12"/>
                    </a:lnTo>
                    <a:close/>
                  </a:path>
                </a:pathLst>
              </a:custGeom>
              <a:grpFill/>
              <a:ln w="6350">
                <a:noFill/>
                <a:round/>
                <a:headEnd/>
                <a:tailEnd/>
              </a:ln>
            </p:spPr>
            <p:txBody>
              <a:bodyPr/>
              <a:lstStyle/>
              <a:p>
                <a:endParaRPr lang="en-US" b="1" dirty="0"/>
              </a:p>
            </p:txBody>
          </p:sp>
          <p:sp>
            <p:nvSpPr>
              <p:cNvPr id="134" name="Freeform 6023">
                <a:extLst>
                  <a:ext uri="{FF2B5EF4-FFF2-40B4-BE49-F238E27FC236}">
                    <a16:creationId xmlns:a16="http://schemas.microsoft.com/office/drawing/2014/main" id="{E074ED8B-C4D8-48C8-9598-509870C46069}"/>
                  </a:ext>
                </a:extLst>
              </p:cNvPr>
              <p:cNvSpPr>
                <a:spLocks/>
              </p:cNvSpPr>
              <p:nvPr/>
            </p:nvSpPr>
            <p:spPr bwMode="auto">
              <a:xfrm>
                <a:off x="1842770" y="887413"/>
                <a:ext cx="36830" cy="25400"/>
              </a:xfrm>
              <a:custGeom>
                <a:avLst/>
                <a:gdLst/>
                <a:ahLst/>
                <a:cxnLst>
                  <a:cxn ang="0">
                    <a:pos x="30" y="32"/>
                  </a:cxn>
                  <a:cxn ang="0">
                    <a:pos x="30" y="32"/>
                  </a:cxn>
                  <a:cxn ang="0">
                    <a:pos x="40" y="38"/>
                  </a:cxn>
                  <a:cxn ang="0">
                    <a:pos x="46" y="40"/>
                  </a:cxn>
                  <a:cxn ang="0">
                    <a:pos x="50" y="40"/>
                  </a:cxn>
                  <a:cxn ang="0">
                    <a:pos x="54" y="38"/>
                  </a:cxn>
                  <a:cxn ang="0">
                    <a:pos x="56" y="34"/>
                  </a:cxn>
                  <a:cxn ang="0">
                    <a:pos x="58" y="28"/>
                  </a:cxn>
                  <a:cxn ang="0">
                    <a:pos x="56" y="20"/>
                  </a:cxn>
                  <a:cxn ang="0">
                    <a:pos x="56" y="20"/>
                  </a:cxn>
                  <a:cxn ang="0">
                    <a:pos x="52" y="12"/>
                  </a:cxn>
                  <a:cxn ang="0">
                    <a:pos x="46" y="6"/>
                  </a:cxn>
                  <a:cxn ang="0">
                    <a:pos x="36" y="2"/>
                  </a:cxn>
                  <a:cxn ang="0">
                    <a:pos x="26" y="0"/>
                  </a:cxn>
                  <a:cxn ang="0">
                    <a:pos x="16" y="0"/>
                  </a:cxn>
                  <a:cxn ang="0">
                    <a:pos x="6" y="2"/>
                  </a:cxn>
                  <a:cxn ang="0">
                    <a:pos x="2" y="6"/>
                  </a:cxn>
                  <a:cxn ang="0">
                    <a:pos x="0" y="10"/>
                  </a:cxn>
                  <a:cxn ang="0">
                    <a:pos x="0" y="14"/>
                  </a:cxn>
                  <a:cxn ang="0">
                    <a:pos x="0" y="14"/>
                  </a:cxn>
                  <a:cxn ang="0">
                    <a:pos x="0" y="18"/>
                  </a:cxn>
                  <a:cxn ang="0">
                    <a:pos x="4" y="22"/>
                  </a:cxn>
                  <a:cxn ang="0">
                    <a:pos x="10" y="24"/>
                  </a:cxn>
                  <a:cxn ang="0">
                    <a:pos x="18" y="26"/>
                  </a:cxn>
                  <a:cxn ang="0">
                    <a:pos x="24" y="28"/>
                  </a:cxn>
                  <a:cxn ang="0">
                    <a:pos x="30" y="32"/>
                  </a:cxn>
                  <a:cxn ang="0">
                    <a:pos x="30" y="32"/>
                  </a:cxn>
                </a:cxnLst>
                <a:rect l="0" t="0" r="r" b="b"/>
                <a:pathLst>
                  <a:path w="58" h="40">
                    <a:moveTo>
                      <a:pt x="30" y="32"/>
                    </a:moveTo>
                    <a:lnTo>
                      <a:pt x="30" y="32"/>
                    </a:lnTo>
                    <a:lnTo>
                      <a:pt x="40" y="38"/>
                    </a:lnTo>
                    <a:lnTo>
                      <a:pt x="46" y="40"/>
                    </a:lnTo>
                    <a:lnTo>
                      <a:pt x="50" y="40"/>
                    </a:lnTo>
                    <a:lnTo>
                      <a:pt x="54" y="38"/>
                    </a:lnTo>
                    <a:lnTo>
                      <a:pt x="56" y="34"/>
                    </a:lnTo>
                    <a:lnTo>
                      <a:pt x="58" y="28"/>
                    </a:lnTo>
                    <a:lnTo>
                      <a:pt x="56" y="20"/>
                    </a:lnTo>
                    <a:lnTo>
                      <a:pt x="56" y="20"/>
                    </a:lnTo>
                    <a:lnTo>
                      <a:pt x="52" y="12"/>
                    </a:lnTo>
                    <a:lnTo>
                      <a:pt x="46" y="6"/>
                    </a:lnTo>
                    <a:lnTo>
                      <a:pt x="36" y="2"/>
                    </a:lnTo>
                    <a:lnTo>
                      <a:pt x="26" y="0"/>
                    </a:lnTo>
                    <a:lnTo>
                      <a:pt x="16" y="0"/>
                    </a:lnTo>
                    <a:lnTo>
                      <a:pt x="6" y="2"/>
                    </a:lnTo>
                    <a:lnTo>
                      <a:pt x="2" y="6"/>
                    </a:lnTo>
                    <a:lnTo>
                      <a:pt x="0" y="10"/>
                    </a:lnTo>
                    <a:lnTo>
                      <a:pt x="0" y="14"/>
                    </a:lnTo>
                    <a:lnTo>
                      <a:pt x="0" y="14"/>
                    </a:lnTo>
                    <a:lnTo>
                      <a:pt x="0" y="18"/>
                    </a:lnTo>
                    <a:lnTo>
                      <a:pt x="4" y="22"/>
                    </a:lnTo>
                    <a:lnTo>
                      <a:pt x="10" y="24"/>
                    </a:lnTo>
                    <a:lnTo>
                      <a:pt x="18" y="26"/>
                    </a:lnTo>
                    <a:lnTo>
                      <a:pt x="24" y="28"/>
                    </a:lnTo>
                    <a:lnTo>
                      <a:pt x="30" y="32"/>
                    </a:lnTo>
                    <a:lnTo>
                      <a:pt x="30" y="32"/>
                    </a:lnTo>
                    <a:close/>
                  </a:path>
                </a:pathLst>
              </a:custGeom>
              <a:grpFill/>
              <a:ln w="6350">
                <a:noFill/>
                <a:round/>
                <a:headEnd/>
                <a:tailEnd/>
              </a:ln>
            </p:spPr>
            <p:txBody>
              <a:bodyPr/>
              <a:lstStyle/>
              <a:p>
                <a:endParaRPr lang="en-US" b="1" dirty="0"/>
              </a:p>
            </p:txBody>
          </p:sp>
          <p:sp>
            <p:nvSpPr>
              <p:cNvPr id="135" name="Freeform 6024">
                <a:extLst>
                  <a:ext uri="{FF2B5EF4-FFF2-40B4-BE49-F238E27FC236}">
                    <a16:creationId xmlns:a16="http://schemas.microsoft.com/office/drawing/2014/main" id="{1DEF0671-6618-4211-AEEF-E3729A18ACED}"/>
                  </a:ext>
                </a:extLst>
              </p:cNvPr>
              <p:cNvSpPr>
                <a:spLocks/>
              </p:cNvSpPr>
              <p:nvPr/>
            </p:nvSpPr>
            <p:spPr bwMode="auto">
              <a:xfrm>
                <a:off x="1507490" y="963613"/>
                <a:ext cx="102870" cy="24130"/>
              </a:xfrm>
              <a:custGeom>
                <a:avLst/>
                <a:gdLst/>
                <a:ahLst/>
                <a:cxnLst>
                  <a:cxn ang="0">
                    <a:pos x="20" y="34"/>
                  </a:cxn>
                  <a:cxn ang="0">
                    <a:pos x="20" y="34"/>
                  </a:cxn>
                  <a:cxn ang="0">
                    <a:pos x="26" y="32"/>
                  </a:cxn>
                  <a:cxn ang="0">
                    <a:pos x="34" y="32"/>
                  </a:cxn>
                  <a:cxn ang="0">
                    <a:pos x="60" y="36"/>
                  </a:cxn>
                  <a:cxn ang="0">
                    <a:pos x="60" y="36"/>
                  </a:cxn>
                  <a:cxn ang="0">
                    <a:pos x="72" y="38"/>
                  </a:cxn>
                  <a:cxn ang="0">
                    <a:pos x="76" y="36"/>
                  </a:cxn>
                  <a:cxn ang="0">
                    <a:pos x="84" y="34"/>
                  </a:cxn>
                  <a:cxn ang="0">
                    <a:pos x="108" y="34"/>
                  </a:cxn>
                  <a:cxn ang="0">
                    <a:pos x="108" y="34"/>
                  </a:cxn>
                  <a:cxn ang="0">
                    <a:pos x="124" y="36"/>
                  </a:cxn>
                  <a:cxn ang="0">
                    <a:pos x="138" y="34"/>
                  </a:cxn>
                  <a:cxn ang="0">
                    <a:pos x="150" y="32"/>
                  </a:cxn>
                  <a:cxn ang="0">
                    <a:pos x="158" y="28"/>
                  </a:cxn>
                  <a:cxn ang="0">
                    <a:pos x="162" y="24"/>
                  </a:cxn>
                  <a:cxn ang="0">
                    <a:pos x="162" y="22"/>
                  </a:cxn>
                  <a:cxn ang="0">
                    <a:pos x="160" y="18"/>
                  </a:cxn>
                  <a:cxn ang="0">
                    <a:pos x="152" y="12"/>
                  </a:cxn>
                  <a:cxn ang="0">
                    <a:pos x="138" y="6"/>
                  </a:cxn>
                  <a:cxn ang="0">
                    <a:pos x="138" y="6"/>
                  </a:cxn>
                  <a:cxn ang="0">
                    <a:pos x="122" y="0"/>
                  </a:cxn>
                  <a:cxn ang="0">
                    <a:pos x="108" y="0"/>
                  </a:cxn>
                  <a:cxn ang="0">
                    <a:pos x="96" y="0"/>
                  </a:cxn>
                  <a:cxn ang="0">
                    <a:pos x="86" y="2"/>
                  </a:cxn>
                  <a:cxn ang="0">
                    <a:pos x="64" y="10"/>
                  </a:cxn>
                  <a:cxn ang="0">
                    <a:pos x="52" y="14"/>
                  </a:cxn>
                  <a:cxn ang="0">
                    <a:pos x="36" y="16"/>
                  </a:cxn>
                  <a:cxn ang="0">
                    <a:pos x="36" y="16"/>
                  </a:cxn>
                  <a:cxn ang="0">
                    <a:pos x="22" y="20"/>
                  </a:cxn>
                  <a:cxn ang="0">
                    <a:pos x="10" y="24"/>
                  </a:cxn>
                  <a:cxn ang="0">
                    <a:pos x="4" y="28"/>
                  </a:cxn>
                  <a:cxn ang="0">
                    <a:pos x="0" y="30"/>
                  </a:cxn>
                  <a:cxn ang="0">
                    <a:pos x="0" y="34"/>
                  </a:cxn>
                  <a:cxn ang="0">
                    <a:pos x="4" y="36"/>
                  </a:cxn>
                  <a:cxn ang="0">
                    <a:pos x="10" y="36"/>
                  </a:cxn>
                  <a:cxn ang="0">
                    <a:pos x="20" y="34"/>
                  </a:cxn>
                  <a:cxn ang="0">
                    <a:pos x="20" y="34"/>
                  </a:cxn>
                </a:cxnLst>
                <a:rect l="0" t="0" r="r" b="b"/>
                <a:pathLst>
                  <a:path w="162" h="38">
                    <a:moveTo>
                      <a:pt x="20" y="34"/>
                    </a:moveTo>
                    <a:lnTo>
                      <a:pt x="20" y="34"/>
                    </a:lnTo>
                    <a:lnTo>
                      <a:pt x="26" y="32"/>
                    </a:lnTo>
                    <a:lnTo>
                      <a:pt x="34" y="32"/>
                    </a:lnTo>
                    <a:lnTo>
                      <a:pt x="60" y="36"/>
                    </a:lnTo>
                    <a:lnTo>
                      <a:pt x="60" y="36"/>
                    </a:lnTo>
                    <a:lnTo>
                      <a:pt x="72" y="38"/>
                    </a:lnTo>
                    <a:lnTo>
                      <a:pt x="76" y="36"/>
                    </a:lnTo>
                    <a:lnTo>
                      <a:pt x="84" y="34"/>
                    </a:lnTo>
                    <a:lnTo>
                      <a:pt x="108" y="34"/>
                    </a:lnTo>
                    <a:lnTo>
                      <a:pt x="108" y="34"/>
                    </a:lnTo>
                    <a:lnTo>
                      <a:pt x="124" y="36"/>
                    </a:lnTo>
                    <a:lnTo>
                      <a:pt x="138" y="34"/>
                    </a:lnTo>
                    <a:lnTo>
                      <a:pt x="150" y="32"/>
                    </a:lnTo>
                    <a:lnTo>
                      <a:pt x="158" y="28"/>
                    </a:lnTo>
                    <a:lnTo>
                      <a:pt x="162" y="24"/>
                    </a:lnTo>
                    <a:lnTo>
                      <a:pt x="162" y="22"/>
                    </a:lnTo>
                    <a:lnTo>
                      <a:pt x="160" y="18"/>
                    </a:lnTo>
                    <a:lnTo>
                      <a:pt x="152" y="12"/>
                    </a:lnTo>
                    <a:lnTo>
                      <a:pt x="138" y="6"/>
                    </a:lnTo>
                    <a:lnTo>
                      <a:pt x="138" y="6"/>
                    </a:lnTo>
                    <a:lnTo>
                      <a:pt x="122" y="0"/>
                    </a:lnTo>
                    <a:lnTo>
                      <a:pt x="108" y="0"/>
                    </a:lnTo>
                    <a:lnTo>
                      <a:pt x="96" y="0"/>
                    </a:lnTo>
                    <a:lnTo>
                      <a:pt x="86" y="2"/>
                    </a:lnTo>
                    <a:lnTo>
                      <a:pt x="64" y="10"/>
                    </a:lnTo>
                    <a:lnTo>
                      <a:pt x="52" y="14"/>
                    </a:lnTo>
                    <a:lnTo>
                      <a:pt x="36" y="16"/>
                    </a:lnTo>
                    <a:lnTo>
                      <a:pt x="36" y="16"/>
                    </a:lnTo>
                    <a:lnTo>
                      <a:pt x="22" y="20"/>
                    </a:lnTo>
                    <a:lnTo>
                      <a:pt x="10" y="24"/>
                    </a:lnTo>
                    <a:lnTo>
                      <a:pt x="4" y="28"/>
                    </a:lnTo>
                    <a:lnTo>
                      <a:pt x="0" y="30"/>
                    </a:lnTo>
                    <a:lnTo>
                      <a:pt x="0" y="34"/>
                    </a:lnTo>
                    <a:lnTo>
                      <a:pt x="4" y="36"/>
                    </a:lnTo>
                    <a:lnTo>
                      <a:pt x="10" y="36"/>
                    </a:lnTo>
                    <a:lnTo>
                      <a:pt x="20" y="34"/>
                    </a:lnTo>
                    <a:lnTo>
                      <a:pt x="20" y="34"/>
                    </a:lnTo>
                    <a:close/>
                  </a:path>
                </a:pathLst>
              </a:custGeom>
              <a:grpFill/>
              <a:ln w="6350">
                <a:noFill/>
                <a:round/>
                <a:headEnd/>
                <a:tailEnd/>
              </a:ln>
            </p:spPr>
            <p:txBody>
              <a:bodyPr/>
              <a:lstStyle/>
              <a:p>
                <a:endParaRPr lang="en-US" b="1" dirty="0"/>
              </a:p>
            </p:txBody>
          </p:sp>
          <p:sp>
            <p:nvSpPr>
              <p:cNvPr id="136" name="Freeform 6025">
                <a:extLst>
                  <a:ext uri="{FF2B5EF4-FFF2-40B4-BE49-F238E27FC236}">
                    <a16:creationId xmlns:a16="http://schemas.microsoft.com/office/drawing/2014/main" id="{8F155E02-03C9-45C3-BA92-0E4191103426}"/>
                  </a:ext>
                </a:extLst>
              </p:cNvPr>
              <p:cNvSpPr>
                <a:spLocks/>
              </p:cNvSpPr>
              <p:nvPr/>
            </p:nvSpPr>
            <p:spPr bwMode="auto">
              <a:xfrm>
                <a:off x="1703070" y="928053"/>
                <a:ext cx="168910" cy="82550"/>
              </a:xfrm>
              <a:custGeom>
                <a:avLst/>
                <a:gdLst/>
                <a:ahLst/>
                <a:cxnLst>
                  <a:cxn ang="0">
                    <a:pos x="30" y="40"/>
                  </a:cxn>
                  <a:cxn ang="0">
                    <a:pos x="32" y="50"/>
                  </a:cxn>
                  <a:cxn ang="0">
                    <a:pos x="40" y="46"/>
                  </a:cxn>
                  <a:cxn ang="0">
                    <a:pos x="52" y="44"/>
                  </a:cxn>
                  <a:cxn ang="0">
                    <a:pos x="66" y="54"/>
                  </a:cxn>
                  <a:cxn ang="0">
                    <a:pos x="72" y="62"/>
                  </a:cxn>
                  <a:cxn ang="0">
                    <a:pos x="68" y="70"/>
                  </a:cxn>
                  <a:cxn ang="0">
                    <a:pos x="44" y="68"/>
                  </a:cxn>
                  <a:cxn ang="0">
                    <a:pos x="26" y="70"/>
                  </a:cxn>
                  <a:cxn ang="0">
                    <a:pos x="24" y="74"/>
                  </a:cxn>
                  <a:cxn ang="0">
                    <a:pos x="24" y="82"/>
                  </a:cxn>
                  <a:cxn ang="0">
                    <a:pos x="36" y="90"/>
                  </a:cxn>
                  <a:cxn ang="0">
                    <a:pos x="60" y="92"/>
                  </a:cxn>
                  <a:cxn ang="0">
                    <a:pos x="78" y="88"/>
                  </a:cxn>
                  <a:cxn ang="0">
                    <a:pos x="108" y="82"/>
                  </a:cxn>
                  <a:cxn ang="0">
                    <a:pos x="114" y="86"/>
                  </a:cxn>
                  <a:cxn ang="0">
                    <a:pos x="120" y="92"/>
                  </a:cxn>
                  <a:cxn ang="0">
                    <a:pos x="146" y="90"/>
                  </a:cxn>
                  <a:cxn ang="0">
                    <a:pos x="156" y="90"/>
                  </a:cxn>
                  <a:cxn ang="0">
                    <a:pos x="170" y="92"/>
                  </a:cxn>
                  <a:cxn ang="0">
                    <a:pos x="182" y="102"/>
                  </a:cxn>
                  <a:cxn ang="0">
                    <a:pos x="194" y="120"/>
                  </a:cxn>
                  <a:cxn ang="0">
                    <a:pos x="204" y="126"/>
                  </a:cxn>
                  <a:cxn ang="0">
                    <a:pos x="220" y="130"/>
                  </a:cxn>
                  <a:cxn ang="0">
                    <a:pos x="244" y="128"/>
                  </a:cxn>
                  <a:cxn ang="0">
                    <a:pos x="254" y="126"/>
                  </a:cxn>
                  <a:cxn ang="0">
                    <a:pos x="266" y="122"/>
                  </a:cxn>
                  <a:cxn ang="0">
                    <a:pos x="266" y="114"/>
                  </a:cxn>
                  <a:cxn ang="0">
                    <a:pos x="258" y="102"/>
                  </a:cxn>
                  <a:cxn ang="0">
                    <a:pos x="234" y="82"/>
                  </a:cxn>
                  <a:cxn ang="0">
                    <a:pos x="238" y="78"/>
                  </a:cxn>
                  <a:cxn ang="0">
                    <a:pos x="242" y="76"/>
                  </a:cxn>
                  <a:cxn ang="0">
                    <a:pos x="248" y="68"/>
                  </a:cxn>
                  <a:cxn ang="0">
                    <a:pos x="242" y="58"/>
                  </a:cxn>
                  <a:cxn ang="0">
                    <a:pos x="224" y="50"/>
                  </a:cxn>
                  <a:cxn ang="0">
                    <a:pos x="210" y="48"/>
                  </a:cxn>
                  <a:cxn ang="0">
                    <a:pos x="186" y="44"/>
                  </a:cxn>
                  <a:cxn ang="0">
                    <a:pos x="184" y="40"/>
                  </a:cxn>
                  <a:cxn ang="0">
                    <a:pos x="176" y="32"/>
                  </a:cxn>
                  <a:cxn ang="0">
                    <a:pos x="164" y="28"/>
                  </a:cxn>
                  <a:cxn ang="0">
                    <a:pos x="140" y="26"/>
                  </a:cxn>
                  <a:cxn ang="0">
                    <a:pos x="130" y="32"/>
                  </a:cxn>
                  <a:cxn ang="0">
                    <a:pos x="124" y="36"/>
                  </a:cxn>
                  <a:cxn ang="0">
                    <a:pos x="118" y="28"/>
                  </a:cxn>
                  <a:cxn ang="0">
                    <a:pos x="114" y="24"/>
                  </a:cxn>
                  <a:cxn ang="0">
                    <a:pos x="96" y="10"/>
                  </a:cxn>
                  <a:cxn ang="0">
                    <a:pos x="58" y="0"/>
                  </a:cxn>
                  <a:cxn ang="0">
                    <a:pos x="22" y="2"/>
                  </a:cxn>
                  <a:cxn ang="0">
                    <a:pos x="10" y="8"/>
                  </a:cxn>
                  <a:cxn ang="0">
                    <a:pos x="2" y="18"/>
                  </a:cxn>
                  <a:cxn ang="0">
                    <a:pos x="0" y="28"/>
                  </a:cxn>
                  <a:cxn ang="0">
                    <a:pos x="8" y="34"/>
                  </a:cxn>
                  <a:cxn ang="0">
                    <a:pos x="20" y="30"/>
                  </a:cxn>
                  <a:cxn ang="0">
                    <a:pos x="28" y="34"/>
                  </a:cxn>
                  <a:cxn ang="0">
                    <a:pos x="30" y="40"/>
                  </a:cxn>
                </a:cxnLst>
                <a:rect l="0" t="0" r="r" b="b"/>
                <a:pathLst>
                  <a:path w="266" h="130">
                    <a:moveTo>
                      <a:pt x="30" y="40"/>
                    </a:moveTo>
                    <a:lnTo>
                      <a:pt x="30" y="40"/>
                    </a:lnTo>
                    <a:lnTo>
                      <a:pt x="30" y="48"/>
                    </a:lnTo>
                    <a:lnTo>
                      <a:pt x="32" y="50"/>
                    </a:lnTo>
                    <a:lnTo>
                      <a:pt x="36" y="50"/>
                    </a:lnTo>
                    <a:lnTo>
                      <a:pt x="40" y="46"/>
                    </a:lnTo>
                    <a:lnTo>
                      <a:pt x="46" y="44"/>
                    </a:lnTo>
                    <a:lnTo>
                      <a:pt x="52" y="44"/>
                    </a:lnTo>
                    <a:lnTo>
                      <a:pt x="58" y="46"/>
                    </a:lnTo>
                    <a:lnTo>
                      <a:pt x="66" y="54"/>
                    </a:lnTo>
                    <a:lnTo>
                      <a:pt x="66" y="54"/>
                    </a:lnTo>
                    <a:lnTo>
                      <a:pt x="72" y="62"/>
                    </a:lnTo>
                    <a:lnTo>
                      <a:pt x="72" y="66"/>
                    </a:lnTo>
                    <a:lnTo>
                      <a:pt x="68" y="70"/>
                    </a:lnTo>
                    <a:lnTo>
                      <a:pt x="60" y="70"/>
                    </a:lnTo>
                    <a:lnTo>
                      <a:pt x="44" y="68"/>
                    </a:lnTo>
                    <a:lnTo>
                      <a:pt x="34" y="68"/>
                    </a:lnTo>
                    <a:lnTo>
                      <a:pt x="26" y="70"/>
                    </a:lnTo>
                    <a:lnTo>
                      <a:pt x="26" y="70"/>
                    </a:lnTo>
                    <a:lnTo>
                      <a:pt x="24" y="74"/>
                    </a:lnTo>
                    <a:lnTo>
                      <a:pt x="22" y="78"/>
                    </a:lnTo>
                    <a:lnTo>
                      <a:pt x="24" y="82"/>
                    </a:lnTo>
                    <a:lnTo>
                      <a:pt x="28" y="86"/>
                    </a:lnTo>
                    <a:lnTo>
                      <a:pt x="36" y="90"/>
                    </a:lnTo>
                    <a:lnTo>
                      <a:pt x="46" y="92"/>
                    </a:lnTo>
                    <a:lnTo>
                      <a:pt x="60" y="92"/>
                    </a:lnTo>
                    <a:lnTo>
                      <a:pt x="78" y="88"/>
                    </a:lnTo>
                    <a:lnTo>
                      <a:pt x="78" y="88"/>
                    </a:lnTo>
                    <a:lnTo>
                      <a:pt x="98" y="82"/>
                    </a:lnTo>
                    <a:lnTo>
                      <a:pt x="108" y="82"/>
                    </a:lnTo>
                    <a:lnTo>
                      <a:pt x="112" y="82"/>
                    </a:lnTo>
                    <a:lnTo>
                      <a:pt x="114" y="86"/>
                    </a:lnTo>
                    <a:lnTo>
                      <a:pt x="116" y="88"/>
                    </a:lnTo>
                    <a:lnTo>
                      <a:pt x="120" y="92"/>
                    </a:lnTo>
                    <a:lnTo>
                      <a:pt x="130" y="92"/>
                    </a:lnTo>
                    <a:lnTo>
                      <a:pt x="146" y="90"/>
                    </a:lnTo>
                    <a:lnTo>
                      <a:pt x="146" y="90"/>
                    </a:lnTo>
                    <a:lnTo>
                      <a:pt x="156" y="90"/>
                    </a:lnTo>
                    <a:lnTo>
                      <a:pt x="164" y="90"/>
                    </a:lnTo>
                    <a:lnTo>
                      <a:pt x="170" y="92"/>
                    </a:lnTo>
                    <a:lnTo>
                      <a:pt x="174" y="94"/>
                    </a:lnTo>
                    <a:lnTo>
                      <a:pt x="182" y="102"/>
                    </a:lnTo>
                    <a:lnTo>
                      <a:pt x="186" y="110"/>
                    </a:lnTo>
                    <a:lnTo>
                      <a:pt x="194" y="120"/>
                    </a:lnTo>
                    <a:lnTo>
                      <a:pt x="198" y="124"/>
                    </a:lnTo>
                    <a:lnTo>
                      <a:pt x="204" y="126"/>
                    </a:lnTo>
                    <a:lnTo>
                      <a:pt x="210" y="128"/>
                    </a:lnTo>
                    <a:lnTo>
                      <a:pt x="220" y="130"/>
                    </a:lnTo>
                    <a:lnTo>
                      <a:pt x="230" y="130"/>
                    </a:lnTo>
                    <a:lnTo>
                      <a:pt x="244" y="128"/>
                    </a:lnTo>
                    <a:lnTo>
                      <a:pt x="244" y="128"/>
                    </a:lnTo>
                    <a:lnTo>
                      <a:pt x="254" y="126"/>
                    </a:lnTo>
                    <a:lnTo>
                      <a:pt x="262" y="124"/>
                    </a:lnTo>
                    <a:lnTo>
                      <a:pt x="266" y="122"/>
                    </a:lnTo>
                    <a:lnTo>
                      <a:pt x="266" y="118"/>
                    </a:lnTo>
                    <a:lnTo>
                      <a:pt x="266" y="114"/>
                    </a:lnTo>
                    <a:lnTo>
                      <a:pt x="264" y="110"/>
                    </a:lnTo>
                    <a:lnTo>
                      <a:pt x="258" y="102"/>
                    </a:lnTo>
                    <a:lnTo>
                      <a:pt x="240" y="88"/>
                    </a:lnTo>
                    <a:lnTo>
                      <a:pt x="234" y="82"/>
                    </a:lnTo>
                    <a:lnTo>
                      <a:pt x="234" y="80"/>
                    </a:lnTo>
                    <a:lnTo>
                      <a:pt x="238" y="78"/>
                    </a:lnTo>
                    <a:lnTo>
                      <a:pt x="238" y="78"/>
                    </a:lnTo>
                    <a:lnTo>
                      <a:pt x="242" y="76"/>
                    </a:lnTo>
                    <a:lnTo>
                      <a:pt x="246" y="72"/>
                    </a:lnTo>
                    <a:lnTo>
                      <a:pt x="248" y="68"/>
                    </a:lnTo>
                    <a:lnTo>
                      <a:pt x="246" y="64"/>
                    </a:lnTo>
                    <a:lnTo>
                      <a:pt x="242" y="58"/>
                    </a:lnTo>
                    <a:lnTo>
                      <a:pt x="236" y="54"/>
                    </a:lnTo>
                    <a:lnTo>
                      <a:pt x="224" y="50"/>
                    </a:lnTo>
                    <a:lnTo>
                      <a:pt x="210" y="48"/>
                    </a:lnTo>
                    <a:lnTo>
                      <a:pt x="210" y="48"/>
                    </a:lnTo>
                    <a:lnTo>
                      <a:pt x="190" y="46"/>
                    </a:lnTo>
                    <a:lnTo>
                      <a:pt x="186" y="44"/>
                    </a:lnTo>
                    <a:lnTo>
                      <a:pt x="186" y="42"/>
                    </a:lnTo>
                    <a:lnTo>
                      <a:pt x="184" y="40"/>
                    </a:lnTo>
                    <a:lnTo>
                      <a:pt x="182" y="36"/>
                    </a:lnTo>
                    <a:lnTo>
                      <a:pt x="176" y="32"/>
                    </a:lnTo>
                    <a:lnTo>
                      <a:pt x="164" y="28"/>
                    </a:lnTo>
                    <a:lnTo>
                      <a:pt x="164" y="28"/>
                    </a:lnTo>
                    <a:lnTo>
                      <a:pt x="150" y="26"/>
                    </a:lnTo>
                    <a:lnTo>
                      <a:pt x="140" y="26"/>
                    </a:lnTo>
                    <a:lnTo>
                      <a:pt x="134" y="28"/>
                    </a:lnTo>
                    <a:lnTo>
                      <a:pt x="130" y="32"/>
                    </a:lnTo>
                    <a:lnTo>
                      <a:pt x="126" y="34"/>
                    </a:lnTo>
                    <a:lnTo>
                      <a:pt x="124" y="36"/>
                    </a:lnTo>
                    <a:lnTo>
                      <a:pt x="122" y="34"/>
                    </a:lnTo>
                    <a:lnTo>
                      <a:pt x="118" y="28"/>
                    </a:lnTo>
                    <a:lnTo>
                      <a:pt x="118" y="28"/>
                    </a:lnTo>
                    <a:lnTo>
                      <a:pt x="114" y="24"/>
                    </a:lnTo>
                    <a:lnTo>
                      <a:pt x="110" y="18"/>
                    </a:lnTo>
                    <a:lnTo>
                      <a:pt x="96" y="10"/>
                    </a:lnTo>
                    <a:lnTo>
                      <a:pt x="78" y="4"/>
                    </a:lnTo>
                    <a:lnTo>
                      <a:pt x="58" y="0"/>
                    </a:lnTo>
                    <a:lnTo>
                      <a:pt x="40" y="0"/>
                    </a:lnTo>
                    <a:lnTo>
                      <a:pt x="22" y="2"/>
                    </a:lnTo>
                    <a:lnTo>
                      <a:pt x="14" y="4"/>
                    </a:lnTo>
                    <a:lnTo>
                      <a:pt x="10" y="8"/>
                    </a:lnTo>
                    <a:lnTo>
                      <a:pt x="4" y="12"/>
                    </a:lnTo>
                    <a:lnTo>
                      <a:pt x="2" y="18"/>
                    </a:lnTo>
                    <a:lnTo>
                      <a:pt x="2" y="18"/>
                    </a:lnTo>
                    <a:lnTo>
                      <a:pt x="0" y="28"/>
                    </a:lnTo>
                    <a:lnTo>
                      <a:pt x="2" y="32"/>
                    </a:lnTo>
                    <a:lnTo>
                      <a:pt x="8" y="34"/>
                    </a:lnTo>
                    <a:lnTo>
                      <a:pt x="14" y="32"/>
                    </a:lnTo>
                    <a:lnTo>
                      <a:pt x="20" y="30"/>
                    </a:lnTo>
                    <a:lnTo>
                      <a:pt x="24" y="30"/>
                    </a:lnTo>
                    <a:lnTo>
                      <a:pt x="28" y="34"/>
                    </a:lnTo>
                    <a:lnTo>
                      <a:pt x="30" y="40"/>
                    </a:lnTo>
                    <a:lnTo>
                      <a:pt x="30" y="40"/>
                    </a:lnTo>
                    <a:close/>
                  </a:path>
                </a:pathLst>
              </a:custGeom>
              <a:grpFill/>
              <a:ln w="6350">
                <a:noFill/>
                <a:round/>
                <a:headEnd/>
                <a:tailEnd/>
              </a:ln>
            </p:spPr>
            <p:txBody>
              <a:bodyPr/>
              <a:lstStyle/>
              <a:p>
                <a:endParaRPr lang="en-US" b="1" dirty="0"/>
              </a:p>
            </p:txBody>
          </p:sp>
          <p:sp>
            <p:nvSpPr>
              <p:cNvPr id="137" name="Freeform 6026">
                <a:extLst>
                  <a:ext uri="{FF2B5EF4-FFF2-40B4-BE49-F238E27FC236}">
                    <a16:creationId xmlns:a16="http://schemas.microsoft.com/office/drawing/2014/main" id="{EDCF1D4B-FE18-415A-A71A-C1F32AF3E173}"/>
                  </a:ext>
                </a:extLst>
              </p:cNvPr>
              <p:cNvSpPr>
                <a:spLocks/>
              </p:cNvSpPr>
              <p:nvPr/>
            </p:nvSpPr>
            <p:spPr bwMode="auto">
              <a:xfrm>
                <a:off x="1694180" y="1013143"/>
                <a:ext cx="44450" cy="33020"/>
              </a:xfrm>
              <a:custGeom>
                <a:avLst/>
                <a:gdLst/>
                <a:ahLst/>
                <a:cxnLst>
                  <a:cxn ang="0">
                    <a:pos x="56" y="52"/>
                  </a:cxn>
                  <a:cxn ang="0">
                    <a:pos x="56" y="52"/>
                  </a:cxn>
                  <a:cxn ang="0">
                    <a:pos x="66" y="50"/>
                  </a:cxn>
                  <a:cxn ang="0">
                    <a:pos x="68" y="48"/>
                  </a:cxn>
                  <a:cxn ang="0">
                    <a:pos x="70" y="46"/>
                  </a:cxn>
                  <a:cxn ang="0">
                    <a:pos x="70" y="44"/>
                  </a:cxn>
                  <a:cxn ang="0">
                    <a:pos x="68" y="40"/>
                  </a:cxn>
                  <a:cxn ang="0">
                    <a:pos x="56" y="26"/>
                  </a:cxn>
                  <a:cxn ang="0">
                    <a:pos x="56" y="26"/>
                  </a:cxn>
                  <a:cxn ang="0">
                    <a:pos x="46" y="18"/>
                  </a:cxn>
                  <a:cxn ang="0">
                    <a:pos x="36" y="12"/>
                  </a:cxn>
                  <a:cxn ang="0">
                    <a:pos x="26" y="6"/>
                  </a:cxn>
                  <a:cxn ang="0">
                    <a:pos x="16" y="2"/>
                  </a:cxn>
                  <a:cxn ang="0">
                    <a:pos x="8" y="0"/>
                  </a:cxn>
                  <a:cxn ang="0">
                    <a:pos x="2" y="0"/>
                  </a:cxn>
                  <a:cxn ang="0">
                    <a:pos x="0" y="2"/>
                  </a:cxn>
                  <a:cxn ang="0">
                    <a:pos x="0" y="8"/>
                  </a:cxn>
                  <a:cxn ang="0">
                    <a:pos x="0" y="8"/>
                  </a:cxn>
                  <a:cxn ang="0">
                    <a:pos x="8" y="22"/>
                  </a:cxn>
                  <a:cxn ang="0">
                    <a:pos x="18" y="36"/>
                  </a:cxn>
                  <a:cxn ang="0">
                    <a:pos x="24" y="44"/>
                  </a:cxn>
                  <a:cxn ang="0">
                    <a:pos x="32" y="48"/>
                  </a:cxn>
                  <a:cxn ang="0">
                    <a:pos x="42" y="52"/>
                  </a:cxn>
                  <a:cxn ang="0">
                    <a:pos x="56" y="52"/>
                  </a:cxn>
                  <a:cxn ang="0">
                    <a:pos x="56" y="52"/>
                  </a:cxn>
                </a:cxnLst>
                <a:rect l="0" t="0" r="r" b="b"/>
                <a:pathLst>
                  <a:path w="70" h="52">
                    <a:moveTo>
                      <a:pt x="56" y="52"/>
                    </a:moveTo>
                    <a:lnTo>
                      <a:pt x="56" y="52"/>
                    </a:lnTo>
                    <a:lnTo>
                      <a:pt x="66" y="50"/>
                    </a:lnTo>
                    <a:lnTo>
                      <a:pt x="68" y="48"/>
                    </a:lnTo>
                    <a:lnTo>
                      <a:pt x="70" y="46"/>
                    </a:lnTo>
                    <a:lnTo>
                      <a:pt x="70" y="44"/>
                    </a:lnTo>
                    <a:lnTo>
                      <a:pt x="68" y="40"/>
                    </a:lnTo>
                    <a:lnTo>
                      <a:pt x="56" y="26"/>
                    </a:lnTo>
                    <a:lnTo>
                      <a:pt x="56" y="26"/>
                    </a:lnTo>
                    <a:lnTo>
                      <a:pt x="46" y="18"/>
                    </a:lnTo>
                    <a:lnTo>
                      <a:pt x="36" y="12"/>
                    </a:lnTo>
                    <a:lnTo>
                      <a:pt x="26" y="6"/>
                    </a:lnTo>
                    <a:lnTo>
                      <a:pt x="16" y="2"/>
                    </a:lnTo>
                    <a:lnTo>
                      <a:pt x="8" y="0"/>
                    </a:lnTo>
                    <a:lnTo>
                      <a:pt x="2" y="0"/>
                    </a:lnTo>
                    <a:lnTo>
                      <a:pt x="0" y="2"/>
                    </a:lnTo>
                    <a:lnTo>
                      <a:pt x="0" y="8"/>
                    </a:lnTo>
                    <a:lnTo>
                      <a:pt x="0" y="8"/>
                    </a:lnTo>
                    <a:lnTo>
                      <a:pt x="8" y="22"/>
                    </a:lnTo>
                    <a:lnTo>
                      <a:pt x="18" y="36"/>
                    </a:lnTo>
                    <a:lnTo>
                      <a:pt x="24" y="44"/>
                    </a:lnTo>
                    <a:lnTo>
                      <a:pt x="32" y="48"/>
                    </a:lnTo>
                    <a:lnTo>
                      <a:pt x="42" y="52"/>
                    </a:lnTo>
                    <a:lnTo>
                      <a:pt x="56" y="52"/>
                    </a:lnTo>
                    <a:lnTo>
                      <a:pt x="56" y="52"/>
                    </a:lnTo>
                    <a:close/>
                  </a:path>
                </a:pathLst>
              </a:custGeom>
              <a:grpFill/>
              <a:ln w="6350">
                <a:noFill/>
                <a:round/>
                <a:headEnd/>
                <a:tailEnd/>
              </a:ln>
            </p:spPr>
            <p:txBody>
              <a:bodyPr/>
              <a:lstStyle/>
              <a:p>
                <a:endParaRPr lang="en-US" b="1" dirty="0"/>
              </a:p>
            </p:txBody>
          </p:sp>
          <p:sp>
            <p:nvSpPr>
              <p:cNvPr id="138" name="Freeform 6027">
                <a:extLst>
                  <a:ext uri="{FF2B5EF4-FFF2-40B4-BE49-F238E27FC236}">
                    <a16:creationId xmlns:a16="http://schemas.microsoft.com/office/drawing/2014/main" id="{E1422C39-1AD3-45BD-9F68-07C160DB7CC8}"/>
                  </a:ext>
                </a:extLst>
              </p:cNvPr>
              <p:cNvSpPr>
                <a:spLocks/>
              </p:cNvSpPr>
              <p:nvPr/>
            </p:nvSpPr>
            <p:spPr bwMode="auto">
              <a:xfrm>
                <a:off x="1883410" y="957263"/>
                <a:ext cx="95250" cy="54610"/>
              </a:xfrm>
              <a:custGeom>
                <a:avLst/>
                <a:gdLst/>
                <a:ahLst/>
                <a:cxnLst>
                  <a:cxn ang="0">
                    <a:pos x="14" y="38"/>
                  </a:cxn>
                  <a:cxn ang="0">
                    <a:pos x="22" y="44"/>
                  </a:cxn>
                  <a:cxn ang="0">
                    <a:pos x="44" y="54"/>
                  </a:cxn>
                  <a:cxn ang="0">
                    <a:pos x="50" y="56"/>
                  </a:cxn>
                  <a:cxn ang="0">
                    <a:pos x="52" y="58"/>
                  </a:cxn>
                  <a:cxn ang="0">
                    <a:pos x="42" y="64"/>
                  </a:cxn>
                  <a:cxn ang="0">
                    <a:pos x="32" y="68"/>
                  </a:cxn>
                  <a:cxn ang="0">
                    <a:pos x="40" y="68"/>
                  </a:cxn>
                  <a:cxn ang="0">
                    <a:pos x="50" y="70"/>
                  </a:cxn>
                  <a:cxn ang="0">
                    <a:pos x="56" y="76"/>
                  </a:cxn>
                  <a:cxn ang="0">
                    <a:pos x="60" y="84"/>
                  </a:cxn>
                  <a:cxn ang="0">
                    <a:pos x="66" y="86"/>
                  </a:cxn>
                  <a:cxn ang="0">
                    <a:pos x="74" y="82"/>
                  </a:cxn>
                  <a:cxn ang="0">
                    <a:pos x="98" y="76"/>
                  </a:cxn>
                  <a:cxn ang="0">
                    <a:pos x="132" y="70"/>
                  </a:cxn>
                  <a:cxn ang="0">
                    <a:pos x="142" y="64"/>
                  </a:cxn>
                  <a:cxn ang="0">
                    <a:pos x="140" y="60"/>
                  </a:cxn>
                  <a:cxn ang="0">
                    <a:pos x="140" y="52"/>
                  </a:cxn>
                  <a:cxn ang="0">
                    <a:pos x="150" y="42"/>
                  </a:cxn>
                  <a:cxn ang="0">
                    <a:pos x="148" y="36"/>
                  </a:cxn>
                  <a:cxn ang="0">
                    <a:pos x="140" y="32"/>
                  </a:cxn>
                  <a:cxn ang="0">
                    <a:pos x="122" y="24"/>
                  </a:cxn>
                  <a:cxn ang="0">
                    <a:pos x="100" y="22"/>
                  </a:cxn>
                  <a:cxn ang="0">
                    <a:pos x="82" y="14"/>
                  </a:cxn>
                  <a:cxn ang="0">
                    <a:pos x="68" y="8"/>
                  </a:cxn>
                  <a:cxn ang="0">
                    <a:pos x="42" y="0"/>
                  </a:cxn>
                  <a:cxn ang="0">
                    <a:pos x="18" y="0"/>
                  </a:cxn>
                  <a:cxn ang="0">
                    <a:pos x="8" y="8"/>
                  </a:cxn>
                  <a:cxn ang="0">
                    <a:pos x="8" y="14"/>
                  </a:cxn>
                  <a:cxn ang="0">
                    <a:pos x="10" y="20"/>
                  </a:cxn>
                  <a:cxn ang="0">
                    <a:pos x="6" y="28"/>
                  </a:cxn>
                  <a:cxn ang="0">
                    <a:pos x="0" y="30"/>
                  </a:cxn>
                  <a:cxn ang="0">
                    <a:pos x="14" y="38"/>
                  </a:cxn>
                </a:cxnLst>
                <a:rect l="0" t="0" r="r" b="b"/>
                <a:pathLst>
                  <a:path w="150" h="86">
                    <a:moveTo>
                      <a:pt x="14" y="38"/>
                    </a:moveTo>
                    <a:lnTo>
                      <a:pt x="14" y="38"/>
                    </a:lnTo>
                    <a:lnTo>
                      <a:pt x="20" y="42"/>
                    </a:lnTo>
                    <a:lnTo>
                      <a:pt x="22" y="44"/>
                    </a:lnTo>
                    <a:lnTo>
                      <a:pt x="28" y="48"/>
                    </a:lnTo>
                    <a:lnTo>
                      <a:pt x="44" y="54"/>
                    </a:lnTo>
                    <a:lnTo>
                      <a:pt x="44" y="54"/>
                    </a:lnTo>
                    <a:lnTo>
                      <a:pt x="50" y="56"/>
                    </a:lnTo>
                    <a:lnTo>
                      <a:pt x="52" y="58"/>
                    </a:lnTo>
                    <a:lnTo>
                      <a:pt x="52" y="58"/>
                    </a:lnTo>
                    <a:lnTo>
                      <a:pt x="48" y="62"/>
                    </a:lnTo>
                    <a:lnTo>
                      <a:pt x="42" y="64"/>
                    </a:lnTo>
                    <a:lnTo>
                      <a:pt x="32" y="66"/>
                    </a:lnTo>
                    <a:lnTo>
                      <a:pt x="32" y="68"/>
                    </a:lnTo>
                    <a:lnTo>
                      <a:pt x="34" y="68"/>
                    </a:lnTo>
                    <a:lnTo>
                      <a:pt x="40" y="68"/>
                    </a:lnTo>
                    <a:lnTo>
                      <a:pt x="40" y="68"/>
                    </a:lnTo>
                    <a:lnTo>
                      <a:pt x="50" y="70"/>
                    </a:lnTo>
                    <a:lnTo>
                      <a:pt x="54" y="74"/>
                    </a:lnTo>
                    <a:lnTo>
                      <a:pt x="56" y="76"/>
                    </a:lnTo>
                    <a:lnTo>
                      <a:pt x="58" y="80"/>
                    </a:lnTo>
                    <a:lnTo>
                      <a:pt x="60" y="84"/>
                    </a:lnTo>
                    <a:lnTo>
                      <a:pt x="62" y="86"/>
                    </a:lnTo>
                    <a:lnTo>
                      <a:pt x="66" y="86"/>
                    </a:lnTo>
                    <a:lnTo>
                      <a:pt x="74" y="82"/>
                    </a:lnTo>
                    <a:lnTo>
                      <a:pt x="74" y="82"/>
                    </a:lnTo>
                    <a:lnTo>
                      <a:pt x="86" y="78"/>
                    </a:lnTo>
                    <a:lnTo>
                      <a:pt x="98" y="76"/>
                    </a:lnTo>
                    <a:lnTo>
                      <a:pt x="122" y="72"/>
                    </a:lnTo>
                    <a:lnTo>
                      <a:pt x="132" y="70"/>
                    </a:lnTo>
                    <a:lnTo>
                      <a:pt x="138" y="68"/>
                    </a:lnTo>
                    <a:lnTo>
                      <a:pt x="142" y="64"/>
                    </a:lnTo>
                    <a:lnTo>
                      <a:pt x="140" y="60"/>
                    </a:lnTo>
                    <a:lnTo>
                      <a:pt x="140" y="60"/>
                    </a:lnTo>
                    <a:lnTo>
                      <a:pt x="138" y="54"/>
                    </a:lnTo>
                    <a:lnTo>
                      <a:pt x="140" y="52"/>
                    </a:lnTo>
                    <a:lnTo>
                      <a:pt x="146" y="46"/>
                    </a:lnTo>
                    <a:lnTo>
                      <a:pt x="150" y="42"/>
                    </a:lnTo>
                    <a:lnTo>
                      <a:pt x="150" y="40"/>
                    </a:lnTo>
                    <a:lnTo>
                      <a:pt x="148" y="36"/>
                    </a:lnTo>
                    <a:lnTo>
                      <a:pt x="140" y="32"/>
                    </a:lnTo>
                    <a:lnTo>
                      <a:pt x="140" y="32"/>
                    </a:lnTo>
                    <a:lnTo>
                      <a:pt x="128" y="26"/>
                    </a:lnTo>
                    <a:lnTo>
                      <a:pt x="122" y="24"/>
                    </a:lnTo>
                    <a:lnTo>
                      <a:pt x="110" y="24"/>
                    </a:lnTo>
                    <a:lnTo>
                      <a:pt x="100" y="22"/>
                    </a:lnTo>
                    <a:lnTo>
                      <a:pt x="92" y="20"/>
                    </a:lnTo>
                    <a:lnTo>
                      <a:pt x="82" y="14"/>
                    </a:lnTo>
                    <a:lnTo>
                      <a:pt x="82" y="14"/>
                    </a:lnTo>
                    <a:lnTo>
                      <a:pt x="68" y="8"/>
                    </a:lnTo>
                    <a:lnTo>
                      <a:pt x="56" y="2"/>
                    </a:lnTo>
                    <a:lnTo>
                      <a:pt x="42" y="0"/>
                    </a:lnTo>
                    <a:lnTo>
                      <a:pt x="30" y="0"/>
                    </a:lnTo>
                    <a:lnTo>
                      <a:pt x="18" y="0"/>
                    </a:lnTo>
                    <a:lnTo>
                      <a:pt x="10" y="4"/>
                    </a:lnTo>
                    <a:lnTo>
                      <a:pt x="8" y="8"/>
                    </a:lnTo>
                    <a:lnTo>
                      <a:pt x="8" y="12"/>
                    </a:lnTo>
                    <a:lnTo>
                      <a:pt x="8" y="14"/>
                    </a:lnTo>
                    <a:lnTo>
                      <a:pt x="8" y="14"/>
                    </a:lnTo>
                    <a:lnTo>
                      <a:pt x="10" y="20"/>
                    </a:lnTo>
                    <a:lnTo>
                      <a:pt x="10" y="24"/>
                    </a:lnTo>
                    <a:lnTo>
                      <a:pt x="6" y="28"/>
                    </a:lnTo>
                    <a:lnTo>
                      <a:pt x="2" y="30"/>
                    </a:lnTo>
                    <a:lnTo>
                      <a:pt x="0" y="30"/>
                    </a:lnTo>
                    <a:lnTo>
                      <a:pt x="0" y="32"/>
                    </a:lnTo>
                    <a:lnTo>
                      <a:pt x="14" y="38"/>
                    </a:lnTo>
                    <a:lnTo>
                      <a:pt x="14" y="38"/>
                    </a:lnTo>
                    <a:close/>
                  </a:path>
                </a:pathLst>
              </a:custGeom>
              <a:grpFill/>
              <a:ln w="6350">
                <a:noFill/>
                <a:round/>
                <a:headEnd/>
                <a:tailEnd/>
              </a:ln>
            </p:spPr>
            <p:txBody>
              <a:bodyPr/>
              <a:lstStyle/>
              <a:p>
                <a:endParaRPr lang="en-US" b="1" dirty="0"/>
              </a:p>
            </p:txBody>
          </p:sp>
          <p:sp>
            <p:nvSpPr>
              <p:cNvPr id="139" name="Freeform 6033">
                <a:extLst>
                  <a:ext uri="{FF2B5EF4-FFF2-40B4-BE49-F238E27FC236}">
                    <a16:creationId xmlns:a16="http://schemas.microsoft.com/office/drawing/2014/main" id="{C9DA463D-FADF-4630-B7B3-4D057409D9AC}"/>
                  </a:ext>
                </a:extLst>
              </p:cNvPr>
              <p:cNvSpPr>
                <a:spLocks/>
              </p:cNvSpPr>
              <p:nvPr/>
            </p:nvSpPr>
            <p:spPr bwMode="auto">
              <a:xfrm>
                <a:off x="646430" y="1806893"/>
                <a:ext cx="15240" cy="8890"/>
              </a:xfrm>
              <a:custGeom>
                <a:avLst/>
                <a:gdLst/>
                <a:ahLst/>
                <a:cxnLst>
                  <a:cxn ang="0">
                    <a:pos x="14" y="0"/>
                  </a:cxn>
                  <a:cxn ang="0">
                    <a:pos x="14" y="0"/>
                  </a:cxn>
                  <a:cxn ang="0">
                    <a:pos x="6" y="0"/>
                  </a:cxn>
                  <a:cxn ang="0">
                    <a:pos x="2" y="2"/>
                  </a:cxn>
                  <a:cxn ang="0">
                    <a:pos x="0" y="6"/>
                  </a:cxn>
                  <a:cxn ang="0">
                    <a:pos x="2" y="12"/>
                  </a:cxn>
                  <a:cxn ang="0">
                    <a:pos x="2" y="12"/>
                  </a:cxn>
                  <a:cxn ang="0">
                    <a:pos x="4" y="14"/>
                  </a:cxn>
                  <a:cxn ang="0">
                    <a:pos x="8" y="14"/>
                  </a:cxn>
                  <a:cxn ang="0">
                    <a:pos x="20" y="8"/>
                  </a:cxn>
                  <a:cxn ang="0">
                    <a:pos x="20" y="8"/>
                  </a:cxn>
                  <a:cxn ang="0">
                    <a:pos x="24" y="6"/>
                  </a:cxn>
                  <a:cxn ang="0">
                    <a:pos x="24" y="4"/>
                  </a:cxn>
                  <a:cxn ang="0">
                    <a:pos x="20" y="2"/>
                  </a:cxn>
                  <a:cxn ang="0">
                    <a:pos x="14" y="0"/>
                  </a:cxn>
                  <a:cxn ang="0">
                    <a:pos x="14" y="0"/>
                  </a:cxn>
                </a:cxnLst>
                <a:rect l="0" t="0" r="r" b="b"/>
                <a:pathLst>
                  <a:path w="24" h="14">
                    <a:moveTo>
                      <a:pt x="14" y="0"/>
                    </a:moveTo>
                    <a:lnTo>
                      <a:pt x="14" y="0"/>
                    </a:lnTo>
                    <a:lnTo>
                      <a:pt x="6" y="0"/>
                    </a:lnTo>
                    <a:lnTo>
                      <a:pt x="2" y="2"/>
                    </a:lnTo>
                    <a:lnTo>
                      <a:pt x="0" y="6"/>
                    </a:lnTo>
                    <a:lnTo>
                      <a:pt x="2" y="12"/>
                    </a:lnTo>
                    <a:lnTo>
                      <a:pt x="2" y="12"/>
                    </a:lnTo>
                    <a:lnTo>
                      <a:pt x="4" y="14"/>
                    </a:lnTo>
                    <a:lnTo>
                      <a:pt x="8" y="14"/>
                    </a:lnTo>
                    <a:lnTo>
                      <a:pt x="20" y="8"/>
                    </a:lnTo>
                    <a:lnTo>
                      <a:pt x="20" y="8"/>
                    </a:lnTo>
                    <a:lnTo>
                      <a:pt x="24" y="6"/>
                    </a:lnTo>
                    <a:lnTo>
                      <a:pt x="24" y="4"/>
                    </a:lnTo>
                    <a:lnTo>
                      <a:pt x="20" y="2"/>
                    </a:lnTo>
                    <a:lnTo>
                      <a:pt x="14" y="0"/>
                    </a:lnTo>
                    <a:lnTo>
                      <a:pt x="14" y="0"/>
                    </a:lnTo>
                    <a:close/>
                  </a:path>
                </a:pathLst>
              </a:custGeom>
              <a:grpFill/>
              <a:ln w="6350">
                <a:noFill/>
                <a:round/>
                <a:headEnd/>
                <a:tailEnd/>
              </a:ln>
            </p:spPr>
            <p:txBody>
              <a:bodyPr/>
              <a:lstStyle/>
              <a:p>
                <a:endParaRPr lang="en-US" b="1" dirty="0"/>
              </a:p>
            </p:txBody>
          </p:sp>
          <p:sp>
            <p:nvSpPr>
              <p:cNvPr id="140" name="Freeform 6037">
                <a:extLst>
                  <a:ext uri="{FF2B5EF4-FFF2-40B4-BE49-F238E27FC236}">
                    <a16:creationId xmlns:a16="http://schemas.microsoft.com/office/drawing/2014/main" id="{FB0A64A2-D8D0-4BC5-A887-661BF1E4FA30}"/>
                  </a:ext>
                </a:extLst>
              </p:cNvPr>
              <p:cNvSpPr>
                <a:spLocks/>
              </p:cNvSpPr>
              <p:nvPr/>
            </p:nvSpPr>
            <p:spPr bwMode="auto">
              <a:xfrm>
                <a:off x="615950" y="1811973"/>
                <a:ext cx="24130" cy="22860"/>
              </a:xfrm>
              <a:custGeom>
                <a:avLst/>
                <a:gdLst/>
                <a:ahLst/>
                <a:cxnLst>
                  <a:cxn ang="0">
                    <a:pos x="28" y="2"/>
                  </a:cxn>
                  <a:cxn ang="0">
                    <a:pos x="28" y="2"/>
                  </a:cxn>
                  <a:cxn ang="0">
                    <a:pos x="18" y="16"/>
                  </a:cxn>
                  <a:cxn ang="0">
                    <a:pos x="0" y="34"/>
                  </a:cxn>
                  <a:cxn ang="0">
                    <a:pos x="0" y="34"/>
                  </a:cxn>
                  <a:cxn ang="0">
                    <a:pos x="0" y="36"/>
                  </a:cxn>
                  <a:cxn ang="0">
                    <a:pos x="4" y="36"/>
                  </a:cxn>
                  <a:cxn ang="0">
                    <a:pos x="16" y="32"/>
                  </a:cxn>
                  <a:cxn ang="0">
                    <a:pos x="16" y="32"/>
                  </a:cxn>
                  <a:cxn ang="0">
                    <a:pos x="20" y="30"/>
                  </a:cxn>
                  <a:cxn ang="0">
                    <a:pos x="22" y="26"/>
                  </a:cxn>
                  <a:cxn ang="0">
                    <a:pos x="26" y="20"/>
                  </a:cxn>
                  <a:cxn ang="0">
                    <a:pos x="32" y="12"/>
                  </a:cxn>
                  <a:cxn ang="0">
                    <a:pos x="32" y="12"/>
                  </a:cxn>
                  <a:cxn ang="0">
                    <a:pos x="36" y="4"/>
                  </a:cxn>
                  <a:cxn ang="0">
                    <a:pos x="38" y="2"/>
                  </a:cxn>
                  <a:cxn ang="0">
                    <a:pos x="36" y="0"/>
                  </a:cxn>
                  <a:cxn ang="0">
                    <a:pos x="32" y="0"/>
                  </a:cxn>
                  <a:cxn ang="0">
                    <a:pos x="28" y="2"/>
                  </a:cxn>
                  <a:cxn ang="0">
                    <a:pos x="28" y="2"/>
                  </a:cxn>
                </a:cxnLst>
                <a:rect l="0" t="0" r="r" b="b"/>
                <a:pathLst>
                  <a:path w="38" h="36">
                    <a:moveTo>
                      <a:pt x="28" y="2"/>
                    </a:moveTo>
                    <a:lnTo>
                      <a:pt x="28" y="2"/>
                    </a:lnTo>
                    <a:lnTo>
                      <a:pt x="18" y="16"/>
                    </a:lnTo>
                    <a:lnTo>
                      <a:pt x="0" y="34"/>
                    </a:lnTo>
                    <a:lnTo>
                      <a:pt x="0" y="34"/>
                    </a:lnTo>
                    <a:lnTo>
                      <a:pt x="0" y="36"/>
                    </a:lnTo>
                    <a:lnTo>
                      <a:pt x="4" y="36"/>
                    </a:lnTo>
                    <a:lnTo>
                      <a:pt x="16" y="32"/>
                    </a:lnTo>
                    <a:lnTo>
                      <a:pt x="16" y="32"/>
                    </a:lnTo>
                    <a:lnTo>
                      <a:pt x="20" y="30"/>
                    </a:lnTo>
                    <a:lnTo>
                      <a:pt x="22" y="26"/>
                    </a:lnTo>
                    <a:lnTo>
                      <a:pt x="26" y="20"/>
                    </a:lnTo>
                    <a:lnTo>
                      <a:pt x="32" y="12"/>
                    </a:lnTo>
                    <a:lnTo>
                      <a:pt x="32" y="12"/>
                    </a:lnTo>
                    <a:lnTo>
                      <a:pt x="36" y="4"/>
                    </a:lnTo>
                    <a:lnTo>
                      <a:pt x="38" y="2"/>
                    </a:lnTo>
                    <a:lnTo>
                      <a:pt x="36" y="0"/>
                    </a:lnTo>
                    <a:lnTo>
                      <a:pt x="32" y="0"/>
                    </a:lnTo>
                    <a:lnTo>
                      <a:pt x="28" y="2"/>
                    </a:lnTo>
                    <a:lnTo>
                      <a:pt x="28" y="2"/>
                    </a:lnTo>
                    <a:close/>
                  </a:path>
                </a:pathLst>
              </a:custGeom>
              <a:grpFill/>
              <a:ln w="6350">
                <a:noFill/>
                <a:round/>
                <a:headEnd/>
                <a:tailEnd/>
              </a:ln>
            </p:spPr>
            <p:txBody>
              <a:bodyPr/>
              <a:lstStyle/>
              <a:p>
                <a:endParaRPr lang="en-US" b="1" dirty="0"/>
              </a:p>
            </p:txBody>
          </p:sp>
          <p:sp>
            <p:nvSpPr>
              <p:cNvPr id="141" name="Freeform 6054">
                <a:extLst>
                  <a:ext uri="{FF2B5EF4-FFF2-40B4-BE49-F238E27FC236}">
                    <a16:creationId xmlns:a16="http://schemas.microsoft.com/office/drawing/2014/main" id="{69790420-A3AC-4FB2-A6D7-D9014796A187}"/>
                  </a:ext>
                </a:extLst>
              </p:cNvPr>
              <p:cNvSpPr>
                <a:spLocks/>
              </p:cNvSpPr>
              <p:nvPr/>
            </p:nvSpPr>
            <p:spPr bwMode="auto">
              <a:xfrm>
                <a:off x="1395730" y="1058863"/>
                <a:ext cx="317500" cy="121920"/>
              </a:xfrm>
              <a:custGeom>
                <a:avLst/>
                <a:gdLst/>
                <a:ahLst/>
                <a:cxnLst>
                  <a:cxn ang="0">
                    <a:pos x="314" y="78"/>
                  </a:cxn>
                  <a:cxn ang="0">
                    <a:pos x="338" y="86"/>
                  </a:cxn>
                  <a:cxn ang="0">
                    <a:pos x="354" y="100"/>
                  </a:cxn>
                  <a:cxn ang="0">
                    <a:pos x="340" y="106"/>
                  </a:cxn>
                  <a:cxn ang="0">
                    <a:pos x="280" y="102"/>
                  </a:cxn>
                  <a:cxn ang="0">
                    <a:pos x="258" y="102"/>
                  </a:cxn>
                  <a:cxn ang="0">
                    <a:pos x="236" y="72"/>
                  </a:cxn>
                  <a:cxn ang="0">
                    <a:pos x="186" y="46"/>
                  </a:cxn>
                  <a:cxn ang="0">
                    <a:pos x="154" y="54"/>
                  </a:cxn>
                  <a:cxn ang="0">
                    <a:pos x="138" y="36"/>
                  </a:cxn>
                  <a:cxn ang="0">
                    <a:pos x="102" y="32"/>
                  </a:cxn>
                  <a:cxn ang="0">
                    <a:pos x="42" y="58"/>
                  </a:cxn>
                  <a:cxn ang="0">
                    <a:pos x="46" y="66"/>
                  </a:cxn>
                  <a:cxn ang="0">
                    <a:pos x="22" y="88"/>
                  </a:cxn>
                  <a:cxn ang="0">
                    <a:pos x="24" y="98"/>
                  </a:cxn>
                  <a:cxn ang="0">
                    <a:pos x="14" y="110"/>
                  </a:cxn>
                  <a:cxn ang="0">
                    <a:pos x="6" y="132"/>
                  </a:cxn>
                  <a:cxn ang="0">
                    <a:pos x="66" y="146"/>
                  </a:cxn>
                  <a:cxn ang="0">
                    <a:pos x="94" y="138"/>
                  </a:cxn>
                  <a:cxn ang="0">
                    <a:pos x="106" y="146"/>
                  </a:cxn>
                  <a:cxn ang="0">
                    <a:pos x="124" y="148"/>
                  </a:cxn>
                  <a:cxn ang="0">
                    <a:pos x="144" y="126"/>
                  </a:cxn>
                  <a:cxn ang="0">
                    <a:pos x="152" y="130"/>
                  </a:cxn>
                  <a:cxn ang="0">
                    <a:pos x="158" y="140"/>
                  </a:cxn>
                  <a:cxn ang="0">
                    <a:pos x="232" y="132"/>
                  </a:cxn>
                  <a:cxn ang="0">
                    <a:pos x="264" y="134"/>
                  </a:cxn>
                  <a:cxn ang="0">
                    <a:pos x="212" y="148"/>
                  </a:cxn>
                  <a:cxn ang="0">
                    <a:pos x="144" y="160"/>
                  </a:cxn>
                  <a:cxn ang="0">
                    <a:pos x="134" y="176"/>
                  </a:cxn>
                  <a:cxn ang="0">
                    <a:pos x="166" y="190"/>
                  </a:cxn>
                  <a:cxn ang="0">
                    <a:pos x="234" y="184"/>
                  </a:cxn>
                  <a:cxn ang="0">
                    <a:pos x="296" y="164"/>
                  </a:cxn>
                  <a:cxn ang="0">
                    <a:pos x="350" y="146"/>
                  </a:cxn>
                  <a:cxn ang="0">
                    <a:pos x="378" y="152"/>
                  </a:cxn>
                  <a:cxn ang="0">
                    <a:pos x="394" y="144"/>
                  </a:cxn>
                  <a:cxn ang="0">
                    <a:pos x="420" y="150"/>
                  </a:cxn>
                  <a:cxn ang="0">
                    <a:pos x="460" y="138"/>
                  </a:cxn>
                  <a:cxn ang="0">
                    <a:pos x="492" y="106"/>
                  </a:cxn>
                  <a:cxn ang="0">
                    <a:pos x="498" y="84"/>
                  </a:cxn>
                  <a:cxn ang="0">
                    <a:pos x="470" y="68"/>
                  </a:cxn>
                  <a:cxn ang="0">
                    <a:pos x="436" y="70"/>
                  </a:cxn>
                  <a:cxn ang="0">
                    <a:pos x="398" y="80"/>
                  </a:cxn>
                  <a:cxn ang="0">
                    <a:pos x="400" y="68"/>
                  </a:cxn>
                  <a:cxn ang="0">
                    <a:pos x="384" y="60"/>
                  </a:cxn>
                  <a:cxn ang="0">
                    <a:pos x="384" y="52"/>
                  </a:cxn>
                  <a:cxn ang="0">
                    <a:pos x="382" y="40"/>
                  </a:cxn>
                  <a:cxn ang="0">
                    <a:pos x="370" y="18"/>
                  </a:cxn>
                  <a:cxn ang="0">
                    <a:pos x="358" y="0"/>
                  </a:cxn>
                  <a:cxn ang="0">
                    <a:pos x="300" y="28"/>
                  </a:cxn>
                  <a:cxn ang="0">
                    <a:pos x="290" y="40"/>
                  </a:cxn>
                  <a:cxn ang="0">
                    <a:pos x="318" y="54"/>
                  </a:cxn>
                  <a:cxn ang="0">
                    <a:pos x="328" y="66"/>
                  </a:cxn>
                </a:cxnLst>
                <a:rect l="0" t="0" r="r" b="b"/>
                <a:pathLst>
                  <a:path w="500" h="192">
                    <a:moveTo>
                      <a:pt x="322" y="70"/>
                    </a:moveTo>
                    <a:lnTo>
                      <a:pt x="322" y="70"/>
                    </a:lnTo>
                    <a:lnTo>
                      <a:pt x="316" y="76"/>
                    </a:lnTo>
                    <a:lnTo>
                      <a:pt x="314" y="78"/>
                    </a:lnTo>
                    <a:lnTo>
                      <a:pt x="316" y="80"/>
                    </a:lnTo>
                    <a:lnTo>
                      <a:pt x="320" y="82"/>
                    </a:lnTo>
                    <a:lnTo>
                      <a:pt x="330" y="84"/>
                    </a:lnTo>
                    <a:lnTo>
                      <a:pt x="338" y="86"/>
                    </a:lnTo>
                    <a:lnTo>
                      <a:pt x="348" y="90"/>
                    </a:lnTo>
                    <a:lnTo>
                      <a:pt x="354" y="94"/>
                    </a:lnTo>
                    <a:lnTo>
                      <a:pt x="356" y="96"/>
                    </a:lnTo>
                    <a:lnTo>
                      <a:pt x="354" y="100"/>
                    </a:lnTo>
                    <a:lnTo>
                      <a:pt x="354" y="100"/>
                    </a:lnTo>
                    <a:lnTo>
                      <a:pt x="352" y="104"/>
                    </a:lnTo>
                    <a:lnTo>
                      <a:pt x="346" y="108"/>
                    </a:lnTo>
                    <a:lnTo>
                      <a:pt x="340" y="106"/>
                    </a:lnTo>
                    <a:lnTo>
                      <a:pt x="332" y="106"/>
                    </a:lnTo>
                    <a:lnTo>
                      <a:pt x="310" y="102"/>
                    </a:lnTo>
                    <a:lnTo>
                      <a:pt x="296" y="100"/>
                    </a:lnTo>
                    <a:lnTo>
                      <a:pt x="280" y="102"/>
                    </a:lnTo>
                    <a:lnTo>
                      <a:pt x="280" y="102"/>
                    </a:lnTo>
                    <a:lnTo>
                      <a:pt x="268" y="104"/>
                    </a:lnTo>
                    <a:lnTo>
                      <a:pt x="260" y="104"/>
                    </a:lnTo>
                    <a:lnTo>
                      <a:pt x="258" y="102"/>
                    </a:lnTo>
                    <a:lnTo>
                      <a:pt x="256" y="98"/>
                    </a:lnTo>
                    <a:lnTo>
                      <a:pt x="252" y="90"/>
                    </a:lnTo>
                    <a:lnTo>
                      <a:pt x="246" y="82"/>
                    </a:lnTo>
                    <a:lnTo>
                      <a:pt x="236" y="72"/>
                    </a:lnTo>
                    <a:lnTo>
                      <a:pt x="220" y="60"/>
                    </a:lnTo>
                    <a:lnTo>
                      <a:pt x="220" y="60"/>
                    </a:lnTo>
                    <a:lnTo>
                      <a:pt x="200" y="50"/>
                    </a:lnTo>
                    <a:lnTo>
                      <a:pt x="186" y="46"/>
                    </a:lnTo>
                    <a:lnTo>
                      <a:pt x="174" y="46"/>
                    </a:lnTo>
                    <a:lnTo>
                      <a:pt x="166" y="50"/>
                    </a:lnTo>
                    <a:lnTo>
                      <a:pt x="160" y="52"/>
                    </a:lnTo>
                    <a:lnTo>
                      <a:pt x="154" y="54"/>
                    </a:lnTo>
                    <a:lnTo>
                      <a:pt x="150" y="52"/>
                    </a:lnTo>
                    <a:lnTo>
                      <a:pt x="144" y="44"/>
                    </a:lnTo>
                    <a:lnTo>
                      <a:pt x="144" y="44"/>
                    </a:lnTo>
                    <a:lnTo>
                      <a:pt x="138" y="36"/>
                    </a:lnTo>
                    <a:lnTo>
                      <a:pt x="130" y="30"/>
                    </a:lnTo>
                    <a:lnTo>
                      <a:pt x="122" y="30"/>
                    </a:lnTo>
                    <a:lnTo>
                      <a:pt x="112" y="30"/>
                    </a:lnTo>
                    <a:lnTo>
                      <a:pt x="102" y="32"/>
                    </a:lnTo>
                    <a:lnTo>
                      <a:pt x="88" y="38"/>
                    </a:lnTo>
                    <a:lnTo>
                      <a:pt x="60" y="50"/>
                    </a:lnTo>
                    <a:lnTo>
                      <a:pt x="60" y="50"/>
                    </a:lnTo>
                    <a:lnTo>
                      <a:pt x="42" y="58"/>
                    </a:lnTo>
                    <a:lnTo>
                      <a:pt x="40" y="60"/>
                    </a:lnTo>
                    <a:lnTo>
                      <a:pt x="42" y="60"/>
                    </a:lnTo>
                    <a:lnTo>
                      <a:pt x="44" y="64"/>
                    </a:lnTo>
                    <a:lnTo>
                      <a:pt x="46" y="66"/>
                    </a:lnTo>
                    <a:lnTo>
                      <a:pt x="42" y="72"/>
                    </a:lnTo>
                    <a:lnTo>
                      <a:pt x="32" y="80"/>
                    </a:lnTo>
                    <a:lnTo>
                      <a:pt x="32" y="80"/>
                    </a:lnTo>
                    <a:lnTo>
                      <a:pt x="22" y="88"/>
                    </a:lnTo>
                    <a:lnTo>
                      <a:pt x="20" y="94"/>
                    </a:lnTo>
                    <a:lnTo>
                      <a:pt x="20" y="96"/>
                    </a:lnTo>
                    <a:lnTo>
                      <a:pt x="22" y="98"/>
                    </a:lnTo>
                    <a:lnTo>
                      <a:pt x="24" y="98"/>
                    </a:lnTo>
                    <a:lnTo>
                      <a:pt x="26" y="100"/>
                    </a:lnTo>
                    <a:lnTo>
                      <a:pt x="22" y="104"/>
                    </a:lnTo>
                    <a:lnTo>
                      <a:pt x="14" y="110"/>
                    </a:lnTo>
                    <a:lnTo>
                      <a:pt x="14" y="110"/>
                    </a:lnTo>
                    <a:lnTo>
                      <a:pt x="4" y="118"/>
                    </a:lnTo>
                    <a:lnTo>
                      <a:pt x="0" y="124"/>
                    </a:lnTo>
                    <a:lnTo>
                      <a:pt x="2" y="128"/>
                    </a:lnTo>
                    <a:lnTo>
                      <a:pt x="6" y="132"/>
                    </a:lnTo>
                    <a:lnTo>
                      <a:pt x="26" y="138"/>
                    </a:lnTo>
                    <a:lnTo>
                      <a:pt x="54" y="144"/>
                    </a:lnTo>
                    <a:lnTo>
                      <a:pt x="54" y="144"/>
                    </a:lnTo>
                    <a:lnTo>
                      <a:pt x="66" y="146"/>
                    </a:lnTo>
                    <a:lnTo>
                      <a:pt x="76" y="146"/>
                    </a:lnTo>
                    <a:lnTo>
                      <a:pt x="84" y="144"/>
                    </a:lnTo>
                    <a:lnTo>
                      <a:pt x="88" y="142"/>
                    </a:lnTo>
                    <a:lnTo>
                      <a:pt x="94" y="138"/>
                    </a:lnTo>
                    <a:lnTo>
                      <a:pt x="96" y="136"/>
                    </a:lnTo>
                    <a:lnTo>
                      <a:pt x="98" y="140"/>
                    </a:lnTo>
                    <a:lnTo>
                      <a:pt x="98" y="140"/>
                    </a:lnTo>
                    <a:lnTo>
                      <a:pt x="106" y="146"/>
                    </a:lnTo>
                    <a:lnTo>
                      <a:pt x="110" y="148"/>
                    </a:lnTo>
                    <a:lnTo>
                      <a:pt x="114" y="150"/>
                    </a:lnTo>
                    <a:lnTo>
                      <a:pt x="118" y="150"/>
                    </a:lnTo>
                    <a:lnTo>
                      <a:pt x="124" y="148"/>
                    </a:lnTo>
                    <a:lnTo>
                      <a:pt x="128" y="144"/>
                    </a:lnTo>
                    <a:lnTo>
                      <a:pt x="134" y="138"/>
                    </a:lnTo>
                    <a:lnTo>
                      <a:pt x="134" y="138"/>
                    </a:lnTo>
                    <a:lnTo>
                      <a:pt x="144" y="126"/>
                    </a:lnTo>
                    <a:lnTo>
                      <a:pt x="150" y="122"/>
                    </a:lnTo>
                    <a:lnTo>
                      <a:pt x="152" y="122"/>
                    </a:lnTo>
                    <a:lnTo>
                      <a:pt x="154" y="124"/>
                    </a:lnTo>
                    <a:lnTo>
                      <a:pt x="152" y="130"/>
                    </a:lnTo>
                    <a:lnTo>
                      <a:pt x="152" y="130"/>
                    </a:lnTo>
                    <a:lnTo>
                      <a:pt x="150" y="134"/>
                    </a:lnTo>
                    <a:lnTo>
                      <a:pt x="154" y="138"/>
                    </a:lnTo>
                    <a:lnTo>
                      <a:pt x="158" y="140"/>
                    </a:lnTo>
                    <a:lnTo>
                      <a:pt x="166" y="142"/>
                    </a:lnTo>
                    <a:lnTo>
                      <a:pt x="192" y="140"/>
                    </a:lnTo>
                    <a:lnTo>
                      <a:pt x="232" y="132"/>
                    </a:lnTo>
                    <a:lnTo>
                      <a:pt x="232" y="132"/>
                    </a:lnTo>
                    <a:lnTo>
                      <a:pt x="252" y="130"/>
                    </a:lnTo>
                    <a:lnTo>
                      <a:pt x="262" y="130"/>
                    </a:lnTo>
                    <a:lnTo>
                      <a:pt x="266" y="130"/>
                    </a:lnTo>
                    <a:lnTo>
                      <a:pt x="264" y="134"/>
                    </a:lnTo>
                    <a:lnTo>
                      <a:pt x="256" y="138"/>
                    </a:lnTo>
                    <a:lnTo>
                      <a:pt x="244" y="142"/>
                    </a:lnTo>
                    <a:lnTo>
                      <a:pt x="228" y="144"/>
                    </a:lnTo>
                    <a:lnTo>
                      <a:pt x="212" y="148"/>
                    </a:lnTo>
                    <a:lnTo>
                      <a:pt x="212" y="148"/>
                    </a:lnTo>
                    <a:lnTo>
                      <a:pt x="176" y="152"/>
                    </a:lnTo>
                    <a:lnTo>
                      <a:pt x="158" y="156"/>
                    </a:lnTo>
                    <a:lnTo>
                      <a:pt x="144" y="160"/>
                    </a:lnTo>
                    <a:lnTo>
                      <a:pt x="136" y="166"/>
                    </a:lnTo>
                    <a:lnTo>
                      <a:pt x="134" y="168"/>
                    </a:lnTo>
                    <a:lnTo>
                      <a:pt x="134" y="172"/>
                    </a:lnTo>
                    <a:lnTo>
                      <a:pt x="134" y="176"/>
                    </a:lnTo>
                    <a:lnTo>
                      <a:pt x="138" y="178"/>
                    </a:lnTo>
                    <a:lnTo>
                      <a:pt x="152" y="186"/>
                    </a:lnTo>
                    <a:lnTo>
                      <a:pt x="152" y="186"/>
                    </a:lnTo>
                    <a:lnTo>
                      <a:pt x="166" y="190"/>
                    </a:lnTo>
                    <a:lnTo>
                      <a:pt x="178" y="192"/>
                    </a:lnTo>
                    <a:lnTo>
                      <a:pt x="192" y="192"/>
                    </a:lnTo>
                    <a:lnTo>
                      <a:pt x="206" y="190"/>
                    </a:lnTo>
                    <a:lnTo>
                      <a:pt x="234" y="184"/>
                    </a:lnTo>
                    <a:lnTo>
                      <a:pt x="266" y="174"/>
                    </a:lnTo>
                    <a:lnTo>
                      <a:pt x="266" y="174"/>
                    </a:lnTo>
                    <a:lnTo>
                      <a:pt x="282" y="170"/>
                    </a:lnTo>
                    <a:lnTo>
                      <a:pt x="296" y="164"/>
                    </a:lnTo>
                    <a:lnTo>
                      <a:pt x="318" y="154"/>
                    </a:lnTo>
                    <a:lnTo>
                      <a:pt x="328" y="150"/>
                    </a:lnTo>
                    <a:lnTo>
                      <a:pt x="338" y="146"/>
                    </a:lnTo>
                    <a:lnTo>
                      <a:pt x="350" y="146"/>
                    </a:lnTo>
                    <a:lnTo>
                      <a:pt x="360" y="148"/>
                    </a:lnTo>
                    <a:lnTo>
                      <a:pt x="360" y="148"/>
                    </a:lnTo>
                    <a:lnTo>
                      <a:pt x="370" y="150"/>
                    </a:lnTo>
                    <a:lnTo>
                      <a:pt x="378" y="152"/>
                    </a:lnTo>
                    <a:lnTo>
                      <a:pt x="382" y="150"/>
                    </a:lnTo>
                    <a:lnTo>
                      <a:pt x="386" y="148"/>
                    </a:lnTo>
                    <a:lnTo>
                      <a:pt x="388" y="146"/>
                    </a:lnTo>
                    <a:lnTo>
                      <a:pt x="394" y="144"/>
                    </a:lnTo>
                    <a:lnTo>
                      <a:pt x="400" y="144"/>
                    </a:lnTo>
                    <a:lnTo>
                      <a:pt x="410" y="146"/>
                    </a:lnTo>
                    <a:lnTo>
                      <a:pt x="410" y="146"/>
                    </a:lnTo>
                    <a:lnTo>
                      <a:pt x="420" y="150"/>
                    </a:lnTo>
                    <a:lnTo>
                      <a:pt x="430" y="150"/>
                    </a:lnTo>
                    <a:lnTo>
                      <a:pt x="440" y="148"/>
                    </a:lnTo>
                    <a:lnTo>
                      <a:pt x="450" y="144"/>
                    </a:lnTo>
                    <a:lnTo>
                      <a:pt x="460" y="138"/>
                    </a:lnTo>
                    <a:lnTo>
                      <a:pt x="470" y="130"/>
                    </a:lnTo>
                    <a:lnTo>
                      <a:pt x="482" y="120"/>
                    </a:lnTo>
                    <a:lnTo>
                      <a:pt x="492" y="106"/>
                    </a:lnTo>
                    <a:lnTo>
                      <a:pt x="492" y="106"/>
                    </a:lnTo>
                    <a:lnTo>
                      <a:pt x="496" y="100"/>
                    </a:lnTo>
                    <a:lnTo>
                      <a:pt x="500" y="94"/>
                    </a:lnTo>
                    <a:lnTo>
                      <a:pt x="500" y="88"/>
                    </a:lnTo>
                    <a:lnTo>
                      <a:pt x="498" y="84"/>
                    </a:lnTo>
                    <a:lnTo>
                      <a:pt x="496" y="80"/>
                    </a:lnTo>
                    <a:lnTo>
                      <a:pt x="492" y="76"/>
                    </a:lnTo>
                    <a:lnTo>
                      <a:pt x="482" y="70"/>
                    </a:lnTo>
                    <a:lnTo>
                      <a:pt x="470" y="68"/>
                    </a:lnTo>
                    <a:lnTo>
                      <a:pt x="456" y="66"/>
                    </a:lnTo>
                    <a:lnTo>
                      <a:pt x="444" y="68"/>
                    </a:lnTo>
                    <a:lnTo>
                      <a:pt x="436" y="70"/>
                    </a:lnTo>
                    <a:lnTo>
                      <a:pt x="436" y="70"/>
                    </a:lnTo>
                    <a:lnTo>
                      <a:pt x="420" y="76"/>
                    </a:lnTo>
                    <a:lnTo>
                      <a:pt x="406" y="80"/>
                    </a:lnTo>
                    <a:lnTo>
                      <a:pt x="402" y="82"/>
                    </a:lnTo>
                    <a:lnTo>
                      <a:pt x="398" y="80"/>
                    </a:lnTo>
                    <a:lnTo>
                      <a:pt x="398" y="78"/>
                    </a:lnTo>
                    <a:lnTo>
                      <a:pt x="400" y="72"/>
                    </a:lnTo>
                    <a:lnTo>
                      <a:pt x="400" y="72"/>
                    </a:lnTo>
                    <a:lnTo>
                      <a:pt x="400" y="68"/>
                    </a:lnTo>
                    <a:lnTo>
                      <a:pt x="398" y="64"/>
                    </a:lnTo>
                    <a:lnTo>
                      <a:pt x="394" y="62"/>
                    </a:lnTo>
                    <a:lnTo>
                      <a:pt x="390" y="62"/>
                    </a:lnTo>
                    <a:lnTo>
                      <a:pt x="384" y="60"/>
                    </a:lnTo>
                    <a:lnTo>
                      <a:pt x="380" y="60"/>
                    </a:lnTo>
                    <a:lnTo>
                      <a:pt x="380" y="56"/>
                    </a:lnTo>
                    <a:lnTo>
                      <a:pt x="384" y="52"/>
                    </a:lnTo>
                    <a:lnTo>
                      <a:pt x="384" y="52"/>
                    </a:lnTo>
                    <a:lnTo>
                      <a:pt x="388" y="46"/>
                    </a:lnTo>
                    <a:lnTo>
                      <a:pt x="388" y="44"/>
                    </a:lnTo>
                    <a:lnTo>
                      <a:pt x="386" y="42"/>
                    </a:lnTo>
                    <a:lnTo>
                      <a:pt x="382" y="40"/>
                    </a:lnTo>
                    <a:lnTo>
                      <a:pt x="378" y="38"/>
                    </a:lnTo>
                    <a:lnTo>
                      <a:pt x="374" y="34"/>
                    </a:lnTo>
                    <a:lnTo>
                      <a:pt x="372" y="28"/>
                    </a:lnTo>
                    <a:lnTo>
                      <a:pt x="370" y="18"/>
                    </a:lnTo>
                    <a:lnTo>
                      <a:pt x="370" y="18"/>
                    </a:lnTo>
                    <a:lnTo>
                      <a:pt x="368" y="8"/>
                    </a:lnTo>
                    <a:lnTo>
                      <a:pt x="364" y="2"/>
                    </a:lnTo>
                    <a:lnTo>
                      <a:pt x="358" y="0"/>
                    </a:lnTo>
                    <a:lnTo>
                      <a:pt x="350" y="2"/>
                    </a:lnTo>
                    <a:lnTo>
                      <a:pt x="340" y="6"/>
                    </a:lnTo>
                    <a:lnTo>
                      <a:pt x="328" y="12"/>
                    </a:lnTo>
                    <a:lnTo>
                      <a:pt x="300" y="28"/>
                    </a:lnTo>
                    <a:lnTo>
                      <a:pt x="300" y="28"/>
                    </a:lnTo>
                    <a:lnTo>
                      <a:pt x="294" y="32"/>
                    </a:lnTo>
                    <a:lnTo>
                      <a:pt x="292" y="36"/>
                    </a:lnTo>
                    <a:lnTo>
                      <a:pt x="290" y="40"/>
                    </a:lnTo>
                    <a:lnTo>
                      <a:pt x="292" y="42"/>
                    </a:lnTo>
                    <a:lnTo>
                      <a:pt x="298" y="46"/>
                    </a:lnTo>
                    <a:lnTo>
                      <a:pt x="308" y="50"/>
                    </a:lnTo>
                    <a:lnTo>
                      <a:pt x="318" y="54"/>
                    </a:lnTo>
                    <a:lnTo>
                      <a:pt x="326" y="58"/>
                    </a:lnTo>
                    <a:lnTo>
                      <a:pt x="328" y="60"/>
                    </a:lnTo>
                    <a:lnTo>
                      <a:pt x="328" y="64"/>
                    </a:lnTo>
                    <a:lnTo>
                      <a:pt x="328" y="66"/>
                    </a:lnTo>
                    <a:lnTo>
                      <a:pt x="322" y="70"/>
                    </a:lnTo>
                    <a:lnTo>
                      <a:pt x="322" y="70"/>
                    </a:lnTo>
                    <a:close/>
                  </a:path>
                </a:pathLst>
              </a:custGeom>
              <a:grpFill/>
              <a:ln w="6350">
                <a:noFill/>
                <a:round/>
                <a:headEnd/>
                <a:tailEnd/>
              </a:ln>
            </p:spPr>
            <p:txBody>
              <a:bodyPr/>
              <a:lstStyle/>
              <a:p>
                <a:endParaRPr lang="en-US" b="1" dirty="0"/>
              </a:p>
            </p:txBody>
          </p:sp>
          <p:sp>
            <p:nvSpPr>
              <p:cNvPr id="142" name="Freeform 6074">
                <a:extLst>
                  <a:ext uri="{FF2B5EF4-FFF2-40B4-BE49-F238E27FC236}">
                    <a16:creationId xmlns:a16="http://schemas.microsoft.com/office/drawing/2014/main" id="{73858772-87C6-456F-B243-88A503E1500B}"/>
                  </a:ext>
                </a:extLst>
              </p:cNvPr>
              <p:cNvSpPr>
                <a:spLocks/>
              </p:cNvSpPr>
              <p:nvPr/>
            </p:nvSpPr>
            <p:spPr bwMode="auto">
              <a:xfrm>
                <a:off x="2233930" y="3139123"/>
                <a:ext cx="278130" cy="109220"/>
              </a:xfrm>
              <a:custGeom>
                <a:avLst/>
                <a:gdLst/>
                <a:ahLst/>
                <a:cxnLst>
                  <a:cxn ang="0">
                    <a:pos x="416" y="160"/>
                  </a:cxn>
                  <a:cxn ang="0">
                    <a:pos x="436" y="156"/>
                  </a:cxn>
                  <a:cxn ang="0">
                    <a:pos x="428" y="148"/>
                  </a:cxn>
                  <a:cxn ang="0">
                    <a:pos x="414" y="136"/>
                  </a:cxn>
                  <a:cxn ang="0">
                    <a:pos x="384" y="126"/>
                  </a:cxn>
                  <a:cxn ang="0">
                    <a:pos x="374" y="120"/>
                  </a:cxn>
                  <a:cxn ang="0">
                    <a:pos x="376" y="108"/>
                  </a:cxn>
                  <a:cxn ang="0">
                    <a:pos x="358" y="106"/>
                  </a:cxn>
                  <a:cxn ang="0">
                    <a:pos x="350" y="100"/>
                  </a:cxn>
                  <a:cxn ang="0">
                    <a:pos x="338" y="100"/>
                  </a:cxn>
                  <a:cxn ang="0">
                    <a:pos x="326" y="92"/>
                  </a:cxn>
                  <a:cxn ang="0">
                    <a:pos x="300" y="68"/>
                  </a:cxn>
                  <a:cxn ang="0">
                    <a:pos x="300" y="76"/>
                  </a:cxn>
                  <a:cxn ang="0">
                    <a:pos x="292" y="64"/>
                  </a:cxn>
                  <a:cxn ang="0">
                    <a:pos x="286" y="60"/>
                  </a:cxn>
                  <a:cxn ang="0">
                    <a:pos x="260" y="48"/>
                  </a:cxn>
                  <a:cxn ang="0">
                    <a:pos x="230" y="40"/>
                  </a:cxn>
                  <a:cxn ang="0">
                    <a:pos x="216" y="28"/>
                  </a:cxn>
                  <a:cxn ang="0">
                    <a:pos x="194" y="14"/>
                  </a:cxn>
                  <a:cxn ang="0">
                    <a:pos x="180" y="8"/>
                  </a:cxn>
                  <a:cxn ang="0">
                    <a:pos x="164" y="8"/>
                  </a:cxn>
                  <a:cxn ang="0">
                    <a:pos x="150" y="0"/>
                  </a:cxn>
                  <a:cxn ang="0">
                    <a:pos x="136" y="4"/>
                  </a:cxn>
                  <a:cxn ang="0">
                    <a:pos x="112" y="0"/>
                  </a:cxn>
                  <a:cxn ang="0">
                    <a:pos x="92" y="10"/>
                  </a:cxn>
                  <a:cxn ang="0">
                    <a:pos x="56" y="18"/>
                  </a:cxn>
                  <a:cxn ang="0">
                    <a:pos x="24" y="42"/>
                  </a:cxn>
                  <a:cxn ang="0">
                    <a:pos x="24" y="58"/>
                  </a:cxn>
                  <a:cxn ang="0">
                    <a:pos x="2" y="66"/>
                  </a:cxn>
                  <a:cxn ang="0">
                    <a:pos x="4" y="72"/>
                  </a:cxn>
                  <a:cxn ang="0">
                    <a:pos x="18" y="72"/>
                  </a:cxn>
                  <a:cxn ang="0">
                    <a:pos x="24" y="72"/>
                  </a:cxn>
                  <a:cxn ang="0">
                    <a:pos x="40" y="62"/>
                  </a:cxn>
                  <a:cxn ang="0">
                    <a:pos x="70" y="44"/>
                  </a:cxn>
                  <a:cxn ang="0">
                    <a:pos x="92" y="30"/>
                  </a:cxn>
                  <a:cxn ang="0">
                    <a:pos x="132" y="32"/>
                  </a:cxn>
                  <a:cxn ang="0">
                    <a:pos x="124" y="38"/>
                  </a:cxn>
                  <a:cxn ang="0">
                    <a:pos x="118" y="46"/>
                  </a:cxn>
                  <a:cxn ang="0">
                    <a:pos x="164" y="58"/>
                  </a:cxn>
                  <a:cxn ang="0">
                    <a:pos x="186" y="62"/>
                  </a:cxn>
                  <a:cxn ang="0">
                    <a:pos x="214" y="80"/>
                  </a:cxn>
                  <a:cxn ang="0">
                    <a:pos x="242" y="84"/>
                  </a:cxn>
                  <a:cxn ang="0">
                    <a:pos x="256" y="94"/>
                  </a:cxn>
                  <a:cxn ang="0">
                    <a:pos x="268" y="120"/>
                  </a:cxn>
                  <a:cxn ang="0">
                    <a:pos x="288" y="128"/>
                  </a:cxn>
                  <a:cxn ang="0">
                    <a:pos x="318" y="136"/>
                  </a:cxn>
                  <a:cxn ang="0">
                    <a:pos x="310" y="150"/>
                  </a:cxn>
                  <a:cxn ang="0">
                    <a:pos x="290" y="168"/>
                  </a:cxn>
                  <a:cxn ang="0">
                    <a:pos x="348" y="164"/>
                  </a:cxn>
                  <a:cxn ang="0">
                    <a:pos x="382" y="170"/>
                  </a:cxn>
                  <a:cxn ang="0">
                    <a:pos x="400" y="166"/>
                  </a:cxn>
                </a:cxnLst>
                <a:rect l="0" t="0" r="r" b="b"/>
                <a:pathLst>
                  <a:path w="438" h="172">
                    <a:moveTo>
                      <a:pt x="400" y="166"/>
                    </a:moveTo>
                    <a:lnTo>
                      <a:pt x="400" y="166"/>
                    </a:lnTo>
                    <a:lnTo>
                      <a:pt x="410" y="162"/>
                    </a:lnTo>
                    <a:lnTo>
                      <a:pt x="416" y="160"/>
                    </a:lnTo>
                    <a:lnTo>
                      <a:pt x="426" y="160"/>
                    </a:lnTo>
                    <a:lnTo>
                      <a:pt x="432" y="162"/>
                    </a:lnTo>
                    <a:lnTo>
                      <a:pt x="436" y="156"/>
                    </a:lnTo>
                    <a:lnTo>
                      <a:pt x="436" y="156"/>
                    </a:lnTo>
                    <a:lnTo>
                      <a:pt x="438" y="152"/>
                    </a:lnTo>
                    <a:lnTo>
                      <a:pt x="438" y="150"/>
                    </a:lnTo>
                    <a:lnTo>
                      <a:pt x="434" y="150"/>
                    </a:lnTo>
                    <a:lnTo>
                      <a:pt x="428" y="148"/>
                    </a:lnTo>
                    <a:lnTo>
                      <a:pt x="424" y="146"/>
                    </a:lnTo>
                    <a:lnTo>
                      <a:pt x="420" y="144"/>
                    </a:lnTo>
                    <a:lnTo>
                      <a:pt x="420" y="144"/>
                    </a:lnTo>
                    <a:lnTo>
                      <a:pt x="414" y="136"/>
                    </a:lnTo>
                    <a:lnTo>
                      <a:pt x="410" y="132"/>
                    </a:lnTo>
                    <a:lnTo>
                      <a:pt x="400" y="128"/>
                    </a:lnTo>
                    <a:lnTo>
                      <a:pt x="384" y="126"/>
                    </a:lnTo>
                    <a:lnTo>
                      <a:pt x="384" y="126"/>
                    </a:lnTo>
                    <a:lnTo>
                      <a:pt x="372" y="124"/>
                    </a:lnTo>
                    <a:lnTo>
                      <a:pt x="370" y="124"/>
                    </a:lnTo>
                    <a:lnTo>
                      <a:pt x="372" y="122"/>
                    </a:lnTo>
                    <a:lnTo>
                      <a:pt x="374" y="120"/>
                    </a:lnTo>
                    <a:lnTo>
                      <a:pt x="376" y="116"/>
                    </a:lnTo>
                    <a:lnTo>
                      <a:pt x="376" y="112"/>
                    </a:lnTo>
                    <a:lnTo>
                      <a:pt x="376" y="112"/>
                    </a:lnTo>
                    <a:lnTo>
                      <a:pt x="376" y="108"/>
                    </a:lnTo>
                    <a:lnTo>
                      <a:pt x="374" y="108"/>
                    </a:lnTo>
                    <a:lnTo>
                      <a:pt x="368" y="106"/>
                    </a:lnTo>
                    <a:lnTo>
                      <a:pt x="362" y="106"/>
                    </a:lnTo>
                    <a:lnTo>
                      <a:pt x="358" y="106"/>
                    </a:lnTo>
                    <a:lnTo>
                      <a:pt x="356" y="104"/>
                    </a:lnTo>
                    <a:lnTo>
                      <a:pt x="356" y="104"/>
                    </a:lnTo>
                    <a:lnTo>
                      <a:pt x="352" y="102"/>
                    </a:lnTo>
                    <a:lnTo>
                      <a:pt x="350" y="100"/>
                    </a:lnTo>
                    <a:lnTo>
                      <a:pt x="344" y="102"/>
                    </a:lnTo>
                    <a:lnTo>
                      <a:pt x="340" y="102"/>
                    </a:lnTo>
                    <a:lnTo>
                      <a:pt x="338" y="102"/>
                    </a:lnTo>
                    <a:lnTo>
                      <a:pt x="338" y="100"/>
                    </a:lnTo>
                    <a:lnTo>
                      <a:pt x="338" y="100"/>
                    </a:lnTo>
                    <a:lnTo>
                      <a:pt x="334" y="96"/>
                    </a:lnTo>
                    <a:lnTo>
                      <a:pt x="332" y="94"/>
                    </a:lnTo>
                    <a:lnTo>
                      <a:pt x="326" y="92"/>
                    </a:lnTo>
                    <a:lnTo>
                      <a:pt x="320" y="86"/>
                    </a:lnTo>
                    <a:lnTo>
                      <a:pt x="320" y="86"/>
                    </a:lnTo>
                    <a:lnTo>
                      <a:pt x="304" y="70"/>
                    </a:lnTo>
                    <a:lnTo>
                      <a:pt x="300" y="68"/>
                    </a:lnTo>
                    <a:lnTo>
                      <a:pt x="300" y="70"/>
                    </a:lnTo>
                    <a:lnTo>
                      <a:pt x="300" y="72"/>
                    </a:lnTo>
                    <a:lnTo>
                      <a:pt x="300" y="72"/>
                    </a:lnTo>
                    <a:lnTo>
                      <a:pt x="300" y="76"/>
                    </a:lnTo>
                    <a:lnTo>
                      <a:pt x="300" y="76"/>
                    </a:lnTo>
                    <a:lnTo>
                      <a:pt x="296" y="76"/>
                    </a:lnTo>
                    <a:lnTo>
                      <a:pt x="294" y="70"/>
                    </a:lnTo>
                    <a:lnTo>
                      <a:pt x="292" y="64"/>
                    </a:lnTo>
                    <a:lnTo>
                      <a:pt x="292" y="64"/>
                    </a:lnTo>
                    <a:lnTo>
                      <a:pt x="292" y="62"/>
                    </a:lnTo>
                    <a:lnTo>
                      <a:pt x="292" y="60"/>
                    </a:lnTo>
                    <a:lnTo>
                      <a:pt x="286" y="60"/>
                    </a:lnTo>
                    <a:lnTo>
                      <a:pt x="276" y="56"/>
                    </a:lnTo>
                    <a:lnTo>
                      <a:pt x="268" y="54"/>
                    </a:lnTo>
                    <a:lnTo>
                      <a:pt x="260" y="48"/>
                    </a:lnTo>
                    <a:lnTo>
                      <a:pt x="260" y="48"/>
                    </a:lnTo>
                    <a:lnTo>
                      <a:pt x="252" y="42"/>
                    </a:lnTo>
                    <a:lnTo>
                      <a:pt x="244" y="40"/>
                    </a:lnTo>
                    <a:lnTo>
                      <a:pt x="234" y="40"/>
                    </a:lnTo>
                    <a:lnTo>
                      <a:pt x="230" y="40"/>
                    </a:lnTo>
                    <a:lnTo>
                      <a:pt x="226" y="38"/>
                    </a:lnTo>
                    <a:lnTo>
                      <a:pt x="220" y="34"/>
                    </a:lnTo>
                    <a:lnTo>
                      <a:pt x="216" y="28"/>
                    </a:lnTo>
                    <a:lnTo>
                      <a:pt x="216" y="28"/>
                    </a:lnTo>
                    <a:lnTo>
                      <a:pt x="210" y="20"/>
                    </a:lnTo>
                    <a:lnTo>
                      <a:pt x="204" y="16"/>
                    </a:lnTo>
                    <a:lnTo>
                      <a:pt x="200" y="14"/>
                    </a:lnTo>
                    <a:lnTo>
                      <a:pt x="194" y="14"/>
                    </a:lnTo>
                    <a:lnTo>
                      <a:pt x="186" y="14"/>
                    </a:lnTo>
                    <a:lnTo>
                      <a:pt x="182" y="12"/>
                    </a:lnTo>
                    <a:lnTo>
                      <a:pt x="180" y="8"/>
                    </a:lnTo>
                    <a:lnTo>
                      <a:pt x="180" y="8"/>
                    </a:lnTo>
                    <a:lnTo>
                      <a:pt x="176" y="6"/>
                    </a:lnTo>
                    <a:lnTo>
                      <a:pt x="174" y="4"/>
                    </a:lnTo>
                    <a:lnTo>
                      <a:pt x="168" y="6"/>
                    </a:lnTo>
                    <a:lnTo>
                      <a:pt x="164" y="8"/>
                    </a:lnTo>
                    <a:lnTo>
                      <a:pt x="160" y="6"/>
                    </a:lnTo>
                    <a:lnTo>
                      <a:pt x="156" y="4"/>
                    </a:lnTo>
                    <a:lnTo>
                      <a:pt x="156" y="4"/>
                    </a:lnTo>
                    <a:lnTo>
                      <a:pt x="150" y="0"/>
                    </a:lnTo>
                    <a:lnTo>
                      <a:pt x="148" y="2"/>
                    </a:lnTo>
                    <a:lnTo>
                      <a:pt x="146" y="2"/>
                    </a:lnTo>
                    <a:lnTo>
                      <a:pt x="142" y="4"/>
                    </a:lnTo>
                    <a:lnTo>
                      <a:pt x="136" y="4"/>
                    </a:lnTo>
                    <a:lnTo>
                      <a:pt x="126" y="2"/>
                    </a:lnTo>
                    <a:lnTo>
                      <a:pt x="126" y="2"/>
                    </a:lnTo>
                    <a:lnTo>
                      <a:pt x="118" y="0"/>
                    </a:lnTo>
                    <a:lnTo>
                      <a:pt x="112" y="0"/>
                    </a:lnTo>
                    <a:lnTo>
                      <a:pt x="108" y="2"/>
                    </a:lnTo>
                    <a:lnTo>
                      <a:pt x="104" y="4"/>
                    </a:lnTo>
                    <a:lnTo>
                      <a:pt x="98" y="8"/>
                    </a:lnTo>
                    <a:lnTo>
                      <a:pt x="92" y="10"/>
                    </a:lnTo>
                    <a:lnTo>
                      <a:pt x="86" y="10"/>
                    </a:lnTo>
                    <a:lnTo>
                      <a:pt x="86" y="10"/>
                    </a:lnTo>
                    <a:lnTo>
                      <a:pt x="68" y="14"/>
                    </a:lnTo>
                    <a:lnTo>
                      <a:pt x="56" y="18"/>
                    </a:lnTo>
                    <a:lnTo>
                      <a:pt x="44" y="22"/>
                    </a:lnTo>
                    <a:lnTo>
                      <a:pt x="36" y="28"/>
                    </a:lnTo>
                    <a:lnTo>
                      <a:pt x="28" y="34"/>
                    </a:lnTo>
                    <a:lnTo>
                      <a:pt x="24" y="42"/>
                    </a:lnTo>
                    <a:lnTo>
                      <a:pt x="22" y="48"/>
                    </a:lnTo>
                    <a:lnTo>
                      <a:pt x="24" y="54"/>
                    </a:lnTo>
                    <a:lnTo>
                      <a:pt x="24" y="54"/>
                    </a:lnTo>
                    <a:lnTo>
                      <a:pt x="24" y="58"/>
                    </a:lnTo>
                    <a:lnTo>
                      <a:pt x="22" y="60"/>
                    </a:lnTo>
                    <a:lnTo>
                      <a:pt x="14" y="62"/>
                    </a:lnTo>
                    <a:lnTo>
                      <a:pt x="4" y="64"/>
                    </a:lnTo>
                    <a:lnTo>
                      <a:pt x="2" y="66"/>
                    </a:lnTo>
                    <a:lnTo>
                      <a:pt x="0" y="68"/>
                    </a:lnTo>
                    <a:lnTo>
                      <a:pt x="0" y="68"/>
                    </a:lnTo>
                    <a:lnTo>
                      <a:pt x="2" y="70"/>
                    </a:lnTo>
                    <a:lnTo>
                      <a:pt x="4" y="72"/>
                    </a:lnTo>
                    <a:lnTo>
                      <a:pt x="8" y="72"/>
                    </a:lnTo>
                    <a:lnTo>
                      <a:pt x="14" y="72"/>
                    </a:lnTo>
                    <a:lnTo>
                      <a:pt x="16" y="72"/>
                    </a:lnTo>
                    <a:lnTo>
                      <a:pt x="18" y="72"/>
                    </a:lnTo>
                    <a:lnTo>
                      <a:pt x="18" y="72"/>
                    </a:lnTo>
                    <a:lnTo>
                      <a:pt x="18" y="74"/>
                    </a:lnTo>
                    <a:lnTo>
                      <a:pt x="20" y="74"/>
                    </a:lnTo>
                    <a:lnTo>
                      <a:pt x="24" y="72"/>
                    </a:lnTo>
                    <a:lnTo>
                      <a:pt x="30" y="68"/>
                    </a:lnTo>
                    <a:lnTo>
                      <a:pt x="38" y="68"/>
                    </a:lnTo>
                    <a:lnTo>
                      <a:pt x="38" y="68"/>
                    </a:lnTo>
                    <a:lnTo>
                      <a:pt x="40" y="62"/>
                    </a:lnTo>
                    <a:lnTo>
                      <a:pt x="42" y="58"/>
                    </a:lnTo>
                    <a:lnTo>
                      <a:pt x="52" y="54"/>
                    </a:lnTo>
                    <a:lnTo>
                      <a:pt x="62" y="48"/>
                    </a:lnTo>
                    <a:lnTo>
                      <a:pt x="70" y="44"/>
                    </a:lnTo>
                    <a:lnTo>
                      <a:pt x="76" y="40"/>
                    </a:lnTo>
                    <a:lnTo>
                      <a:pt x="76" y="40"/>
                    </a:lnTo>
                    <a:lnTo>
                      <a:pt x="84" y="34"/>
                    </a:lnTo>
                    <a:lnTo>
                      <a:pt x="92" y="30"/>
                    </a:lnTo>
                    <a:lnTo>
                      <a:pt x="100" y="28"/>
                    </a:lnTo>
                    <a:lnTo>
                      <a:pt x="108" y="28"/>
                    </a:lnTo>
                    <a:lnTo>
                      <a:pt x="124" y="28"/>
                    </a:lnTo>
                    <a:lnTo>
                      <a:pt x="132" y="32"/>
                    </a:lnTo>
                    <a:lnTo>
                      <a:pt x="132" y="32"/>
                    </a:lnTo>
                    <a:lnTo>
                      <a:pt x="134" y="34"/>
                    </a:lnTo>
                    <a:lnTo>
                      <a:pt x="132" y="36"/>
                    </a:lnTo>
                    <a:lnTo>
                      <a:pt x="124" y="38"/>
                    </a:lnTo>
                    <a:lnTo>
                      <a:pt x="116" y="42"/>
                    </a:lnTo>
                    <a:lnTo>
                      <a:pt x="116" y="44"/>
                    </a:lnTo>
                    <a:lnTo>
                      <a:pt x="118" y="46"/>
                    </a:lnTo>
                    <a:lnTo>
                      <a:pt x="118" y="46"/>
                    </a:lnTo>
                    <a:lnTo>
                      <a:pt x="126" y="52"/>
                    </a:lnTo>
                    <a:lnTo>
                      <a:pt x="134" y="56"/>
                    </a:lnTo>
                    <a:lnTo>
                      <a:pt x="146" y="58"/>
                    </a:lnTo>
                    <a:lnTo>
                      <a:pt x="164" y="58"/>
                    </a:lnTo>
                    <a:lnTo>
                      <a:pt x="164" y="58"/>
                    </a:lnTo>
                    <a:lnTo>
                      <a:pt x="174" y="58"/>
                    </a:lnTo>
                    <a:lnTo>
                      <a:pt x="180" y="60"/>
                    </a:lnTo>
                    <a:lnTo>
                      <a:pt x="186" y="62"/>
                    </a:lnTo>
                    <a:lnTo>
                      <a:pt x="190" y="66"/>
                    </a:lnTo>
                    <a:lnTo>
                      <a:pt x="200" y="74"/>
                    </a:lnTo>
                    <a:lnTo>
                      <a:pt x="206" y="78"/>
                    </a:lnTo>
                    <a:lnTo>
                      <a:pt x="214" y="80"/>
                    </a:lnTo>
                    <a:lnTo>
                      <a:pt x="214" y="80"/>
                    </a:lnTo>
                    <a:lnTo>
                      <a:pt x="222" y="84"/>
                    </a:lnTo>
                    <a:lnTo>
                      <a:pt x="230" y="84"/>
                    </a:lnTo>
                    <a:lnTo>
                      <a:pt x="242" y="84"/>
                    </a:lnTo>
                    <a:lnTo>
                      <a:pt x="246" y="84"/>
                    </a:lnTo>
                    <a:lnTo>
                      <a:pt x="250" y="86"/>
                    </a:lnTo>
                    <a:lnTo>
                      <a:pt x="252" y="88"/>
                    </a:lnTo>
                    <a:lnTo>
                      <a:pt x="256" y="94"/>
                    </a:lnTo>
                    <a:lnTo>
                      <a:pt x="256" y="94"/>
                    </a:lnTo>
                    <a:lnTo>
                      <a:pt x="260" y="106"/>
                    </a:lnTo>
                    <a:lnTo>
                      <a:pt x="266" y="116"/>
                    </a:lnTo>
                    <a:lnTo>
                      <a:pt x="268" y="120"/>
                    </a:lnTo>
                    <a:lnTo>
                      <a:pt x="274" y="124"/>
                    </a:lnTo>
                    <a:lnTo>
                      <a:pt x="280" y="126"/>
                    </a:lnTo>
                    <a:lnTo>
                      <a:pt x="288" y="128"/>
                    </a:lnTo>
                    <a:lnTo>
                      <a:pt x="288" y="128"/>
                    </a:lnTo>
                    <a:lnTo>
                      <a:pt x="304" y="128"/>
                    </a:lnTo>
                    <a:lnTo>
                      <a:pt x="310" y="130"/>
                    </a:lnTo>
                    <a:lnTo>
                      <a:pt x="316" y="134"/>
                    </a:lnTo>
                    <a:lnTo>
                      <a:pt x="318" y="136"/>
                    </a:lnTo>
                    <a:lnTo>
                      <a:pt x="318" y="140"/>
                    </a:lnTo>
                    <a:lnTo>
                      <a:pt x="316" y="144"/>
                    </a:lnTo>
                    <a:lnTo>
                      <a:pt x="310" y="150"/>
                    </a:lnTo>
                    <a:lnTo>
                      <a:pt x="310" y="150"/>
                    </a:lnTo>
                    <a:lnTo>
                      <a:pt x="298" y="158"/>
                    </a:lnTo>
                    <a:lnTo>
                      <a:pt x="292" y="162"/>
                    </a:lnTo>
                    <a:lnTo>
                      <a:pt x="290" y="166"/>
                    </a:lnTo>
                    <a:lnTo>
                      <a:pt x="290" y="168"/>
                    </a:lnTo>
                    <a:lnTo>
                      <a:pt x="296" y="170"/>
                    </a:lnTo>
                    <a:lnTo>
                      <a:pt x="328" y="166"/>
                    </a:lnTo>
                    <a:lnTo>
                      <a:pt x="328" y="166"/>
                    </a:lnTo>
                    <a:lnTo>
                      <a:pt x="348" y="164"/>
                    </a:lnTo>
                    <a:lnTo>
                      <a:pt x="360" y="166"/>
                    </a:lnTo>
                    <a:lnTo>
                      <a:pt x="370" y="166"/>
                    </a:lnTo>
                    <a:lnTo>
                      <a:pt x="376" y="168"/>
                    </a:lnTo>
                    <a:lnTo>
                      <a:pt x="382" y="170"/>
                    </a:lnTo>
                    <a:lnTo>
                      <a:pt x="386" y="172"/>
                    </a:lnTo>
                    <a:lnTo>
                      <a:pt x="392" y="170"/>
                    </a:lnTo>
                    <a:lnTo>
                      <a:pt x="400" y="166"/>
                    </a:lnTo>
                    <a:lnTo>
                      <a:pt x="400" y="166"/>
                    </a:lnTo>
                    <a:close/>
                  </a:path>
                </a:pathLst>
              </a:custGeom>
              <a:grpFill/>
              <a:ln w="6350">
                <a:noFill/>
                <a:round/>
                <a:headEnd/>
                <a:tailEnd/>
              </a:ln>
            </p:spPr>
            <p:txBody>
              <a:bodyPr/>
              <a:lstStyle/>
              <a:p>
                <a:endParaRPr lang="en-US" b="1" dirty="0"/>
              </a:p>
            </p:txBody>
          </p:sp>
          <p:sp>
            <p:nvSpPr>
              <p:cNvPr id="143" name="Freeform 6084">
                <a:extLst>
                  <a:ext uri="{FF2B5EF4-FFF2-40B4-BE49-F238E27FC236}">
                    <a16:creationId xmlns:a16="http://schemas.microsoft.com/office/drawing/2014/main" id="{A2008F03-0988-4DF1-92DB-75A34FE8A5A8}"/>
                  </a:ext>
                </a:extLst>
              </p:cNvPr>
              <p:cNvSpPr>
                <a:spLocks/>
              </p:cNvSpPr>
              <p:nvPr/>
            </p:nvSpPr>
            <p:spPr bwMode="auto">
              <a:xfrm>
                <a:off x="2791460" y="3296603"/>
                <a:ext cx="5080" cy="5080"/>
              </a:xfrm>
              <a:custGeom>
                <a:avLst/>
                <a:gdLst/>
                <a:ahLst/>
                <a:cxnLst>
                  <a:cxn ang="0">
                    <a:pos x="0" y="6"/>
                  </a:cxn>
                  <a:cxn ang="0">
                    <a:pos x="0" y="6"/>
                  </a:cxn>
                  <a:cxn ang="0">
                    <a:pos x="0" y="8"/>
                  </a:cxn>
                  <a:cxn ang="0">
                    <a:pos x="4" y="6"/>
                  </a:cxn>
                  <a:cxn ang="0">
                    <a:pos x="6" y="4"/>
                  </a:cxn>
                  <a:cxn ang="0">
                    <a:pos x="8" y="2"/>
                  </a:cxn>
                  <a:cxn ang="0">
                    <a:pos x="8" y="2"/>
                  </a:cxn>
                  <a:cxn ang="0">
                    <a:pos x="6" y="0"/>
                  </a:cxn>
                  <a:cxn ang="0">
                    <a:pos x="2" y="2"/>
                  </a:cxn>
                  <a:cxn ang="0">
                    <a:pos x="0" y="4"/>
                  </a:cxn>
                  <a:cxn ang="0">
                    <a:pos x="0" y="6"/>
                  </a:cxn>
                  <a:cxn ang="0">
                    <a:pos x="0" y="6"/>
                  </a:cxn>
                </a:cxnLst>
                <a:rect l="0" t="0" r="r" b="b"/>
                <a:pathLst>
                  <a:path w="8" h="8">
                    <a:moveTo>
                      <a:pt x="0" y="6"/>
                    </a:moveTo>
                    <a:lnTo>
                      <a:pt x="0" y="6"/>
                    </a:lnTo>
                    <a:lnTo>
                      <a:pt x="0" y="8"/>
                    </a:lnTo>
                    <a:lnTo>
                      <a:pt x="4" y="6"/>
                    </a:lnTo>
                    <a:lnTo>
                      <a:pt x="6" y="4"/>
                    </a:lnTo>
                    <a:lnTo>
                      <a:pt x="8" y="2"/>
                    </a:lnTo>
                    <a:lnTo>
                      <a:pt x="8" y="2"/>
                    </a:lnTo>
                    <a:lnTo>
                      <a:pt x="6" y="0"/>
                    </a:lnTo>
                    <a:lnTo>
                      <a:pt x="2" y="2"/>
                    </a:lnTo>
                    <a:lnTo>
                      <a:pt x="0" y="4"/>
                    </a:lnTo>
                    <a:lnTo>
                      <a:pt x="0" y="6"/>
                    </a:lnTo>
                    <a:lnTo>
                      <a:pt x="0" y="6"/>
                    </a:lnTo>
                    <a:close/>
                  </a:path>
                </a:pathLst>
              </a:custGeom>
              <a:grpFill/>
              <a:ln w="6350">
                <a:noFill/>
                <a:round/>
                <a:headEnd/>
                <a:tailEnd/>
              </a:ln>
            </p:spPr>
            <p:txBody>
              <a:bodyPr/>
              <a:lstStyle/>
              <a:p>
                <a:endParaRPr lang="en-US" b="1" dirty="0"/>
              </a:p>
            </p:txBody>
          </p:sp>
          <p:sp>
            <p:nvSpPr>
              <p:cNvPr id="145" name="Freeform 6087">
                <a:extLst>
                  <a:ext uri="{FF2B5EF4-FFF2-40B4-BE49-F238E27FC236}">
                    <a16:creationId xmlns:a16="http://schemas.microsoft.com/office/drawing/2014/main" id="{9983DE47-500C-4A10-8442-0FC0FF8123A6}"/>
                  </a:ext>
                </a:extLst>
              </p:cNvPr>
              <p:cNvSpPr>
                <a:spLocks/>
              </p:cNvSpPr>
              <p:nvPr/>
            </p:nvSpPr>
            <p:spPr bwMode="auto">
              <a:xfrm>
                <a:off x="1927860" y="823913"/>
                <a:ext cx="304800" cy="171450"/>
              </a:xfrm>
              <a:custGeom>
                <a:avLst/>
                <a:gdLst/>
                <a:ahLst/>
                <a:cxnLst>
                  <a:cxn ang="0">
                    <a:pos x="78" y="174"/>
                  </a:cxn>
                  <a:cxn ang="0">
                    <a:pos x="110" y="166"/>
                  </a:cxn>
                  <a:cxn ang="0">
                    <a:pos x="110" y="174"/>
                  </a:cxn>
                  <a:cxn ang="0">
                    <a:pos x="176" y="164"/>
                  </a:cxn>
                  <a:cxn ang="0">
                    <a:pos x="174" y="172"/>
                  </a:cxn>
                  <a:cxn ang="0">
                    <a:pos x="118" y="192"/>
                  </a:cxn>
                  <a:cxn ang="0">
                    <a:pos x="108" y="204"/>
                  </a:cxn>
                  <a:cxn ang="0">
                    <a:pos x="148" y="238"/>
                  </a:cxn>
                  <a:cxn ang="0">
                    <a:pos x="224" y="268"/>
                  </a:cxn>
                  <a:cxn ang="0">
                    <a:pos x="260" y="262"/>
                  </a:cxn>
                  <a:cxn ang="0">
                    <a:pos x="268" y="252"/>
                  </a:cxn>
                  <a:cxn ang="0">
                    <a:pos x="288" y="260"/>
                  </a:cxn>
                  <a:cxn ang="0">
                    <a:pos x="282" y="242"/>
                  </a:cxn>
                  <a:cxn ang="0">
                    <a:pos x="296" y="246"/>
                  </a:cxn>
                  <a:cxn ang="0">
                    <a:pos x="322" y="266"/>
                  </a:cxn>
                  <a:cxn ang="0">
                    <a:pos x="328" y="246"/>
                  </a:cxn>
                  <a:cxn ang="0">
                    <a:pos x="340" y="234"/>
                  </a:cxn>
                  <a:cxn ang="0">
                    <a:pos x="364" y="230"/>
                  </a:cxn>
                  <a:cxn ang="0">
                    <a:pos x="426" y="192"/>
                  </a:cxn>
                  <a:cxn ang="0">
                    <a:pos x="480" y="174"/>
                  </a:cxn>
                  <a:cxn ang="0">
                    <a:pos x="472" y="166"/>
                  </a:cxn>
                  <a:cxn ang="0">
                    <a:pos x="438" y="146"/>
                  </a:cxn>
                  <a:cxn ang="0">
                    <a:pos x="400" y="146"/>
                  </a:cxn>
                  <a:cxn ang="0">
                    <a:pos x="390" y="142"/>
                  </a:cxn>
                  <a:cxn ang="0">
                    <a:pos x="400" y="122"/>
                  </a:cxn>
                  <a:cxn ang="0">
                    <a:pos x="382" y="108"/>
                  </a:cxn>
                  <a:cxn ang="0">
                    <a:pos x="376" y="86"/>
                  </a:cxn>
                  <a:cxn ang="0">
                    <a:pos x="352" y="78"/>
                  </a:cxn>
                  <a:cxn ang="0">
                    <a:pos x="328" y="90"/>
                  </a:cxn>
                  <a:cxn ang="0">
                    <a:pos x="326" y="102"/>
                  </a:cxn>
                  <a:cxn ang="0">
                    <a:pos x="306" y="92"/>
                  </a:cxn>
                  <a:cxn ang="0">
                    <a:pos x="306" y="74"/>
                  </a:cxn>
                  <a:cxn ang="0">
                    <a:pos x="274" y="68"/>
                  </a:cxn>
                  <a:cxn ang="0">
                    <a:pos x="192" y="20"/>
                  </a:cxn>
                  <a:cxn ang="0">
                    <a:pos x="134" y="0"/>
                  </a:cxn>
                  <a:cxn ang="0">
                    <a:pos x="100" y="4"/>
                  </a:cxn>
                  <a:cxn ang="0">
                    <a:pos x="112" y="20"/>
                  </a:cxn>
                  <a:cxn ang="0">
                    <a:pos x="98" y="28"/>
                  </a:cxn>
                  <a:cxn ang="0">
                    <a:pos x="66" y="32"/>
                  </a:cxn>
                  <a:cxn ang="0">
                    <a:pos x="54" y="54"/>
                  </a:cxn>
                  <a:cxn ang="0">
                    <a:pos x="26" y="76"/>
                  </a:cxn>
                  <a:cxn ang="0">
                    <a:pos x="18" y="92"/>
                  </a:cxn>
                  <a:cxn ang="0">
                    <a:pos x="50" y="100"/>
                  </a:cxn>
                  <a:cxn ang="0">
                    <a:pos x="90" y="104"/>
                  </a:cxn>
                  <a:cxn ang="0">
                    <a:pos x="72" y="112"/>
                  </a:cxn>
                  <a:cxn ang="0">
                    <a:pos x="4" y="106"/>
                  </a:cxn>
                  <a:cxn ang="0">
                    <a:pos x="2" y="116"/>
                  </a:cxn>
                  <a:cxn ang="0">
                    <a:pos x="32" y="148"/>
                  </a:cxn>
                </a:cxnLst>
                <a:rect l="0" t="0" r="r" b="b"/>
                <a:pathLst>
                  <a:path w="480" h="270">
                    <a:moveTo>
                      <a:pt x="54" y="164"/>
                    </a:moveTo>
                    <a:lnTo>
                      <a:pt x="54" y="164"/>
                    </a:lnTo>
                    <a:lnTo>
                      <a:pt x="66" y="172"/>
                    </a:lnTo>
                    <a:lnTo>
                      <a:pt x="78" y="174"/>
                    </a:lnTo>
                    <a:lnTo>
                      <a:pt x="88" y="172"/>
                    </a:lnTo>
                    <a:lnTo>
                      <a:pt x="98" y="170"/>
                    </a:lnTo>
                    <a:lnTo>
                      <a:pt x="108" y="164"/>
                    </a:lnTo>
                    <a:lnTo>
                      <a:pt x="110" y="166"/>
                    </a:lnTo>
                    <a:lnTo>
                      <a:pt x="108" y="170"/>
                    </a:lnTo>
                    <a:lnTo>
                      <a:pt x="108" y="170"/>
                    </a:lnTo>
                    <a:lnTo>
                      <a:pt x="108" y="172"/>
                    </a:lnTo>
                    <a:lnTo>
                      <a:pt x="110" y="174"/>
                    </a:lnTo>
                    <a:lnTo>
                      <a:pt x="116" y="176"/>
                    </a:lnTo>
                    <a:lnTo>
                      <a:pt x="142" y="168"/>
                    </a:lnTo>
                    <a:lnTo>
                      <a:pt x="168" y="162"/>
                    </a:lnTo>
                    <a:lnTo>
                      <a:pt x="176" y="164"/>
                    </a:lnTo>
                    <a:lnTo>
                      <a:pt x="176" y="164"/>
                    </a:lnTo>
                    <a:lnTo>
                      <a:pt x="176" y="168"/>
                    </a:lnTo>
                    <a:lnTo>
                      <a:pt x="176" y="168"/>
                    </a:lnTo>
                    <a:lnTo>
                      <a:pt x="174" y="172"/>
                    </a:lnTo>
                    <a:lnTo>
                      <a:pt x="170" y="174"/>
                    </a:lnTo>
                    <a:lnTo>
                      <a:pt x="158" y="180"/>
                    </a:lnTo>
                    <a:lnTo>
                      <a:pt x="130" y="188"/>
                    </a:lnTo>
                    <a:lnTo>
                      <a:pt x="118" y="192"/>
                    </a:lnTo>
                    <a:lnTo>
                      <a:pt x="108" y="196"/>
                    </a:lnTo>
                    <a:lnTo>
                      <a:pt x="104" y="200"/>
                    </a:lnTo>
                    <a:lnTo>
                      <a:pt x="106" y="202"/>
                    </a:lnTo>
                    <a:lnTo>
                      <a:pt x="108" y="204"/>
                    </a:lnTo>
                    <a:lnTo>
                      <a:pt x="108" y="204"/>
                    </a:lnTo>
                    <a:lnTo>
                      <a:pt x="122" y="214"/>
                    </a:lnTo>
                    <a:lnTo>
                      <a:pt x="134" y="226"/>
                    </a:lnTo>
                    <a:lnTo>
                      <a:pt x="148" y="238"/>
                    </a:lnTo>
                    <a:lnTo>
                      <a:pt x="166" y="250"/>
                    </a:lnTo>
                    <a:lnTo>
                      <a:pt x="166" y="250"/>
                    </a:lnTo>
                    <a:lnTo>
                      <a:pt x="194" y="260"/>
                    </a:lnTo>
                    <a:lnTo>
                      <a:pt x="224" y="268"/>
                    </a:lnTo>
                    <a:lnTo>
                      <a:pt x="238" y="270"/>
                    </a:lnTo>
                    <a:lnTo>
                      <a:pt x="250" y="270"/>
                    </a:lnTo>
                    <a:lnTo>
                      <a:pt x="258" y="266"/>
                    </a:lnTo>
                    <a:lnTo>
                      <a:pt x="260" y="262"/>
                    </a:lnTo>
                    <a:lnTo>
                      <a:pt x="262" y="260"/>
                    </a:lnTo>
                    <a:lnTo>
                      <a:pt x="262" y="260"/>
                    </a:lnTo>
                    <a:lnTo>
                      <a:pt x="262" y="254"/>
                    </a:lnTo>
                    <a:lnTo>
                      <a:pt x="268" y="252"/>
                    </a:lnTo>
                    <a:lnTo>
                      <a:pt x="274" y="254"/>
                    </a:lnTo>
                    <a:lnTo>
                      <a:pt x="280" y="256"/>
                    </a:lnTo>
                    <a:lnTo>
                      <a:pt x="284" y="258"/>
                    </a:lnTo>
                    <a:lnTo>
                      <a:pt x="288" y="260"/>
                    </a:lnTo>
                    <a:lnTo>
                      <a:pt x="290" y="258"/>
                    </a:lnTo>
                    <a:lnTo>
                      <a:pt x="286" y="250"/>
                    </a:lnTo>
                    <a:lnTo>
                      <a:pt x="286" y="250"/>
                    </a:lnTo>
                    <a:lnTo>
                      <a:pt x="282" y="242"/>
                    </a:lnTo>
                    <a:lnTo>
                      <a:pt x="280" y="236"/>
                    </a:lnTo>
                    <a:lnTo>
                      <a:pt x="282" y="236"/>
                    </a:lnTo>
                    <a:lnTo>
                      <a:pt x="284" y="236"/>
                    </a:lnTo>
                    <a:lnTo>
                      <a:pt x="296" y="246"/>
                    </a:lnTo>
                    <a:lnTo>
                      <a:pt x="314" y="260"/>
                    </a:lnTo>
                    <a:lnTo>
                      <a:pt x="314" y="260"/>
                    </a:lnTo>
                    <a:lnTo>
                      <a:pt x="320" y="266"/>
                    </a:lnTo>
                    <a:lnTo>
                      <a:pt x="322" y="266"/>
                    </a:lnTo>
                    <a:lnTo>
                      <a:pt x="324" y="266"/>
                    </a:lnTo>
                    <a:lnTo>
                      <a:pt x="326" y="262"/>
                    </a:lnTo>
                    <a:lnTo>
                      <a:pt x="328" y="254"/>
                    </a:lnTo>
                    <a:lnTo>
                      <a:pt x="328" y="246"/>
                    </a:lnTo>
                    <a:lnTo>
                      <a:pt x="330" y="240"/>
                    </a:lnTo>
                    <a:lnTo>
                      <a:pt x="334" y="236"/>
                    </a:lnTo>
                    <a:lnTo>
                      <a:pt x="336" y="234"/>
                    </a:lnTo>
                    <a:lnTo>
                      <a:pt x="340" y="234"/>
                    </a:lnTo>
                    <a:lnTo>
                      <a:pt x="340" y="234"/>
                    </a:lnTo>
                    <a:lnTo>
                      <a:pt x="348" y="236"/>
                    </a:lnTo>
                    <a:lnTo>
                      <a:pt x="356" y="234"/>
                    </a:lnTo>
                    <a:lnTo>
                      <a:pt x="364" y="230"/>
                    </a:lnTo>
                    <a:lnTo>
                      <a:pt x="374" y="226"/>
                    </a:lnTo>
                    <a:lnTo>
                      <a:pt x="414" y="198"/>
                    </a:lnTo>
                    <a:lnTo>
                      <a:pt x="414" y="198"/>
                    </a:lnTo>
                    <a:lnTo>
                      <a:pt x="426" y="192"/>
                    </a:lnTo>
                    <a:lnTo>
                      <a:pt x="440" y="186"/>
                    </a:lnTo>
                    <a:lnTo>
                      <a:pt x="466" y="180"/>
                    </a:lnTo>
                    <a:lnTo>
                      <a:pt x="474" y="176"/>
                    </a:lnTo>
                    <a:lnTo>
                      <a:pt x="480" y="174"/>
                    </a:lnTo>
                    <a:lnTo>
                      <a:pt x="480" y="172"/>
                    </a:lnTo>
                    <a:lnTo>
                      <a:pt x="480" y="170"/>
                    </a:lnTo>
                    <a:lnTo>
                      <a:pt x="472" y="166"/>
                    </a:lnTo>
                    <a:lnTo>
                      <a:pt x="472" y="166"/>
                    </a:lnTo>
                    <a:lnTo>
                      <a:pt x="464" y="162"/>
                    </a:lnTo>
                    <a:lnTo>
                      <a:pt x="456" y="156"/>
                    </a:lnTo>
                    <a:lnTo>
                      <a:pt x="444" y="148"/>
                    </a:lnTo>
                    <a:lnTo>
                      <a:pt x="438" y="146"/>
                    </a:lnTo>
                    <a:lnTo>
                      <a:pt x="430" y="144"/>
                    </a:lnTo>
                    <a:lnTo>
                      <a:pt x="418" y="144"/>
                    </a:lnTo>
                    <a:lnTo>
                      <a:pt x="400" y="146"/>
                    </a:lnTo>
                    <a:lnTo>
                      <a:pt x="400" y="146"/>
                    </a:lnTo>
                    <a:lnTo>
                      <a:pt x="388" y="148"/>
                    </a:lnTo>
                    <a:lnTo>
                      <a:pt x="384" y="148"/>
                    </a:lnTo>
                    <a:lnTo>
                      <a:pt x="386" y="146"/>
                    </a:lnTo>
                    <a:lnTo>
                      <a:pt x="390" y="142"/>
                    </a:lnTo>
                    <a:lnTo>
                      <a:pt x="396" y="136"/>
                    </a:lnTo>
                    <a:lnTo>
                      <a:pt x="400" y="130"/>
                    </a:lnTo>
                    <a:lnTo>
                      <a:pt x="400" y="126"/>
                    </a:lnTo>
                    <a:lnTo>
                      <a:pt x="400" y="122"/>
                    </a:lnTo>
                    <a:lnTo>
                      <a:pt x="396" y="118"/>
                    </a:lnTo>
                    <a:lnTo>
                      <a:pt x="392" y="114"/>
                    </a:lnTo>
                    <a:lnTo>
                      <a:pt x="392" y="114"/>
                    </a:lnTo>
                    <a:lnTo>
                      <a:pt x="382" y="108"/>
                    </a:lnTo>
                    <a:lnTo>
                      <a:pt x="376" y="100"/>
                    </a:lnTo>
                    <a:lnTo>
                      <a:pt x="376" y="96"/>
                    </a:lnTo>
                    <a:lnTo>
                      <a:pt x="376" y="90"/>
                    </a:lnTo>
                    <a:lnTo>
                      <a:pt x="376" y="86"/>
                    </a:lnTo>
                    <a:lnTo>
                      <a:pt x="372" y="82"/>
                    </a:lnTo>
                    <a:lnTo>
                      <a:pt x="366" y="80"/>
                    </a:lnTo>
                    <a:lnTo>
                      <a:pt x="352" y="78"/>
                    </a:lnTo>
                    <a:lnTo>
                      <a:pt x="352" y="78"/>
                    </a:lnTo>
                    <a:lnTo>
                      <a:pt x="338" y="76"/>
                    </a:lnTo>
                    <a:lnTo>
                      <a:pt x="330" y="80"/>
                    </a:lnTo>
                    <a:lnTo>
                      <a:pt x="328" y="84"/>
                    </a:lnTo>
                    <a:lnTo>
                      <a:pt x="328" y="90"/>
                    </a:lnTo>
                    <a:lnTo>
                      <a:pt x="330" y="96"/>
                    </a:lnTo>
                    <a:lnTo>
                      <a:pt x="328" y="100"/>
                    </a:lnTo>
                    <a:lnTo>
                      <a:pt x="328" y="102"/>
                    </a:lnTo>
                    <a:lnTo>
                      <a:pt x="326" y="102"/>
                    </a:lnTo>
                    <a:lnTo>
                      <a:pt x="318" y="100"/>
                    </a:lnTo>
                    <a:lnTo>
                      <a:pt x="318" y="100"/>
                    </a:lnTo>
                    <a:lnTo>
                      <a:pt x="310" y="96"/>
                    </a:lnTo>
                    <a:lnTo>
                      <a:pt x="306" y="92"/>
                    </a:lnTo>
                    <a:lnTo>
                      <a:pt x="306" y="86"/>
                    </a:lnTo>
                    <a:lnTo>
                      <a:pt x="308" y="82"/>
                    </a:lnTo>
                    <a:lnTo>
                      <a:pt x="308" y="78"/>
                    </a:lnTo>
                    <a:lnTo>
                      <a:pt x="306" y="74"/>
                    </a:lnTo>
                    <a:lnTo>
                      <a:pt x="298" y="70"/>
                    </a:lnTo>
                    <a:lnTo>
                      <a:pt x="284" y="70"/>
                    </a:lnTo>
                    <a:lnTo>
                      <a:pt x="284" y="70"/>
                    </a:lnTo>
                    <a:lnTo>
                      <a:pt x="274" y="68"/>
                    </a:lnTo>
                    <a:lnTo>
                      <a:pt x="266" y="66"/>
                    </a:lnTo>
                    <a:lnTo>
                      <a:pt x="248" y="56"/>
                    </a:lnTo>
                    <a:lnTo>
                      <a:pt x="212" y="32"/>
                    </a:lnTo>
                    <a:lnTo>
                      <a:pt x="192" y="20"/>
                    </a:lnTo>
                    <a:lnTo>
                      <a:pt x="170" y="10"/>
                    </a:lnTo>
                    <a:lnTo>
                      <a:pt x="158" y="6"/>
                    </a:lnTo>
                    <a:lnTo>
                      <a:pt x="146" y="2"/>
                    </a:lnTo>
                    <a:lnTo>
                      <a:pt x="134" y="0"/>
                    </a:lnTo>
                    <a:lnTo>
                      <a:pt x="118" y="0"/>
                    </a:lnTo>
                    <a:lnTo>
                      <a:pt x="118" y="0"/>
                    </a:lnTo>
                    <a:lnTo>
                      <a:pt x="104" y="2"/>
                    </a:lnTo>
                    <a:lnTo>
                      <a:pt x="100" y="4"/>
                    </a:lnTo>
                    <a:lnTo>
                      <a:pt x="100" y="6"/>
                    </a:lnTo>
                    <a:lnTo>
                      <a:pt x="102" y="10"/>
                    </a:lnTo>
                    <a:lnTo>
                      <a:pt x="108" y="14"/>
                    </a:lnTo>
                    <a:lnTo>
                      <a:pt x="112" y="20"/>
                    </a:lnTo>
                    <a:lnTo>
                      <a:pt x="114" y="24"/>
                    </a:lnTo>
                    <a:lnTo>
                      <a:pt x="114" y="24"/>
                    </a:lnTo>
                    <a:lnTo>
                      <a:pt x="110" y="26"/>
                    </a:lnTo>
                    <a:lnTo>
                      <a:pt x="98" y="28"/>
                    </a:lnTo>
                    <a:lnTo>
                      <a:pt x="98" y="28"/>
                    </a:lnTo>
                    <a:lnTo>
                      <a:pt x="82" y="28"/>
                    </a:lnTo>
                    <a:lnTo>
                      <a:pt x="70" y="30"/>
                    </a:lnTo>
                    <a:lnTo>
                      <a:pt x="66" y="32"/>
                    </a:lnTo>
                    <a:lnTo>
                      <a:pt x="64" y="36"/>
                    </a:lnTo>
                    <a:lnTo>
                      <a:pt x="58" y="48"/>
                    </a:lnTo>
                    <a:lnTo>
                      <a:pt x="58" y="48"/>
                    </a:lnTo>
                    <a:lnTo>
                      <a:pt x="54" y="54"/>
                    </a:lnTo>
                    <a:lnTo>
                      <a:pt x="52" y="58"/>
                    </a:lnTo>
                    <a:lnTo>
                      <a:pt x="42" y="64"/>
                    </a:lnTo>
                    <a:lnTo>
                      <a:pt x="32" y="72"/>
                    </a:lnTo>
                    <a:lnTo>
                      <a:pt x="26" y="76"/>
                    </a:lnTo>
                    <a:lnTo>
                      <a:pt x="20" y="84"/>
                    </a:lnTo>
                    <a:lnTo>
                      <a:pt x="20" y="84"/>
                    </a:lnTo>
                    <a:lnTo>
                      <a:pt x="18" y="88"/>
                    </a:lnTo>
                    <a:lnTo>
                      <a:pt x="18" y="92"/>
                    </a:lnTo>
                    <a:lnTo>
                      <a:pt x="20" y="94"/>
                    </a:lnTo>
                    <a:lnTo>
                      <a:pt x="24" y="96"/>
                    </a:lnTo>
                    <a:lnTo>
                      <a:pt x="34" y="98"/>
                    </a:lnTo>
                    <a:lnTo>
                      <a:pt x="50" y="100"/>
                    </a:lnTo>
                    <a:lnTo>
                      <a:pt x="78" y="102"/>
                    </a:lnTo>
                    <a:lnTo>
                      <a:pt x="86" y="102"/>
                    </a:lnTo>
                    <a:lnTo>
                      <a:pt x="88" y="102"/>
                    </a:lnTo>
                    <a:lnTo>
                      <a:pt x="90" y="104"/>
                    </a:lnTo>
                    <a:lnTo>
                      <a:pt x="90" y="104"/>
                    </a:lnTo>
                    <a:lnTo>
                      <a:pt x="86" y="108"/>
                    </a:lnTo>
                    <a:lnTo>
                      <a:pt x="82" y="110"/>
                    </a:lnTo>
                    <a:lnTo>
                      <a:pt x="72" y="112"/>
                    </a:lnTo>
                    <a:lnTo>
                      <a:pt x="58" y="112"/>
                    </a:lnTo>
                    <a:lnTo>
                      <a:pt x="42" y="110"/>
                    </a:lnTo>
                    <a:lnTo>
                      <a:pt x="14" y="106"/>
                    </a:lnTo>
                    <a:lnTo>
                      <a:pt x="4" y="106"/>
                    </a:lnTo>
                    <a:lnTo>
                      <a:pt x="2" y="108"/>
                    </a:lnTo>
                    <a:lnTo>
                      <a:pt x="0" y="110"/>
                    </a:lnTo>
                    <a:lnTo>
                      <a:pt x="0" y="110"/>
                    </a:lnTo>
                    <a:lnTo>
                      <a:pt x="2" y="116"/>
                    </a:lnTo>
                    <a:lnTo>
                      <a:pt x="4" y="122"/>
                    </a:lnTo>
                    <a:lnTo>
                      <a:pt x="8" y="128"/>
                    </a:lnTo>
                    <a:lnTo>
                      <a:pt x="14" y="134"/>
                    </a:lnTo>
                    <a:lnTo>
                      <a:pt x="32" y="148"/>
                    </a:lnTo>
                    <a:lnTo>
                      <a:pt x="54" y="164"/>
                    </a:lnTo>
                    <a:lnTo>
                      <a:pt x="54" y="164"/>
                    </a:lnTo>
                    <a:close/>
                  </a:path>
                </a:pathLst>
              </a:custGeom>
              <a:grpFill/>
              <a:ln w="6350">
                <a:noFill/>
                <a:round/>
                <a:headEnd/>
                <a:tailEnd/>
              </a:ln>
            </p:spPr>
            <p:txBody>
              <a:bodyPr/>
              <a:lstStyle/>
              <a:p>
                <a:endParaRPr lang="en-US" b="1" dirty="0"/>
              </a:p>
            </p:txBody>
          </p:sp>
          <p:sp>
            <p:nvSpPr>
              <p:cNvPr id="146" name="Freeform 6088">
                <a:extLst>
                  <a:ext uri="{FF2B5EF4-FFF2-40B4-BE49-F238E27FC236}">
                    <a16:creationId xmlns:a16="http://schemas.microsoft.com/office/drawing/2014/main" id="{E319E094-18FA-4AB2-AD14-47A49FE336FC}"/>
                  </a:ext>
                </a:extLst>
              </p:cNvPr>
              <p:cNvSpPr>
                <a:spLocks/>
              </p:cNvSpPr>
              <p:nvPr/>
            </p:nvSpPr>
            <p:spPr bwMode="auto">
              <a:xfrm>
                <a:off x="2100580" y="1206183"/>
                <a:ext cx="734060" cy="539750"/>
              </a:xfrm>
              <a:custGeom>
                <a:avLst/>
                <a:gdLst/>
                <a:ahLst/>
                <a:cxnLst>
                  <a:cxn ang="0">
                    <a:pos x="1088" y="504"/>
                  </a:cxn>
                  <a:cxn ang="0">
                    <a:pos x="1060" y="480"/>
                  </a:cxn>
                  <a:cxn ang="0">
                    <a:pos x="960" y="426"/>
                  </a:cxn>
                  <a:cxn ang="0">
                    <a:pos x="890" y="396"/>
                  </a:cxn>
                  <a:cxn ang="0">
                    <a:pos x="890" y="348"/>
                  </a:cxn>
                  <a:cxn ang="0">
                    <a:pos x="926" y="328"/>
                  </a:cxn>
                  <a:cxn ang="0">
                    <a:pos x="926" y="298"/>
                  </a:cxn>
                  <a:cxn ang="0">
                    <a:pos x="846" y="276"/>
                  </a:cxn>
                  <a:cxn ang="0">
                    <a:pos x="844" y="232"/>
                  </a:cxn>
                  <a:cxn ang="0">
                    <a:pos x="782" y="204"/>
                  </a:cxn>
                  <a:cxn ang="0">
                    <a:pos x="706" y="174"/>
                  </a:cxn>
                  <a:cxn ang="0">
                    <a:pos x="642" y="134"/>
                  </a:cxn>
                  <a:cxn ang="0">
                    <a:pos x="560" y="98"/>
                  </a:cxn>
                  <a:cxn ang="0">
                    <a:pos x="462" y="112"/>
                  </a:cxn>
                  <a:cxn ang="0">
                    <a:pos x="404" y="110"/>
                  </a:cxn>
                  <a:cxn ang="0">
                    <a:pos x="388" y="90"/>
                  </a:cxn>
                  <a:cxn ang="0">
                    <a:pos x="352" y="18"/>
                  </a:cxn>
                  <a:cxn ang="0">
                    <a:pos x="200" y="50"/>
                  </a:cxn>
                  <a:cxn ang="0">
                    <a:pos x="174" y="84"/>
                  </a:cxn>
                  <a:cxn ang="0">
                    <a:pos x="168" y="138"/>
                  </a:cxn>
                  <a:cxn ang="0">
                    <a:pos x="222" y="180"/>
                  </a:cxn>
                  <a:cxn ang="0">
                    <a:pos x="150" y="122"/>
                  </a:cxn>
                  <a:cxn ang="0">
                    <a:pos x="188" y="26"/>
                  </a:cxn>
                  <a:cxn ang="0">
                    <a:pos x="116" y="8"/>
                  </a:cxn>
                  <a:cxn ang="0">
                    <a:pos x="18" y="90"/>
                  </a:cxn>
                  <a:cxn ang="0">
                    <a:pos x="58" y="196"/>
                  </a:cxn>
                  <a:cxn ang="0">
                    <a:pos x="40" y="216"/>
                  </a:cxn>
                  <a:cxn ang="0">
                    <a:pos x="118" y="270"/>
                  </a:cxn>
                  <a:cxn ang="0">
                    <a:pos x="234" y="288"/>
                  </a:cxn>
                  <a:cxn ang="0">
                    <a:pos x="336" y="290"/>
                  </a:cxn>
                  <a:cxn ang="0">
                    <a:pos x="358" y="284"/>
                  </a:cxn>
                  <a:cxn ang="0">
                    <a:pos x="462" y="284"/>
                  </a:cxn>
                  <a:cxn ang="0">
                    <a:pos x="498" y="274"/>
                  </a:cxn>
                  <a:cxn ang="0">
                    <a:pos x="580" y="338"/>
                  </a:cxn>
                  <a:cxn ang="0">
                    <a:pos x="538" y="376"/>
                  </a:cxn>
                  <a:cxn ang="0">
                    <a:pos x="654" y="402"/>
                  </a:cxn>
                  <a:cxn ang="0">
                    <a:pos x="712" y="474"/>
                  </a:cxn>
                  <a:cxn ang="0">
                    <a:pos x="640" y="558"/>
                  </a:cxn>
                  <a:cxn ang="0">
                    <a:pos x="628" y="608"/>
                  </a:cxn>
                  <a:cxn ang="0">
                    <a:pos x="510" y="624"/>
                  </a:cxn>
                  <a:cxn ang="0">
                    <a:pos x="514" y="688"/>
                  </a:cxn>
                  <a:cxn ang="0">
                    <a:pos x="616" y="688"/>
                  </a:cxn>
                  <a:cxn ang="0">
                    <a:pos x="656" y="674"/>
                  </a:cxn>
                  <a:cxn ang="0">
                    <a:pos x="736" y="724"/>
                  </a:cxn>
                  <a:cxn ang="0">
                    <a:pos x="732" y="752"/>
                  </a:cxn>
                  <a:cxn ang="0">
                    <a:pos x="854" y="818"/>
                  </a:cxn>
                  <a:cxn ang="0">
                    <a:pos x="966" y="822"/>
                  </a:cxn>
                  <a:cxn ang="0">
                    <a:pos x="854" y="724"/>
                  </a:cxn>
                  <a:cxn ang="0">
                    <a:pos x="908" y="744"/>
                  </a:cxn>
                  <a:cxn ang="0">
                    <a:pos x="1012" y="814"/>
                  </a:cxn>
                  <a:cxn ang="0">
                    <a:pos x="1018" y="766"/>
                  </a:cxn>
                  <a:cxn ang="0">
                    <a:pos x="1022" y="724"/>
                  </a:cxn>
                  <a:cxn ang="0">
                    <a:pos x="1000" y="694"/>
                  </a:cxn>
                  <a:cxn ang="0">
                    <a:pos x="942" y="632"/>
                  </a:cxn>
                  <a:cxn ang="0">
                    <a:pos x="890" y="586"/>
                  </a:cxn>
                  <a:cxn ang="0">
                    <a:pos x="902" y="544"/>
                  </a:cxn>
                  <a:cxn ang="0">
                    <a:pos x="942" y="544"/>
                  </a:cxn>
                  <a:cxn ang="0">
                    <a:pos x="990" y="580"/>
                  </a:cxn>
                  <a:cxn ang="0">
                    <a:pos x="1070" y="648"/>
                  </a:cxn>
                  <a:cxn ang="0">
                    <a:pos x="1102" y="596"/>
                  </a:cxn>
                  <a:cxn ang="0">
                    <a:pos x="1128" y="568"/>
                  </a:cxn>
                  <a:cxn ang="0">
                    <a:pos x="1148" y="514"/>
                  </a:cxn>
                </a:cxnLst>
                <a:rect l="0" t="0" r="r" b="b"/>
                <a:pathLst>
                  <a:path w="1156" h="850">
                    <a:moveTo>
                      <a:pt x="1148" y="514"/>
                    </a:moveTo>
                    <a:lnTo>
                      <a:pt x="1148" y="514"/>
                    </a:lnTo>
                    <a:lnTo>
                      <a:pt x="1144" y="506"/>
                    </a:lnTo>
                    <a:lnTo>
                      <a:pt x="1138" y="502"/>
                    </a:lnTo>
                    <a:lnTo>
                      <a:pt x="1134" y="500"/>
                    </a:lnTo>
                    <a:lnTo>
                      <a:pt x="1128" y="498"/>
                    </a:lnTo>
                    <a:lnTo>
                      <a:pt x="1116" y="498"/>
                    </a:lnTo>
                    <a:lnTo>
                      <a:pt x="1106" y="502"/>
                    </a:lnTo>
                    <a:lnTo>
                      <a:pt x="1096" y="506"/>
                    </a:lnTo>
                    <a:lnTo>
                      <a:pt x="1090" y="508"/>
                    </a:lnTo>
                    <a:lnTo>
                      <a:pt x="1088" y="506"/>
                    </a:lnTo>
                    <a:lnTo>
                      <a:pt x="1088" y="504"/>
                    </a:lnTo>
                    <a:lnTo>
                      <a:pt x="1090" y="496"/>
                    </a:lnTo>
                    <a:lnTo>
                      <a:pt x="1090" y="496"/>
                    </a:lnTo>
                    <a:lnTo>
                      <a:pt x="1092" y="486"/>
                    </a:lnTo>
                    <a:lnTo>
                      <a:pt x="1090" y="482"/>
                    </a:lnTo>
                    <a:lnTo>
                      <a:pt x="1088" y="480"/>
                    </a:lnTo>
                    <a:lnTo>
                      <a:pt x="1084" y="480"/>
                    </a:lnTo>
                    <a:lnTo>
                      <a:pt x="1076" y="482"/>
                    </a:lnTo>
                    <a:lnTo>
                      <a:pt x="1062" y="486"/>
                    </a:lnTo>
                    <a:lnTo>
                      <a:pt x="1060" y="486"/>
                    </a:lnTo>
                    <a:lnTo>
                      <a:pt x="1058" y="486"/>
                    </a:lnTo>
                    <a:lnTo>
                      <a:pt x="1060" y="480"/>
                    </a:lnTo>
                    <a:lnTo>
                      <a:pt x="1060" y="480"/>
                    </a:lnTo>
                    <a:lnTo>
                      <a:pt x="1062" y="472"/>
                    </a:lnTo>
                    <a:lnTo>
                      <a:pt x="1062" y="466"/>
                    </a:lnTo>
                    <a:lnTo>
                      <a:pt x="1060" y="462"/>
                    </a:lnTo>
                    <a:lnTo>
                      <a:pt x="1056" y="458"/>
                    </a:lnTo>
                    <a:lnTo>
                      <a:pt x="1042" y="450"/>
                    </a:lnTo>
                    <a:lnTo>
                      <a:pt x="1022" y="436"/>
                    </a:lnTo>
                    <a:lnTo>
                      <a:pt x="1022" y="436"/>
                    </a:lnTo>
                    <a:lnTo>
                      <a:pt x="1010" y="430"/>
                    </a:lnTo>
                    <a:lnTo>
                      <a:pt x="996" y="428"/>
                    </a:lnTo>
                    <a:lnTo>
                      <a:pt x="984" y="426"/>
                    </a:lnTo>
                    <a:lnTo>
                      <a:pt x="970" y="426"/>
                    </a:lnTo>
                    <a:lnTo>
                      <a:pt x="960" y="426"/>
                    </a:lnTo>
                    <a:lnTo>
                      <a:pt x="950" y="424"/>
                    </a:lnTo>
                    <a:lnTo>
                      <a:pt x="944" y="420"/>
                    </a:lnTo>
                    <a:lnTo>
                      <a:pt x="942" y="416"/>
                    </a:lnTo>
                    <a:lnTo>
                      <a:pt x="940" y="410"/>
                    </a:lnTo>
                    <a:lnTo>
                      <a:pt x="940" y="410"/>
                    </a:lnTo>
                    <a:lnTo>
                      <a:pt x="938" y="406"/>
                    </a:lnTo>
                    <a:lnTo>
                      <a:pt x="936" y="402"/>
                    </a:lnTo>
                    <a:lnTo>
                      <a:pt x="930" y="400"/>
                    </a:lnTo>
                    <a:lnTo>
                      <a:pt x="926" y="398"/>
                    </a:lnTo>
                    <a:lnTo>
                      <a:pt x="914" y="396"/>
                    </a:lnTo>
                    <a:lnTo>
                      <a:pt x="900" y="396"/>
                    </a:lnTo>
                    <a:lnTo>
                      <a:pt x="890" y="396"/>
                    </a:lnTo>
                    <a:lnTo>
                      <a:pt x="882" y="394"/>
                    </a:lnTo>
                    <a:lnTo>
                      <a:pt x="882" y="394"/>
                    </a:lnTo>
                    <a:lnTo>
                      <a:pt x="882" y="392"/>
                    </a:lnTo>
                    <a:lnTo>
                      <a:pt x="890" y="384"/>
                    </a:lnTo>
                    <a:lnTo>
                      <a:pt x="890" y="384"/>
                    </a:lnTo>
                    <a:lnTo>
                      <a:pt x="896" y="380"/>
                    </a:lnTo>
                    <a:lnTo>
                      <a:pt x="900" y="376"/>
                    </a:lnTo>
                    <a:lnTo>
                      <a:pt x="902" y="372"/>
                    </a:lnTo>
                    <a:lnTo>
                      <a:pt x="902" y="366"/>
                    </a:lnTo>
                    <a:lnTo>
                      <a:pt x="900" y="360"/>
                    </a:lnTo>
                    <a:lnTo>
                      <a:pt x="894" y="352"/>
                    </a:lnTo>
                    <a:lnTo>
                      <a:pt x="890" y="348"/>
                    </a:lnTo>
                    <a:lnTo>
                      <a:pt x="888" y="344"/>
                    </a:lnTo>
                    <a:lnTo>
                      <a:pt x="890" y="344"/>
                    </a:lnTo>
                    <a:lnTo>
                      <a:pt x="902" y="346"/>
                    </a:lnTo>
                    <a:lnTo>
                      <a:pt x="902" y="346"/>
                    </a:lnTo>
                    <a:lnTo>
                      <a:pt x="916" y="348"/>
                    </a:lnTo>
                    <a:lnTo>
                      <a:pt x="928" y="348"/>
                    </a:lnTo>
                    <a:lnTo>
                      <a:pt x="938" y="346"/>
                    </a:lnTo>
                    <a:lnTo>
                      <a:pt x="942" y="342"/>
                    </a:lnTo>
                    <a:lnTo>
                      <a:pt x="944" y="340"/>
                    </a:lnTo>
                    <a:lnTo>
                      <a:pt x="944" y="338"/>
                    </a:lnTo>
                    <a:lnTo>
                      <a:pt x="938" y="334"/>
                    </a:lnTo>
                    <a:lnTo>
                      <a:pt x="926" y="328"/>
                    </a:lnTo>
                    <a:lnTo>
                      <a:pt x="906" y="324"/>
                    </a:lnTo>
                    <a:lnTo>
                      <a:pt x="906" y="324"/>
                    </a:lnTo>
                    <a:lnTo>
                      <a:pt x="876" y="318"/>
                    </a:lnTo>
                    <a:lnTo>
                      <a:pt x="876" y="318"/>
                    </a:lnTo>
                    <a:lnTo>
                      <a:pt x="876" y="318"/>
                    </a:lnTo>
                    <a:lnTo>
                      <a:pt x="880" y="316"/>
                    </a:lnTo>
                    <a:lnTo>
                      <a:pt x="900" y="312"/>
                    </a:lnTo>
                    <a:lnTo>
                      <a:pt x="910" y="308"/>
                    </a:lnTo>
                    <a:lnTo>
                      <a:pt x="920" y="304"/>
                    </a:lnTo>
                    <a:lnTo>
                      <a:pt x="920" y="304"/>
                    </a:lnTo>
                    <a:lnTo>
                      <a:pt x="924" y="300"/>
                    </a:lnTo>
                    <a:lnTo>
                      <a:pt x="926" y="298"/>
                    </a:lnTo>
                    <a:lnTo>
                      <a:pt x="926" y="294"/>
                    </a:lnTo>
                    <a:lnTo>
                      <a:pt x="926" y="290"/>
                    </a:lnTo>
                    <a:lnTo>
                      <a:pt x="922" y="284"/>
                    </a:lnTo>
                    <a:lnTo>
                      <a:pt x="914" y="278"/>
                    </a:lnTo>
                    <a:lnTo>
                      <a:pt x="904" y="272"/>
                    </a:lnTo>
                    <a:lnTo>
                      <a:pt x="894" y="268"/>
                    </a:lnTo>
                    <a:lnTo>
                      <a:pt x="886" y="268"/>
                    </a:lnTo>
                    <a:lnTo>
                      <a:pt x="880" y="270"/>
                    </a:lnTo>
                    <a:lnTo>
                      <a:pt x="880" y="270"/>
                    </a:lnTo>
                    <a:lnTo>
                      <a:pt x="872" y="274"/>
                    </a:lnTo>
                    <a:lnTo>
                      <a:pt x="864" y="276"/>
                    </a:lnTo>
                    <a:lnTo>
                      <a:pt x="846" y="276"/>
                    </a:lnTo>
                    <a:lnTo>
                      <a:pt x="842" y="276"/>
                    </a:lnTo>
                    <a:lnTo>
                      <a:pt x="840" y="274"/>
                    </a:lnTo>
                    <a:lnTo>
                      <a:pt x="842" y="270"/>
                    </a:lnTo>
                    <a:lnTo>
                      <a:pt x="852" y="266"/>
                    </a:lnTo>
                    <a:lnTo>
                      <a:pt x="852" y="266"/>
                    </a:lnTo>
                    <a:lnTo>
                      <a:pt x="874" y="258"/>
                    </a:lnTo>
                    <a:lnTo>
                      <a:pt x="880" y="254"/>
                    </a:lnTo>
                    <a:lnTo>
                      <a:pt x="882" y="252"/>
                    </a:lnTo>
                    <a:lnTo>
                      <a:pt x="878" y="248"/>
                    </a:lnTo>
                    <a:lnTo>
                      <a:pt x="872" y="244"/>
                    </a:lnTo>
                    <a:lnTo>
                      <a:pt x="844" y="232"/>
                    </a:lnTo>
                    <a:lnTo>
                      <a:pt x="844" y="232"/>
                    </a:lnTo>
                    <a:lnTo>
                      <a:pt x="826" y="226"/>
                    </a:lnTo>
                    <a:lnTo>
                      <a:pt x="812" y="226"/>
                    </a:lnTo>
                    <a:lnTo>
                      <a:pt x="802" y="228"/>
                    </a:lnTo>
                    <a:lnTo>
                      <a:pt x="794" y="230"/>
                    </a:lnTo>
                    <a:lnTo>
                      <a:pt x="790" y="232"/>
                    </a:lnTo>
                    <a:lnTo>
                      <a:pt x="786" y="232"/>
                    </a:lnTo>
                    <a:lnTo>
                      <a:pt x="786" y="230"/>
                    </a:lnTo>
                    <a:lnTo>
                      <a:pt x="786" y="220"/>
                    </a:lnTo>
                    <a:lnTo>
                      <a:pt x="786" y="220"/>
                    </a:lnTo>
                    <a:lnTo>
                      <a:pt x="788" y="210"/>
                    </a:lnTo>
                    <a:lnTo>
                      <a:pt x="784" y="206"/>
                    </a:lnTo>
                    <a:lnTo>
                      <a:pt x="782" y="204"/>
                    </a:lnTo>
                    <a:lnTo>
                      <a:pt x="776" y="204"/>
                    </a:lnTo>
                    <a:lnTo>
                      <a:pt x="768" y="206"/>
                    </a:lnTo>
                    <a:lnTo>
                      <a:pt x="764" y="204"/>
                    </a:lnTo>
                    <a:lnTo>
                      <a:pt x="762" y="198"/>
                    </a:lnTo>
                    <a:lnTo>
                      <a:pt x="762" y="198"/>
                    </a:lnTo>
                    <a:lnTo>
                      <a:pt x="762" y="190"/>
                    </a:lnTo>
                    <a:lnTo>
                      <a:pt x="756" y="184"/>
                    </a:lnTo>
                    <a:lnTo>
                      <a:pt x="748" y="178"/>
                    </a:lnTo>
                    <a:lnTo>
                      <a:pt x="738" y="174"/>
                    </a:lnTo>
                    <a:lnTo>
                      <a:pt x="728" y="170"/>
                    </a:lnTo>
                    <a:lnTo>
                      <a:pt x="716" y="170"/>
                    </a:lnTo>
                    <a:lnTo>
                      <a:pt x="706" y="174"/>
                    </a:lnTo>
                    <a:lnTo>
                      <a:pt x="696" y="182"/>
                    </a:lnTo>
                    <a:lnTo>
                      <a:pt x="696" y="182"/>
                    </a:lnTo>
                    <a:lnTo>
                      <a:pt x="686" y="190"/>
                    </a:lnTo>
                    <a:lnTo>
                      <a:pt x="680" y="192"/>
                    </a:lnTo>
                    <a:lnTo>
                      <a:pt x="674" y="190"/>
                    </a:lnTo>
                    <a:lnTo>
                      <a:pt x="670" y="186"/>
                    </a:lnTo>
                    <a:lnTo>
                      <a:pt x="666" y="178"/>
                    </a:lnTo>
                    <a:lnTo>
                      <a:pt x="662" y="168"/>
                    </a:lnTo>
                    <a:lnTo>
                      <a:pt x="652" y="148"/>
                    </a:lnTo>
                    <a:lnTo>
                      <a:pt x="652" y="148"/>
                    </a:lnTo>
                    <a:lnTo>
                      <a:pt x="648" y="138"/>
                    </a:lnTo>
                    <a:lnTo>
                      <a:pt x="642" y="134"/>
                    </a:lnTo>
                    <a:lnTo>
                      <a:pt x="638" y="134"/>
                    </a:lnTo>
                    <a:lnTo>
                      <a:pt x="632" y="134"/>
                    </a:lnTo>
                    <a:lnTo>
                      <a:pt x="628" y="134"/>
                    </a:lnTo>
                    <a:lnTo>
                      <a:pt x="622" y="134"/>
                    </a:lnTo>
                    <a:lnTo>
                      <a:pt x="616" y="128"/>
                    </a:lnTo>
                    <a:lnTo>
                      <a:pt x="610" y="120"/>
                    </a:lnTo>
                    <a:lnTo>
                      <a:pt x="610" y="120"/>
                    </a:lnTo>
                    <a:lnTo>
                      <a:pt x="602" y="110"/>
                    </a:lnTo>
                    <a:lnTo>
                      <a:pt x="594" y="104"/>
                    </a:lnTo>
                    <a:lnTo>
                      <a:pt x="586" y="100"/>
                    </a:lnTo>
                    <a:lnTo>
                      <a:pt x="578" y="100"/>
                    </a:lnTo>
                    <a:lnTo>
                      <a:pt x="560" y="98"/>
                    </a:lnTo>
                    <a:lnTo>
                      <a:pt x="552" y="98"/>
                    </a:lnTo>
                    <a:lnTo>
                      <a:pt x="546" y="94"/>
                    </a:lnTo>
                    <a:lnTo>
                      <a:pt x="546" y="94"/>
                    </a:lnTo>
                    <a:lnTo>
                      <a:pt x="528" y="88"/>
                    </a:lnTo>
                    <a:lnTo>
                      <a:pt x="518" y="84"/>
                    </a:lnTo>
                    <a:lnTo>
                      <a:pt x="506" y="82"/>
                    </a:lnTo>
                    <a:lnTo>
                      <a:pt x="494" y="84"/>
                    </a:lnTo>
                    <a:lnTo>
                      <a:pt x="484" y="88"/>
                    </a:lnTo>
                    <a:lnTo>
                      <a:pt x="474" y="94"/>
                    </a:lnTo>
                    <a:lnTo>
                      <a:pt x="466" y="106"/>
                    </a:lnTo>
                    <a:lnTo>
                      <a:pt x="466" y="106"/>
                    </a:lnTo>
                    <a:lnTo>
                      <a:pt x="462" y="112"/>
                    </a:lnTo>
                    <a:lnTo>
                      <a:pt x="460" y="116"/>
                    </a:lnTo>
                    <a:lnTo>
                      <a:pt x="456" y="118"/>
                    </a:lnTo>
                    <a:lnTo>
                      <a:pt x="452" y="118"/>
                    </a:lnTo>
                    <a:lnTo>
                      <a:pt x="444" y="116"/>
                    </a:lnTo>
                    <a:lnTo>
                      <a:pt x="436" y="112"/>
                    </a:lnTo>
                    <a:lnTo>
                      <a:pt x="428" y="106"/>
                    </a:lnTo>
                    <a:lnTo>
                      <a:pt x="420" y="104"/>
                    </a:lnTo>
                    <a:lnTo>
                      <a:pt x="416" y="102"/>
                    </a:lnTo>
                    <a:lnTo>
                      <a:pt x="412" y="104"/>
                    </a:lnTo>
                    <a:lnTo>
                      <a:pt x="408" y="106"/>
                    </a:lnTo>
                    <a:lnTo>
                      <a:pt x="404" y="110"/>
                    </a:lnTo>
                    <a:lnTo>
                      <a:pt x="404" y="110"/>
                    </a:lnTo>
                    <a:lnTo>
                      <a:pt x="396" y="118"/>
                    </a:lnTo>
                    <a:lnTo>
                      <a:pt x="388" y="124"/>
                    </a:lnTo>
                    <a:lnTo>
                      <a:pt x="380" y="130"/>
                    </a:lnTo>
                    <a:lnTo>
                      <a:pt x="376" y="132"/>
                    </a:lnTo>
                    <a:lnTo>
                      <a:pt x="372" y="132"/>
                    </a:lnTo>
                    <a:lnTo>
                      <a:pt x="370" y="130"/>
                    </a:lnTo>
                    <a:lnTo>
                      <a:pt x="372" y="126"/>
                    </a:lnTo>
                    <a:lnTo>
                      <a:pt x="376" y="118"/>
                    </a:lnTo>
                    <a:lnTo>
                      <a:pt x="376" y="118"/>
                    </a:lnTo>
                    <a:lnTo>
                      <a:pt x="382" y="110"/>
                    </a:lnTo>
                    <a:lnTo>
                      <a:pt x="386" y="100"/>
                    </a:lnTo>
                    <a:lnTo>
                      <a:pt x="388" y="90"/>
                    </a:lnTo>
                    <a:lnTo>
                      <a:pt x="388" y="82"/>
                    </a:lnTo>
                    <a:lnTo>
                      <a:pt x="386" y="72"/>
                    </a:lnTo>
                    <a:lnTo>
                      <a:pt x="382" y="64"/>
                    </a:lnTo>
                    <a:lnTo>
                      <a:pt x="376" y="58"/>
                    </a:lnTo>
                    <a:lnTo>
                      <a:pt x="368" y="54"/>
                    </a:lnTo>
                    <a:lnTo>
                      <a:pt x="368" y="54"/>
                    </a:lnTo>
                    <a:lnTo>
                      <a:pt x="360" y="50"/>
                    </a:lnTo>
                    <a:lnTo>
                      <a:pt x="356" y="44"/>
                    </a:lnTo>
                    <a:lnTo>
                      <a:pt x="356" y="38"/>
                    </a:lnTo>
                    <a:lnTo>
                      <a:pt x="354" y="32"/>
                    </a:lnTo>
                    <a:lnTo>
                      <a:pt x="354" y="24"/>
                    </a:lnTo>
                    <a:lnTo>
                      <a:pt x="352" y="18"/>
                    </a:lnTo>
                    <a:lnTo>
                      <a:pt x="346" y="14"/>
                    </a:lnTo>
                    <a:lnTo>
                      <a:pt x="338" y="12"/>
                    </a:lnTo>
                    <a:lnTo>
                      <a:pt x="338" y="12"/>
                    </a:lnTo>
                    <a:lnTo>
                      <a:pt x="326" y="10"/>
                    </a:lnTo>
                    <a:lnTo>
                      <a:pt x="306" y="12"/>
                    </a:lnTo>
                    <a:lnTo>
                      <a:pt x="282" y="14"/>
                    </a:lnTo>
                    <a:lnTo>
                      <a:pt x="260" y="18"/>
                    </a:lnTo>
                    <a:lnTo>
                      <a:pt x="236" y="24"/>
                    </a:lnTo>
                    <a:lnTo>
                      <a:pt x="218" y="32"/>
                    </a:lnTo>
                    <a:lnTo>
                      <a:pt x="210" y="38"/>
                    </a:lnTo>
                    <a:lnTo>
                      <a:pt x="204" y="44"/>
                    </a:lnTo>
                    <a:lnTo>
                      <a:pt x="200" y="50"/>
                    </a:lnTo>
                    <a:lnTo>
                      <a:pt x="198" y="56"/>
                    </a:lnTo>
                    <a:lnTo>
                      <a:pt x="198" y="56"/>
                    </a:lnTo>
                    <a:lnTo>
                      <a:pt x="198" y="62"/>
                    </a:lnTo>
                    <a:lnTo>
                      <a:pt x="196" y="66"/>
                    </a:lnTo>
                    <a:lnTo>
                      <a:pt x="194" y="68"/>
                    </a:lnTo>
                    <a:lnTo>
                      <a:pt x="192" y="70"/>
                    </a:lnTo>
                    <a:lnTo>
                      <a:pt x="186" y="72"/>
                    </a:lnTo>
                    <a:lnTo>
                      <a:pt x="178" y="70"/>
                    </a:lnTo>
                    <a:lnTo>
                      <a:pt x="174" y="72"/>
                    </a:lnTo>
                    <a:lnTo>
                      <a:pt x="172" y="72"/>
                    </a:lnTo>
                    <a:lnTo>
                      <a:pt x="172" y="74"/>
                    </a:lnTo>
                    <a:lnTo>
                      <a:pt x="174" y="84"/>
                    </a:lnTo>
                    <a:lnTo>
                      <a:pt x="182" y="100"/>
                    </a:lnTo>
                    <a:lnTo>
                      <a:pt x="182" y="100"/>
                    </a:lnTo>
                    <a:lnTo>
                      <a:pt x="188" y="116"/>
                    </a:lnTo>
                    <a:lnTo>
                      <a:pt x="188" y="122"/>
                    </a:lnTo>
                    <a:lnTo>
                      <a:pt x="188" y="126"/>
                    </a:lnTo>
                    <a:lnTo>
                      <a:pt x="188" y="130"/>
                    </a:lnTo>
                    <a:lnTo>
                      <a:pt x="184" y="130"/>
                    </a:lnTo>
                    <a:lnTo>
                      <a:pt x="180" y="132"/>
                    </a:lnTo>
                    <a:lnTo>
                      <a:pt x="174" y="132"/>
                    </a:lnTo>
                    <a:lnTo>
                      <a:pt x="168" y="134"/>
                    </a:lnTo>
                    <a:lnTo>
                      <a:pt x="168" y="136"/>
                    </a:lnTo>
                    <a:lnTo>
                      <a:pt x="168" y="138"/>
                    </a:lnTo>
                    <a:lnTo>
                      <a:pt x="174" y="148"/>
                    </a:lnTo>
                    <a:lnTo>
                      <a:pt x="174" y="148"/>
                    </a:lnTo>
                    <a:lnTo>
                      <a:pt x="184" y="158"/>
                    </a:lnTo>
                    <a:lnTo>
                      <a:pt x="192" y="164"/>
                    </a:lnTo>
                    <a:lnTo>
                      <a:pt x="200" y="166"/>
                    </a:lnTo>
                    <a:lnTo>
                      <a:pt x="208" y="166"/>
                    </a:lnTo>
                    <a:lnTo>
                      <a:pt x="212" y="164"/>
                    </a:lnTo>
                    <a:lnTo>
                      <a:pt x="218" y="166"/>
                    </a:lnTo>
                    <a:lnTo>
                      <a:pt x="220" y="168"/>
                    </a:lnTo>
                    <a:lnTo>
                      <a:pt x="222" y="176"/>
                    </a:lnTo>
                    <a:lnTo>
                      <a:pt x="222" y="176"/>
                    </a:lnTo>
                    <a:lnTo>
                      <a:pt x="222" y="180"/>
                    </a:lnTo>
                    <a:lnTo>
                      <a:pt x="220" y="182"/>
                    </a:lnTo>
                    <a:lnTo>
                      <a:pt x="216" y="184"/>
                    </a:lnTo>
                    <a:lnTo>
                      <a:pt x="210" y="184"/>
                    </a:lnTo>
                    <a:lnTo>
                      <a:pt x="196" y="180"/>
                    </a:lnTo>
                    <a:lnTo>
                      <a:pt x="180" y="174"/>
                    </a:lnTo>
                    <a:lnTo>
                      <a:pt x="164" y="164"/>
                    </a:lnTo>
                    <a:lnTo>
                      <a:pt x="152" y="150"/>
                    </a:lnTo>
                    <a:lnTo>
                      <a:pt x="148" y="144"/>
                    </a:lnTo>
                    <a:lnTo>
                      <a:pt x="146" y="136"/>
                    </a:lnTo>
                    <a:lnTo>
                      <a:pt x="146" y="130"/>
                    </a:lnTo>
                    <a:lnTo>
                      <a:pt x="150" y="122"/>
                    </a:lnTo>
                    <a:lnTo>
                      <a:pt x="150" y="122"/>
                    </a:lnTo>
                    <a:lnTo>
                      <a:pt x="154" y="110"/>
                    </a:lnTo>
                    <a:lnTo>
                      <a:pt x="152" y="102"/>
                    </a:lnTo>
                    <a:lnTo>
                      <a:pt x="150" y="98"/>
                    </a:lnTo>
                    <a:lnTo>
                      <a:pt x="144" y="94"/>
                    </a:lnTo>
                    <a:lnTo>
                      <a:pt x="142" y="90"/>
                    </a:lnTo>
                    <a:lnTo>
                      <a:pt x="140" y="84"/>
                    </a:lnTo>
                    <a:lnTo>
                      <a:pt x="144" y="74"/>
                    </a:lnTo>
                    <a:lnTo>
                      <a:pt x="154" y="60"/>
                    </a:lnTo>
                    <a:lnTo>
                      <a:pt x="154" y="60"/>
                    </a:lnTo>
                    <a:lnTo>
                      <a:pt x="168" y="44"/>
                    </a:lnTo>
                    <a:lnTo>
                      <a:pt x="180" y="34"/>
                    </a:lnTo>
                    <a:lnTo>
                      <a:pt x="188" y="26"/>
                    </a:lnTo>
                    <a:lnTo>
                      <a:pt x="198" y="22"/>
                    </a:lnTo>
                    <a:lnTo>
                      <a:pt x="208" y="16"/>
                    </a:lnTo>
                    <a:lnTo>
                      <a:pt x="212" y="14"/>
                    </a:lnTo>
                    <a:lnTo>
                      <a:pt x="212" y="10"/>
                    </a:lnTo>
                    <a:lnTo>
                      <a:pt x="212" y="10"/>
                    </a:lnTo>
                    <a:lnTo>
                      <a:pt x="212" y="8"/>
                    </a:lnTo>
                    <a:lnTo>
                      <a:pt x="210" y="6"/>
                    </a:lnTo>
                    <a:lnTo>
                      <a:pt x="200" y="2"/>
                    </a:lnTo>
                    <a:lnTo>
                      <a:pt x="184" y="0"/>
                    </a:lnTo>
                    <a:lnTo>
                      <a:pt x="164" y="0"/>
                    </a:lnTo>
                    <a:lnTo>
                      <a:pt x="140" y="2"/>
                    </a:lnTo>
                    <a:lnTo>
                      <a:pt x="116" y="8"/>
                    </a:lnTo>
                    <a:lnTo>
                      <a:pt x="92" y="16"/>
                    </a:lnTo>
                    <a:lnTo>
                      <a:pt x="70" y="26"/>
                    </a:lnTo>
                    <a:lnTo>
                      <a:pt x="70" y="26"/>
                    </a:lnTo>
                    <a:lnTo>
                      <a:pt x="52" y="38"/>
                    </a:lnTo>
                    <a:lnTo>
                      <a:pt x="40" y="48"/>
                    </a:lnTo>
                    <a:lnTo>
                      <a:pt x="34" y="56"/>
                    </a:lnTo>
                    <a:lnTo>
                      <a:pt x="32" y="62"/>
                    </a:lnTo>
                    <a:lnTo>
                      <a:pt x="30" y="72"/>
                    </a:lnTo>
                    <a:lnTo>
                      <a:pt x="28" y="76"/>
                    </a:lnTo>
                    <a:lnTo>
                      <a:pt x="24" y="82"/>
                    </a:lnTo>
                    <a:lnTo>
                      <a:pt x="24" y="82"/>
                    </a:lnTo>
                    <a:lnTo>
                      <a:pt x="18" y="90"/>
                    </a:lnTo>
                    <a:lnTo>
                      <a:pt x="14" y="96"/>
                    </a:lnTo>
                    <a:lnTo>
                      <a:pt x="8" y="112"/>
                    </a:lnTo>
                    <a:lnTo>
                      <a:pt x="4" y="132"/>
                    </a:lnTo>
                    <a:lnTo>
                      <a:pt x="2" y="156"/>
                    </a:lnTo>
                    <a:lnTo>
                      <a:pt x="2" y="156"/>
                    </a:lnTo>
                    <a:lnTo>
                      <a:pt x="0" y="168"/>
                    </a:lnTo>
                    <a:lnTo>
                      <a:pt x="0" y="178"/>
                    </a:lnTo>
                    <a:lnTo>
                      <a:pt x="2" y="184"/>
                    </a:lnTo>
                    <a:lnTo>
                      <a:pt x="8" y="188"/>
                    </a:lnTo>
                    <a:lnTo>
                      <a:pt x="14" y="192"/>
                    </a:lnTo>
                    <a:lnTo>
                      <a:pt x="26" y="194"/>
                    </a:lnTo>
                    <a:lnTo>
                      <a:pt x="58" y="196"/>
                    </a:lnTo>
                    <a:lnTo>
                      <a:pt x="58" y="196"/>
                    </a:lnTo>
                    <a:lnTo>
                      <a:pt x="76" y="200"/>
                    </a:lnTo>
                    <a:lnTo>
                      <a:pt x="90" y="202"/>
                    </a:lnTo>
                    <a:lnTo>
                      <a:pt x="100" y="208"/>
                    </a:lnTo>
                    <a:lnTo>
                      <a:pt x="106" y="212"/>
                    </a:lnTo>
                    <a:lnTo>
                      <a:pt x="106" y="216"/>
                    </a:lnTo>
                    <a:lnTo>
                      <a:pt x="102" y="218"/>
                    </a:lnTo>
                    <a:lnTo>
                      <a:pt x="94" y="220"/>
                    </a:lnTo>
                    <a:lnTo>
                      <a:pt x="78" y="218"/>
                    </a:lnTo>
                    <a:lnTo>
                      <a:pt x="78" y="218"/>
                    </a:lnTo>
                    <a:lnTo>
                      <a:pt x="50" y="216"/>
                    </a:lnTo>
                    <a:lnTo>
                      <a:pt x="40" y="216"/>
                    </a:lnTo>
                    <a:lnTo>
                      <a:pt x="32" y="218"/>
                    </a:lnTo>
                    <a:lnTo>
                      <a:pt x="32" y="220"/>
                    </a:lnTo>
                    <a:lnTo>
                      <a:pt x="30" y="222"/>
                    </a:lnTo>
                    <a:lnTo>
                      <a:pt x="32" y="228"/>
                    </a:lnTo>
                    <a:lnTo>
                      <a:pt x="40" y="238"/>
                    </a:lnTo>
                    <a:lnTo>
                      <a:pt x="52" y="250"/>
                    </a:lnTo>
                    <a:lnTo>
                      <a:pt x="52" y="250"/>
                    </a:lnTo>
                    <a:lnTo>
                      <a:pt x="68" y="262"/>
                    </a:lnTo>
                    <a:lnTo>
                      <a:pt x="82" y="268"/>
                    </a:lnTo>
                    <a:lnTo>
                      <a:pt x="94" y="270"/>
                    </a:lnTo>
                    <a:lnTo>
                      <a:pt x="106" y="270"/>
                    </a:lnTo>
                    <a:lnTo>
                      <a:pt x="118" y="270"/>
                    </a:lnTo>
                    <a:lnTo>
                      <a:pt x="130" y="270"/>
                    </a:lnTo>
                    <a:lnTo>
                      <a:pt x="142" y="272"/>
                    </a:lnTo>
                    <a:lnTo>
                      <a:pt x="152" y="278"/>
                    </a:lnTo>
                    <a:lnTo>
                      <a:pt x="152" y="278"/>
                    </a:lnTo>
                    <a:lnTo>
                      <a:pt x="162" y="284"/>
                    </a:lnTo>
                    <a:lnTo>
                      <a:pt x="174" y="288"/>
                    </a:lnTo>
                    <a:lnTo>
                      <a:pt x="184" y="290"/>
                    </a:lnTo>
                    <a:lnTo>
                      <a:pt x="194" y="288"/>
                    </a:lnTo>
                    <a:lnTo>
                      <a:pt x="208" y="286"/>
                    </a:lnTo>
                    <a:lnTo>
                      <a:pt x="218" y="286"/>
                    </a:lnTo>
                    <a:lnTo>
                      <a:pt x="218" y="286"/>
                    </a:lnTo>
                    <a:lnTo>
                      <a:pt x="234" y="288"/>
                    </a:lnTo>
                    <a:lnTo>
                      <a:pt x="244" y="290"/>
                    </a:lnTo>
                    <a:lnTo>
                      <a:pt x="260" y="290"/>
                    </a:lnTo>
                    <a:lnTo>
                      <a:pt x="268" y="290"/>
                    </a:lnTo>
                    <a:lnTo>
                      <a:pt x="276" y="290"/>
                    </a:lnTo>
                    <a:lnTo>
                      <a:pt x="288" y="292"/>
                    </a:lnTo>
                    <a:lnTo>
                      <a:pt x="304" y="296"/>
                    </a:lnTo>
                    <a:lnTo>
                      <a:pt x="304" y="296"/>
                    </a:lnTo>
                    <a:lnTo>
                      <a:pt x="316" y="300"/>
                    </a:lnTo>
                    <a:lnTo>
                      <a:pt x="324" y="298"/>
                    </a:lnTo>
                    <a:lnTo>
                      <a:pt x="328" y="296"/>
                    </a:lnTo>
                    <a:lnTo>
                      <a:pt x="332" y="292"/>
                    </a:lnTo>
                    <a:lnTo>
                      <a:pt x="336" y="290"/>
                    </a:lnTo>
                    <a:lnTo>
                      <a:pt x="340" y="290"/>
                    </a:lnTo>
                    <a:lnTo>
                      <a:pt x="346" y="292"/>
                    </a:lnTo>
                    <a:lnTo>
                      <a:pt x="356" y="298"/>
                    </a:lnTo>
                    <a:lnTo>
                      <a:pt x="356" y="298"/>
                    </a:lnTo>
                    <a:lnTo>
                      <a:pt x="374" y="312"/>
                    </a:lnTo>
                    <a:lnTo>
                      <a:pt x="378" y="314"/>
                    </a:lnTo>
                    <a:lnTo>
                      <a:pt x="380" y="312"/>
                    </a:lnTo>
                    <a:lnTo>
                      <a:pt x="378" y="310"/>
                    </a:lnTo>
                    <a:lnTo>
                      <a:pt x="376" y="306"/>
                    </a:lnTo>
                    <a:lnTo>
                      <a:pt x="362" y="292"/>
                    </a:lnTo>
                    <a:lnTo>
                      <a:pt x="362" y="292"/>
                    </a:lnTo>
                    <a:lnTo>
                      <a:pt x="358" y="284"/>
                    </a:lnTo>
                    <a:lnTo>
                      <a:pt x="358" y="282"/>
                    </a:lnTo>
                    <a:lnTo>
                      <a:pt x="360" y="282"/>
                    </a:lnTo>
                    <a:lnTo>
                      <a:pt x="368" y="282"/>
                    </a:lnTo>
                    <a:lnTo>
                      <a:pt x="380" y="284"/>
                    </a:lnTo>
                    <a:lnTo>
                      <a:pt x="410" y="290"/>
                    </a:lnTo>
                    <a:lnTo>
                      <a:pt x="444" y="296"/>
                    </a:lnTo>
                    <a:lnTo>
                      <a:pt x="444" y="296"/>
                    </a:lnTo>
                    <a:lnTo>
                      <a:pt x="450" y="296"/>
                    </a:lnTo>
                    <a:lnTo>
                      <a:pt x="454" y="296"/>
                    </a:lnTo>
                    <a:lnTo>
                      <a:pt x="458" y="294"/>
                    </a:lnTo>
                    <a:lnTo>
                      <a:pt x="460" y="290"/>
                    </a:lnTo>
                    <a:lnTo>
                      <a:pt x="462" y="284"/>
                    </a:lnTo>
                    <a:lnTo>
                      <a:pt x="460" y="274"/>
                    </a:lnTo>
                    <a:lnTo>
                      <a:pt x="456" y="260"/>
                    </a:lnTo>
                    <a:lnTo>
                      <a:pt x="456" y="260"/>
                    </a:lnTo>
                    <a:lnTo>
                      <a:pt x="458" y="260"/>
                    </a:lnTo>
                    <a:lnTo>
                      <a:pt x="464" y="264"/>
                    </a:lnTo>
                    <a:lnTo>
                      <a:pt x="464" y="264"/>
                    </a:lnTo>
                    <a:lnTo>
                      <a:pt x="472" y="270"/>
                    </a:lnTo>
                    <a:lnTo>
                      <a:pt x="478" y="272"/>
                    </a:lnTo>
                    <a:lnTo>
                      <a:pt x="484" y="272"/>
                    </a:lnTo>
                    <a:lnTo>
                      <a:pt x="490" y="272"/>
                    </a:lnTo>
                    <a:lnTo>
                      <a:pt x="494" y="272"/>
                    </a:lnTo>
                    <a:lnTo>
                      <a:pt x="498" y="274"/>
                    </a:lnTo>
                    <a:lnTo>
                      <a:pt x="500" y="278"/>
                    </a:lnTo>
                    <a:lnTo>
                      <a:pt x="502" y="286"/>
                    </a:lnTo>
                    <a:lnTo>
                      <a:pt x="502" y="286"/>
                    </a:lnTo>
                    <a:lnTo>
                      <a:pt x="502" y="294"/>
                    </a:lnTo>
                    <a:lnTo>
                      <a:pt x="504" y="302"/>
                    </a:lnTo>
                    <a:lnTo>
                      <a:pt x="508" y="306"/>
                    </a:lnTo>
                    <a:lnTo>
                      <a:pt x="512" y="310"/>
                    </a:lnTo>
                    <a:lnTo>
                      <a:pt x="528" y="318"/>
                    </a:lnTo>
                    <a:lnTo>
                      <a:pt x="556" y="326"/>
                    </a:lnTo>
                    <a:lnTo>
                      <a:pt x="556" y="326"/>
                    </a:lnTo>
                    <a:lnTo>
                      <a:pt x="570" y="332"/>
                    </a:lnTo>
                    <a:lnTo>
                      <a:pt x="580" y="338"/>
                    </a:lnTo>
                    <a:lnTo>
                      <a:pt x="584" y="344"/>
                    </a:lnTo>
                    <a:lnTo>
                      <a:pt x="584" y="348"/>
                    </a:lnTo>
                    <a:lnTo>
                      <a:pt x="580" y="352"/>
                    </a:lnTo>
                    <a:lnTo>
                      <a:pt x="574" y="356"/>
                    </a:lnTo>
                    <a:lnTo>
                      <a:pt x="568" y="356"/>
                    </a:lnTo>
                    <a:lnTo>
                      <a:pt x="558" y="356"/>
                    </a:lnTo>
                    <a:lnTo>
                      <a:pt x="558" y="356"/>
                    </a:lnTo>
                    <a:lnTo>
                      <a:pt x="550" y="358"/>
                    </a:lnTo>
                    <a:lnTo>
                      <a:pt x="542" y="360"/>
                    </a:lnTo>
                    <a:lnTo>
                      <a:pt x="538" y="366"/>
                    </a:lnTo>
                    <a:lnTo>
                      <a:pt x="538" y="370"/>
                    </a:lnTo>
                    <a:lnTo>
                      <a:pt x="538" y="376"/>
                    </a:lnTo>
                    <a:lnTo>
                      <a:pt x="544" y="378"/>
                    </a:lnTo>
                    <a:lnTo>
                      <a:pt x="550" y="380"/>
                    </a:lnTo>
                    <a:lnTo>
                      <a:pt x="562" y="378"/>
                    </a:lnTo>
                    <a:lnTo>
                      <a:pt x="562" y="378"/>
                    </a:lnTo>
                    <a:lnTo>
                      <a:pt x="576" y="374"/>
                    </a:lnTo>
                    <a:lnTo>
                      <a:pt x="590" y="374"/>
                    </a:lnTo>
                    <a:lnTo>
                      <a:pt x="606" y="376"/>
                    </a:lnTo>
                    <a:lnTo>
                      <a:pt x="618" y="380"/>
                    </a:lnTo>
                    <a:lnTo>
                      <a:pt x="630" y="384"/>
                    </a:lnTo>
                    <a:lnTo>
                      <a:pt x="640" y="390"/>
                    </a:lnTo>
                    <a:lnTo>
                      <a:pt x="648" y="396"/>
                    </a:lnTo>
                    <a:lnTo>
                      <a:pt x="654" y="402"/>
                    </a:lnTo>
                    <a:lnTo>
                      <a:pt x="654" y="402"/>
                    </a:lnTo>
                    <a:lnTo>
                      <a:pt x="656" y="406"/>
                    </a:lnTo>
                    <a:lnTo>
                      <a:pt x="662" y="408"/>
                    </a:lnTo>
                    <a:lnTo>
                      <a:pt x="674" y="414"/>
                    </a:lnTo>
                    <a:lnTo>
                      <a:pt x="682" y="416"/>
                    </a:lnTo>
                    <a:lnTo>
                      <a:pt x="688" y="420"/>
                    </a:lnTo>
                    <a:lnTo>
                      <a:pt x="692" y="428"/>
                    </a:lnTo>
                    <a:lnTo>
                      <a:pt x="696" y="438"/>
                    </a:lnTo>
                    <a:lnTo>
                      <a:pt x="696" y="438"/>
                    </a:lnTo>
                    <a:lnTo>
                      <a:pt x="698" y="450"/>
                    </a:lnTo>
                    <a:lnTo>
                      <a:pt x="704" y="460"/>
                    </a:lnTo>
                    <a:lnTo>
                      <a:pt x="712" y="474"/>
                    </a:lnTo>
                    <a:lnTo>
                      <a:pt x="716" y="480"/>
                    </a:lnTo>
                    <a:lnTo>
                      <a:pt x="718" y="486"/>
                    </a:lnTo>
                    <a:lnTo>
                      <a:pt x="716" y="490"/>
                    </a:lnTo>
                    <a:lnTo>
                      <a:pt x="710" y="494"/>
                    </a:lnTo>
                    <a:lnTo>
                      <a:pt x="710" y="494"/>
                    </a:lnTo>
                    <a:lnTo>
                      <a:pt x="696" y="504"/>
                    </a:lnTo>
                    <a:lnTo>
                      <a:pt x="682" y="518"/>
                    </a:lnTo>
                    <a:lnTo>
                      <a:pt x="668" y="532"/>
                    </a:lnTo>
                    <a:lnTo>
                      <a:pt x="648" y="548"/>
                    </a:lnTo>
                    <a:lnTo>
                      <a:pt x="648" y="548"/>
                    </a:lnTo>
                    <a:lnTo>
                      <a:pt x="644" y="554"/>
                    </a:lnTo>
                    <a:lnTo>
                      <a:pt x="640" y="558"/>
                    </a:lnTo>
                    <a:lnTo>
                      <a:pt x="640" y="564"/>
                    </a:lnTo>
                    <a:lnTo>
                      <a:pt x="642" y="570"/>
                    </a:lnTo>
                    <a:lnTo>
                      <a:pt x="646" y="580"/>
                    </a:lnTo>
                    <a:lnTo>
                      <a:pt x="654" y="590"/>
                    </a:lnTo>
                    <a:lnTo>
                      <a:pt x="666" y="604"/>
                    </a:lnTo>
                    <a:lnTo>
                      <a:pt x="666" y="606"/>
                    </a:lnTo>
                    <a:lnTo>
                      <a:pt x="666" y="608"/>
                    </a:lnTo>
                    <a:lnTo>
                      <a:pt x="656" y="606"/>
                    </a:lnTo>
                    <a:lnTo>
                      <a:pt x="656" y="606"/>
                    </a:lnTo>
                    <a:lnTo>
                      <a:pt x="646" y="602"/>
                    </a:lnTo>
                    <a:lnTo>
                      <a:pt x="636" y="604"/>
                    </a:lnTo>
                    <a:lnTo>
                      <a:pt x="628" y="608"/>
                    </a:lnTo>
                    <a:lnTo>
                      <a:pt x="620" y="612"/>
                    </a:lnTo>
                    <a:lnTo>
                      <a:pt x="608" y="616"/>
                    </a:lnTo>
                    <a:lnTo>
                      <a:pt x="594" y="620"/>
                    </a:lnTo>
                    <a:lnTo>
                      <a:pt x="576" y="620"/>
                    </a:lnTo>
                    <a:lnTo>
                      <a:pt x="552" y="614"/>
                    </a:lnTo>
                    <a:lnTo>
                      <a:pt x="552" y="614"/>
                    </a:lnTo>
                    <a:lnTo>
                      <a:pt x="528" y="610"/>
                    </a:lnTo>
                    <a:lnTo>
                      <a:pt x="516" y="608"/>
                    </a:lnTo>
                    <a:lnTo>
                      <a:pt x="510" y="608"/>
                    </a:lnTo>
                    <a:lnTo>
                      <a:pt x="510" y="612"/>
                    </a:lnTo>
                    <a:lnTo>
                      <a:pt x="510" y="616"/>
                    </a:lnTo>
                    <a:lnTo>
                      <a:pt x="510" y="624"/>
                    </a:lnTo>
                    <a:lnTo>
                      <a:pt x="504" y="630"/>
                    </a:lnTo>
                    <a:lnTo>
                      <a:pt x="494" y="638"/>
                    </a:lnTo>
                    <a:lnTo>
                      <a:pt x="494" y="638"/>
                    </a:lnTo>
                    <a:lnTo>
                      <a:pt x="488" y="642"/>
                    </a:lnTo>
                    <a:lnTo>
                      <a:pt x="484" y="648"/>
                    </a:lnTo>
                    <a:lnTo>
                      <a:pt x="482" y="652"/>
                    </a:lnTo>
                    <a:lnTo>
                      <a:pt x="480" y="658"/>
                    </a:lnTo>
                    <a:lnTo>
                      <a:pt x="482" y="664"/>
                    </a:lnTo>
                    <a:lnTo>
                      <a:pt x="484" y="668"/>
                    </a:lnTo>
                    <a:lnTo>
                      <a:pt x="494" y="678"/>
                    </a:lnTo>
                    <a:lnTo>
                      <a:pt x="506" y="686"/>
                    </a:lnTo>
                    <a:lnTo>
                      <a:pt x="514" y="688"/>
                    </a:lnTo>
                    <a:lnTo>
                      <a:pt x="522" y="690"/>
                    </a:lnTo>
                    <a:lnTo>
                      <a:pt x="532" y="690"/>
                    </a:lnTo>
                    <a:lnTo>
                      <a:pt x="542" y="690"/>
                    </a:lnTo>
                    <a:lnTo>
                      <a:pt x="552" y="686"/>
                    </a:lnTo>
                    <a:lnTo>
                      <a:pt x="562" y="682"/>
                    </a:lnTo>
                    <a:lnTo>
                      <a:pt x="562" y="682"/>
                    </a:lnTo>
                    <a:lnTo>
                      <a:pt x="580" y="676"/>
                    </a:lnTo>
                    <a:lnTo>
                      <a:pt x="592" y="674"/>
                    </a:lnTo>
                    <a:lnTo>
                      <a:pt x="602" y="676"/>
                    </a:lnTo>
                    <a:lnTo>
                      <a:pt x="608" y="680"/>
                    </a:lnTo>
                    <a:lnTo>
                      <a:pt x="612" y="684"/>
                    </a:lnTo>
                    <a:lnTo>
                      <a:pt x="616" y="688"/>
                    </a:lnTo>
                    <a:lnTo>
                      <a:pt x="622" y="686"/>
                    </a:lnTo>
                    <a:lnTo>
                      <a:pt x="628" y="680"/>
                    </a:lnTo>
                    <a:lnTo>
                      <a:pt x="628" y="680"/>
                    </a:lnTo>
                    <a:lnTo>
                      <a:pt x="634" y="674"/>
                    </a:lnTo>
                    <a:lnTo>
                      <a:pt x="640" y="674"/>
                    </a:lnTo>
                    <a:lnTo>
                      <a:pt x="642" y="676"/>
                    </a:lnTo>
                    <a:lnTo>
                      <a:pt x="644" y="680"/>
                    </a:lnTo>
                    <a:lnTo>
                      <a:pt x="646" y="688"/>
                    </a:lnTo>
                    <a:lnTo>
                      <a:pt x="648" y="690"/>
                    </a:lnTo>
                    <a:lnTo>
                      <a:pt x="650" y="686"/>
                    </a:lnTo>
                    <a:lnTo>
                      <a:pt x="650" y="686"/>
                    </a:lnTo>
                    <a:lnTo>
                      <a:pt x="656" y="674"/>
                    </a:lnTo>
                    <a:lnTo>
                      <a:pt x="658" y="672"/>
                    </a:lnTo>
                    <a:lnTo>
                      <a:pt x="662" y="672"/>
                    </a:lnTo>
                    <a:lnTo>
                      <a:pt x="666" y="674"/>
                    </a:lnTo>
                    <a:lnTo>
                      <a:pt x="672" y="680"/>
                    </a:lnTo>
                    <a:lnTo>
                      <a:pt x="696" y="706"/>
                    </a:lnTo>
                    <a:lnTo>
                      <a:pt x="696" y="706"/>
                    </a:lnTo>
                    <a:lnTo>
                      <a:pt x="708" y="720"/>
                    </a:lnTo>
                    <a:lnTo>
                      <a:pt x="718" y="726"/>
                    </a:lnTo>
                    <a:lnTo>
                      <a:pt x="724" y="728"/>
                    </a:lnTo>
                    <a:lnTo>
                      <a:pt x="728" y="728"/>
                    </a:lnTo>
                    <a:lnTo>
                      <a:pt x="732" y="726"/>
                    </a:lnTo>
                    <a:lnTo>
                      <a:pt x="736" y="724"/>
                    </a:lnTo>
                    <a:lnTo>
                      <a:pt x="742" y="726"/>
                    </a:lnTo>
                    <a:lnTo>
                      <a:pt x="750" y="732"/>
                    </a:lnTo>
                    <a:lnTo>
                      <a:pt x="750" y="732"/>
                    </a:lnTo>
                    <a:lnTo>
                      <a:pt x="756" y="738"/>
                    </a:lnTo>
                    <a:lnTo>
                      <a:pt x="756" y="740"/>
                    </a:lnTo>
                    <a:lnTo>
                      <a:pt x="754" y="742"/>
                    </a:lnTo>
                    <a:lnTo>
                      <a:pt x="750" y="744"/>
                    </a:lnTo>
                    <a:lnTo>
                      <a:pt x="742" y="744"/>
                    </a:lnTo>
                    <a:lnTo>
                      <a:pt x="734" y="746"/>
                    </a:lnTo>
                    <a:lnTo>
                      <a:pt x="732" y="748"/>
                    </a:lnTo>
                    <a:lnTo>
                      <a:pt x="732" y="750"/>
                    </a:lnTo>
                    <a:lnTo>
                      <a:pt x="732" y="752"/>
                    </a:lnTo>
                    <a:lnTo>
                      <a:pt x="734" y="756"/>
                    </a:lnTo>
                    <a:lnTo>
                      <a:pt x="744" y="768"/>
                    </a:lnTo>
                    <a:lnTo>
                      <a:pt x="744" y="768"/>
                    </a:lnTo>
                    <a:lnTo>
                      <a:pt x="754" y="776"/>
                    </a:lnTo>
                    <a:lnTo>
                      <a:pt x="766" y="780"/>
                    </a:lnTo>
                    <a:lnTo>
                      <a:pt x="792" y="788"/>
                    </a:lnTo>
                    <a:lnTo>
                      <a:pt x="816" y="794"/>
                    </a:lnTo>
                    <a:lnTo>
                      <a:pt x="826" y="798"/>
                    </a:lnTo>
                    <a:lnTo>
                      <a:pt x="834" y="804"/>
                    </a:lnTo>
                    <a:lnTo>
                      <a:pt x="834" y="804"/>
                    </a:lnTo>
                    <a:lnTo>
                      <a:pt x="842" y="812"/>
                    </a:lnTo>
                    <a:lnTo>
                      <a:pt x="854" y="818"/>
                    </a:lnTo>
                    <a:lnTo>
                      <a:pt x="868" y="824"/>
                    </a:lnTo>
                    <a:lnTo>
                      <a:pt x="882" y="828"/>
                    </a:lnTo>
                    <a:lnTo>
                      <a:pt x="916" y="836"/>
                    </a:lnTo>
                    <a:lnTo>
                      <a:pt x="948" y="846"/>
                    </a:lnTo>
                    <a:lnTo>
                      <a:pt x="948" y="846"/>
                    </a:lnTo>
                    <a:lnTo>
                      <a:pt x="962" y="850"/>
                    </a:lnTo>
                    <a:lnTo>
                      <a:pt x="970" y="850"/>
                    </a:lnTo>
                    <a:lnTo>
                      <a:pt x="972" y="848"/>
                    </a:lnTo>
                    <a:lnTo>
                      <a:pt x="974" y="846"/>
                    </a:lnTo>
                    <a:lnTo>
                      <a:pt x="974" y="840"/>
                    </a:lnTo>
                    <a:lnTo>
                      <a:pt x="972" y="832"/>
                    </a:lnTo>
                    <a:lnTo>
                      <a:pt x="966" y="822"/>
                    </a:lnTo>
                    <a:lnTo>
                      <a:pt x="958" y="812"/>
                    </a:lnTo>
                    <a:lnTo>
                      <a:pt x="948" y="802"/>
                    </a:lnTo>
                    <a:lnTo>
                      <a:pt x="948" y="802"/>
                    </a:lnTo>
                    <a:lnTo>
                      <a:pt x="936" y="792"/>
                    </a:lnTo>
                    <a:lnTo>
                      <a:pt x="920" y="780"/>
                    </a:lnTo>
                    <a:lnTo>
                      <a:pt x="888" y="758"/>
                    </a:lnTo>
                    <a:lnTo>
                      <a:pt x="872" y="748"/>
                    </a:lnTo>
                    <a:lnTo>
                      <a:pt x="862" y="738"/>
                    </a:lnTo>
                    <a:lnTo>
                      <a:pt x="854" y="732"/>
                    </a:lnTo>
                    <a:lnTo>
                      <a:pt x="854" y="728"/>
                    </a:lnTo>
                    <a:lnTo>
                      <a:pt x="854" y="724"/>
                    </a:lnTo>
                    <a:lnTo>
                      <a:pt x="854" y="724"/>
                    </a:lnTo>
                    <a:lnTo>
                      <a:pt x="854" y="724"/>
                    </a:lnTo>
                    <a:lnTo>
                      <a:pt x="858" y="722"/>
                    </a:lnTo>
                    <a:lnTo>
                      <a:pt x="864" y="724"/>
                    </a:lnTo>
                    <a:lnTo>
                      <a:pt x="880" y="736"/>
                    </a:lnTo>
                    <a:lnTo>
                      <a:pt x="894" y="748"/>
                    </a:lnTo>
                    <a:lnTo>
                      <a:pt x="900" y="748"/>
                    </a:lnTo>
                    <a:lnTo>
                      <a:pt x="902" y="748"/>
                    </a:lnTo>
                    <a:lnTo>
                      <a:pt x="902" y="746"/>
                    </a:lnTo>
                    <a:lnTo>
                      <a:pt x="902" y="746"/>
                    </a:lnTo>
                    <a:lnTo>
                      <a:pt x="902" y="742"/>
                    </a:lnTo>
                    <a:lnTo>
                      <a:pt x="904" y="742"/>
                    </a:lnTo>
                    <a:lnTo>
                      <a:pt x="908" y="744"/>
                    </a:lnTo>
                    <a:lnTo>
                      <a:pt x="924" y="754"/>
                    </a:lnTo>
                    <a:lnTo>
                      <a:pt x="932" y="762"/>
                    </a:lnTo>
                    <a:lnTo>
                      <a:pt x="944" y="770"/>
                    </a:lnTo>
                    <a:lnTo>
                      <a:pt x="956" y="776"/>
                    </a:lnTo>
                    <a:lnTo>
                      <a:pt x="968" y="778"/>
                    </a:lnTo>
                    <a:lnTo>
                      <a:pt x="968" y="778"/>
                    </a:lnTo>
                    <a:lnTo>
                      <a:pt x="980" y="782"/>
                    </a:lnTo>
                    <a:lnTo>
                      <a:pt x="990" y="788"/>
                    </a:lnTo>
                    <a:lnTo>
                      <a:pt x="998" y="798"/>
                    </a:lnTo>
                    <a:lnTo>
                      <a:pt x="1004" y="806"/>
                    </a:lnTo>
                    <a:lnTo>
                      <a:pt x="1010" y="812"/>
                    </a:lnTo>
                    <a:lnTo>
                      <a:pt x="1012" y="814"/>
                    </a:lnTo>
                    <a:lnTo>
                      <a:pt x="1014" y="812"/>
                    </a:lnTo>
                    <a:lnTo>
                      <a:pt x="1012" y="802"/>
                    </a:lnTo>
                    <a:lnTo>
                      <a:pt x="1012" y="802"/>
                    </a:lnTo>
                    <a:lnTo>
                      <a:pt x="1012" y="792"/>
                    </a:lnTo>
                    <a:lnTo>
                      <a:pt x="1012" y="788"/>
                    </a:lnTo>
                    <a:lnTo>
                      <a:pt x="1014" y="788"/>
                    </a:lnTo>
                    <a:lnTo>
                      <a:pt x="1016" y="788"/>
                    </a:lnTo>
                    <a:lnTo>
                      <a:pt x="1018" y="788"/>
                    </a:lnTo>
                    <a:lnTo>
                      <a:pt x="1020" y="786"/>
                    </a:lnTo>
                    <a:lnTo>
                      <a:pt x="1020" y="780"/>
                    </a:lnTo>
                    <a:lnTo>
                      <a:pt x="1018" y="766"/>
                    </a:lnTo>
                    <a:lnTo>
                      <a:pt x="1018" y="766"/>
                    </a:lnTo>
                    <a:lnTo>
                      <a:pt x="1016" y="750"/>
                    </a:lnTo>
                    <a:lnTo>
                      <a:pt x="1018" y="752"/>
                    </a:lnTo>
                    <a:lnTo>
                      <a:pt x="1020" y="754"/>
                    </a:lnTo>
                    <a:lnTo>
                      <a:pt x="1022" y="758"/>
                    </a:lnTo>
                    <a:lnTo>
                      <a:pt x="1026" y="760"/>
                    </a:lnTo>
                    <a:lnTo>
                      <a:pt x="1028" y="756"/>
                    </a:lnTo>
                    <a:lnTo>
                      <a:pt x="1032" y="746"/>
                    </a:lnTo>
                    <a:lnTo>
                      <a:pt x="1032" y="746"/>
                    </a:lnTo>
                    <a:lnTo>
                      <a:pt x="1032" y="734"/>
                    </a:lnTo>
                    <a:lnTo>
                      <a:pt x="1030" y="728"/>
                    </a:lnTo>
                    <a:lnTo>
                      <a:pt x="1026" y="724"/>
                    </a:lnTo>
                    <a:lnTo>
                      <a:pt x="1022" y="724"/>
                    </a:lnTo>
                    <a:lnTo>
                      <a:pt x="1018" y="722"/>
                    </a:lnTo>
                    <a:lnTo>
                      <a:pt x="1014" y="722"/>
                    </a:lnTo>
                    <a:lnTo>
                      <a:pt x="1014" y="720"/>
                    </a:lnTo>
                    <a:lnTo>
                      <a:pt x="1018" y="714"/>
                    </a:lnTo>
                    <a:lnTo>
                      <a:pt x="1018" y="714"/>
                    </a:lnTo>
                    <a:lnTo>
                      <a:pt x="1022" y="708"/>
                    </a:lnTo>
                    <a:lnTo>
                      <a:pt x="1020" y="704"/>
                    </a:lnTo>
                    <a:lnTo>
                      <a:pt x="1016" y="702"/>
                    </a:lnTo>
                    <a:lnTo>
                      <a:pt x="1012" y="700"/>
                    </a:lnTo>
                    <a:lnTo>
                      <a:pt x="1006" y="700"/>
                    </a:lnTo>
                    <a:lnTo>
                      <a:pt x="1000" y="698"/>
                    </a:lnTo>
                    <a:lnTo>
                      <a:pt x="1000" y="694"/>
                    </a:lnTo>
                    <a:lnTo>
                      <a:pt x="1002" y="688"/>
                    </a:lnTo>
                    <a:lnTo>
                      <a:pt x="1002" y="688"/>
                    </a:lnTo>
                    <a:lnTo>
                      <a:pt x="1006" y="682"/>
                    </a:lnTo>
                    <a:lnTo>
                      <a:pt x="1010" y="676"/>
                    </a:lnTo>
                    <a:lnTo>
                      <a:pt x="1008" y="672"/>
                    </a:lnTo>
                    <a:lnTo>
                      <a:pt x="1006" y="668"/>
                    </a:lnTo>
                    <a:lnTo>
                      <a:pt x="1000" y="664"/>
                    </a:lnTo>
                    <a:lnTo>
                      <a:pt x="992" y="660"/>
                    </a:lnTo>
                    <a:lnTo>
                      <a:pt x="966" y="648"/>
                    </a:lnTo>
                    <a:lnTo>
                      <a:pt x="966" y="648"/>
                    </a:lnTo>
                    <a:lnTo>
                      <a:pt x="952" y="642"/>
                    </a:lnTo>
                    <a:lnTo>
                      <a:pt x="942" y="632"/>
                    </a:lnTo>
                    <a:lnTo>
                      <a:pt x="936" y="622"/>
                    </a:lnTo>
                    <a:lnTo>
                      <a:pt x="930" y="612"/>
                    </a:lnTo>
                    <a:lnTo>
                      <a:pt x="928" y="602"/>
                    </a:lnTo>
                    <a:lnTo>
                      <a:pt x="924" y="596"/>
                    </a:lnTo>
                    <a:lnTo>
                      <a:pt x="918" y="592"/>
                    </a:lnTo>
                    <a:lnTo>
                      <a:pt x="912" y="592"/>
                    </a:lnTo>
                    <a:lnTo>
                      <a:pt x="912" y="592"/>
                    </a:lnTo>
                    <a:lnTo>
                      <a:pt x="904" y="594"/>
                    </a:lnTo>
                    <a:lnTo>
                      <a:pt x="896" y="594"/>
                    </a:lnTo>
                    <a:lnTo>
                      <a:pt x="892" y="592"/>
                    </a:lnTo>
                    <a:lnTo>
                      <a:pt x="890" y="590"/>
                    </a:lnTo>
                    <a:lnTo>
                      <a:pt x="890" y="586"/>
                    </a:lnTo>
                    <a:lnTo>
                      <a:pt x="894" y="584"/>
                    </a:lnTo>
                    <a:lnTo>
                      <a:pt x="900" y="580"/>
                    </a:lnTo>
                    <a:lnTo>
                      <a:pt x="908" y="578"/>
                    </a:lnTo>
                    <a:lnTo>
                      <a:pt x="908" y="578"/>
                    </a:lnTo>
                    <a:lnTo>
                      <a:pt x="912" y="576"/>
                    </a:lnTo>
                    <a:lnTo>
                      <a:pt x="916" y="576"/>
                    </a:lnTo>
                    <a:lnTo>
                      <a:pt x="916" y="572"/>
                    </a:lnTo>
                    <a:lnTo>
                      <a:pt x="916" y="570"/>
                    </a:lnTo>
                    <a:lnTo>
                      <a:pt x="914" y="564"/>
                    </a:lnTo>
                    <a:lnTo>
                      <a:pt x="910" y="556"/>
                    </a:lnTo>
                    <a:lnTo>
                      <a:pt x="902" y="546"/>
                    </a:lnTo>
                    <a:lnTo>
                      <a:pt x="902" y="544"/>
                    </a:lnTo>
                    <a:lnTo>
                      <a:pt x="904" y="544"/>
                    </a:lnTo>
                    <a:lnTo>
                      <a:pt x="910" y="546"/>
                    </a:lnTo>
                    <a:lnTo>
                      <a:pt x="910" y="546"/>
                    </a:lnTo>
                    <a:lnTo>
                      <a:pt x="918" y="548"/>
                    </a:lnTo>
                    <a:lnTo>
                      <a:pt x="924" y="546"/>
                    </a:lnTo>
                    <a:lnTo>
                      <a:pt x="928" y="542"/>
                    </a:lnTo>
                    <a:lnTo>
                      <a:pt x="930" y="538"/>
                    </a:lnTo>
                    <a:lnTo>
                      <a:pt x="932" y="536"/>
                    </a:lnTo>
                    <a:lnTo>
                      <a:pt x="934" y="534"/>
                    </a:lnTo>
                    <a:lnTo>
                      <a:pt x="938" y="536"/>
                    </a:lnTo>
                    <a:lnTo>
                      <a:pt x="942" y="544"/>
                    </a:lnTo>
                    <a:lnTo>
                      <a:pt x="942" y="544"/>
                    </a:lnTo>
                    <a:lnTo>
                      <a:pt x="950" y="552"/>
                    </a:lnTo>
                    <a:lnTo>
                      <a:pt x="954" y="556"/>
                    </a:lnTo>
                    <a:lnTo>
                      <a:pt x="958" y="558"/>
                    </a:lnTo>
                    <a:lnTo>
                      <a:pt x="962" y="558"/>
                    </a:lnTo>
                    <a:lnTo>
                      <a:pt x="968" y="560"/>
                    </a:lnTo>
                    <a:lnTo>
                      <a:pt x="972" y="562"/>
                    </a:lnTo>
                    <a:lnTo>
                      <a:pt x="974" y="568"/>
                    </a:lnTo>
                    <a:lnTo>
                      <a:pt x="974" y="568"/>
                    </a:lnTo>
                    <a:lnTo>
                      <a:pt x="976" y="574"/>
                    </a:lnTo>
                    <a:lnTo>
                      <a:pt x="980" y="576"/>
                    </a:lnTo>
                    <a:lnTo>
                      <a:pt x="986" y="580"/>
                    </a:lnTo>
                    <a:lnTo>
                      <a:pt x="990" y="580"/>
                    </a:lnTo>
                    <a:lnTo>
                      <a:pt x="992" y="582"/>
                    </a:lnTo>
                    <a:lnTo>
                      <a:pt x="994" y="586"/>
                    </a:lnTo>
                    <a:lnTo>
                      <a:pt x="994" y="592"/>
                    </a:lnTo>
                    <a:lnTo>
                      <a:pt x="994" y="592"/>
                    </a:lnTo>
                    <a:lnTo>
                      <a:pt x="994" y="596"/>
                    </a:lnTo>
                    <a:lnTo>
                      <a:pt x="996" y="600"/>
                    </a:lnTo>
                    <a:lnTo>
                      <a:pt x="1008" y="614"/>
                    </a:lnTo>
                    <a:lnTo>
                      <a:pt x="1022" y="626"/>
                    </a:lnTo>
                    <a:lnTo>
                      <a:pt x="1040" y="638"/>
                    </a:lnTo>
                    <a:lnTo>
                      <a:pt x="1056" y="646"/>
                    </a:lnTo>
                    <a:lnTo>
                      <a:pt x="1064" y="648"/>
                    </a:lnTo>
                    <a:lnTo>
                      <a:pt x="1070" y="648"/>
                    </a:lnTo>
                    <a:lnTo>
                      <a:pt x="1074" y="646"/>
                    </a:lnTo>
                    <a:lnTo>
                      <a:pt x="1078" y="642"/>
                    </a:lnTo>
                    <a:lnTo>
                      <a:pt x="1080" y="636"/>
                    </a:lnTo>
                    <a:lnTo>
                      <a:pt x="1078" y="628"/>
                    </a:lnTo>
                    <a:lnTo>
                      <a:pt x="1078" y="628"/>
                    </a:lnTo>
                    <a:lnTo>
                      <a:pt x="1078" y="618"/>
                    </a:lnTo>
                    <a:lnTo>
                      <a:pt x="1078" y="612"/>
                    </a:lnTo>
                    <a:lnTo>
                      <a:pt x="1080" y="606"/>
                    </a:lnTo>
                    <a:lnTo>
                      <a:pt x="1082" y="602"/>
                    </a:lnTo>
                    <a:lnTo>
                      <a:pt x="1086" y="600"/>
                    </a:lnTo>
                    <a:lnTo>
                      <a:pt x="1092" y="598"/>
                    </a:lnTo>
                    <a:lnTo>
                      <a:pt x="1102" y="596"/>
                    </a:lnTo>
                    <a:lnTo>
                      <a:pt x="1118" y="598"/>
                    </a:lnTo>
                    <a:lnTo>
                      <a:pt x="1122" y="596"/>
                    </a:lnTo>
                    <a:lnTo>
                      <a:pt x="1122" y="596"/>
                    </a:lnTo>
                    <a:lnTo>
                      <a:pt x="1122" y="592"/>
                    </a:lnTo>
                    <a:lnTo>
                      <a:pt x="1122" y="588"/>
                    </a:lnTo>
                    <a:lnTo>
                      <a:pt x="1122" y="588"/>
                    </a:lnTo>
                    <a:lnTo>
                      <a:pt x="1118" y="582"/>
                    </a:lnTo>
                    <a:lnTo>
                      <a:pt x="1118" y="576"/>
                    </a:lnTo>
                    <a:lnTo>
                      <a:pt x="1120" y="574"/>
                    </a:lnTo>
                    <a:lnTo>
                      <a:pt x="1122" y="574"/>
                    </a:lnTo>
                    <a:lnTo>
                      <a:pt x="1128" y="570"/>
                    </a:lnTo>
                    <a:lnTo>
                      <a:pt x="1128" y="568"/>
                    </a:lnTo>
                    <a:lnTo>
                      <a:pt x="1126" y="564"/>
                    </a:lnTo>
                    <a:lnTo>
                      <a:pt x="1126" y="564"/>
                    </a:lnTo>
                    <a:lnTo>
                      <a:pt x="1126" y="560"/>
                    </a:lnTo>
                    <a:lnTo>
                      <a:pt x="1126" y="558"/>
                    </a:lnTo>
                    <a:lnTo>
                      <a:pt x="1130" y="554"/>
                    </a:lnTo>
                    <a:lnTo>
                      <a:pt x="1144" y="548"/>
                    </a:lnTo>
                    <a:lnTo>
                      <a:pt x="1150" y="544"/>
                    </a:lnTo>
                    <a:lnTo>
                      <a:pt x="1154" y="536"/>
                    </a:lnTo>
                    <a:lnTo>
                      <a:pt x="1156" y="532"/>
                    </a:lnTo>
                    <a:lnTo>
                      <a:pt x="1154" y="528"/>
                    </a:lnTo>
                    <a:lnTo>
                      <a:pt x="1148" y="514"/>
                    </a:lnTo>
                    <a:lnTo>
                      <a:pt x="1148" y="514"/>
                    </a:lnTo>
                    <a:close/>
                  </a:path>
                </a:pathLst>
              </a:custGeom>
              <a:grpFill/>
              <a:ln w="6350">
                <a:noFill/>
                <a:round/>
                <a:headEnd/>
                <a:tailEnd/>
              </a:ln>
            </p:spPr>
            <p:txBody>
              <a:bodyPr/>
              <a:lstStyle/>
              <a:p>
                <a:endParaRPr lang="en-US" b="1" dirty="0"/>
              </a:p>
            </p:txBody>
          </p:sp>
          <p:sp>
            <p:nvSpPr>
              <p:cNvPr id="147" name="Freeform 6089">
                <a:extLst>
                  <a:ext uri="{FF2B5EF4-FFF2-40B4-BE49-F238E27FC236}">
                    <a16:creationId xmlns:a16="http://schemas.microsoft.com/office/drawing/2014/main" id="{189FBBB5-D43D-4E5F-B246-F323F25DE013}"/>
                  </a:ext>
                </a:extLst>
              </p:cNvPr>
              <p:cNvSpPr>
                <a:spLocks/>
              </p:cNvSpPr>
              <p:nvPr/>
            </p:nvSpPr>
            <p:spPr bwMode="auto">
              <a:xfrm>
                <a:off x="2731770" y="1751013"/>
                <a:ext cx="20320" cy="15240"/>
              </a:xfrm>
              <a:custGeom>
                <a:avLst/>
                <a:gdLst/>
                <a:ahLst/>
                <a:cxnLst>
                  <a:cxn ang="0">
                    <a:pos x="6" y="0"/>
                  </a:cxn>
                  <a:cxn ang="0">
                    <a:pos x="6" y="0"/>
                  </a:cxn>
                  <a:cxn ang="0">
                    <a:pos x="2" y="4"/>
                  </a:cxn>
                  <a:cxn ang="0">
                    <a:pos x="0" y="8"/>
                  </a:cxn>
                  <a:cxn ang="0">
                    <a:pos x="2" y="12"/>
                  </a:cxn>
                  <a:cxn ang="0">
                    <a:pos x="8" y="18"/>
                  </a:cxn>
                  <a:cxn ang="0">
                    <a:pos x="14" y="22"/>
                  </a:cxn>
                  <a:cxn ang="0">
                    <a:pos x="20" y="24"/>
                  </a:cxn>
                  <a:cxn ang="0">
                    <a:pos x="26" y="24"/>
                  </a:cxn>
                  <a:cxn ang="0">
                    <a:pos x="30" y="22"/>
                  </a:cxn>
                  <a:cxn ang="0">
                    <a:pos x="30" y="22"/>
                  </a:cxn>
                  <a:cxn ang="0">
                    <a:pos x="32" y="16"/>
                  </a:cxn>
                  <a:cxn ang="0">
                    <a:pos x="32" y="12"/>
                  </a:cxn>
                  <a:cxn ang="0">
                    <a:pos x="32" y="8"/>
                  </a:cxn>
                  <a:cxn ang="0">
                    <a:pos x="28" y="4"/>
                  </a:cxn>
                  <a:cxn ang="0">
                    <a:pos x="24" y="2"/>
                  </a:cxn>
                  <a:cxn ang="0">
                    <a:pos x="20" y="0"/>
                  </a:cxn>
                  <a:cxn ang="0">
                    <a:pos x="14" y="0"/>
                  </a:cxn>
                  <a:cxn ang="0">
                    <a:pos x="6" y="0"/>
                  </a:cxn>
                  <a:cxn ang="0">
                    <a:pos x="6" y="0"/>
                  </a:cxn>
                </a:cxnLst>
                <a:rect l="0" t="0" r="r" b="b"/>
                <a:pathLst>
                  <a:path w="32" h="24">
                    <a:moveTo>
                      <a:pt x="6" y="0"/>
                    </a:moveTo>
                    <a:lnTo>
                      <a:pt x="6" y="0"/>
                    </a:lnTo>
                    <a:lnTo>
                      <a:pt x="2" y="4"/>
                    </a:lnTo>
                    <a:lnTo>
                      <a:pt x="0" y="8"/>
                    </a:lnTo>
                    <a:lnTo>
                      <a:pt x="2" y="12"/>
                    </a:lnTo>
                    <a:lnTo>
                      <a:pt x="8" y="18"/>
                    </a:lnTo>
                    <a:lnTo>
                      <a:pt x="14" y="22"/>
                    </a:lnTo>
                    <a:lnTo>
                      <a:pt x="20" y="24"/>
                    </a:lnTo>
                    <a:lnTo>
                      <a:pt x="26" y="24"/>
                    </a:lnTo>
                    <a:lnTo>
                      <a:pt x="30" y="22"/>
                    </a:lnTo>
                    <a:lnTo>
                      <a:pt x="30" y="22"/>
                    </a:lnTo>
                    <a:lnTo>
                      <a:pt x="32" y="16"/>
                    </a:lnTo>
                    <a:lnTo>
                      <a:pt x="32" y="12"/>
                    </a:lnTo>
                    <a:lnTo>
                      <a:pt x="32" y="8"/>
                    </a:lnTo>
                    <a:lnTo>
                      <a:pt x="28" y="4"/>
                    </a:lnTo>
                    <a:lnTo>
                      <a:pt x="24" y="2"/>
                    </a:lnTo>
                    <a:lnTo>
                      <a:pt x="20" y="0"/>
                    </a:lnTo>
                    <a:lnTo>
                      <a:pt x="14" y="0"/>
                    </a:lnTo>
                    <a:lnTo>
                      <a:pt x="6" y="0"/>
                    </a:lnTo>
                    <a:lnTo>
                      <a:pt x="6" y="0"/>
                    </a:lnTo>
                    <a:close/>
                  </a:path>
                </a:pathLst>
              </a:custGeom>
              <a:grpFill/>
              <a:ln w="6350">
                <a:noFill/>
                <a:round/>
                <a:headEnd/>
                <a:tailEnd/>
              </a:ln>
            </p:spPr>
            <p:txBody>
              <a:bodyPr/>
              <a:lstStyle/>
              <a:p>
                <a:endParaRPr lang="en-US" b="1" dirty="0"/>
              </a:p>
            </p:txBody>
          </p:sp>
          <p:sp>
            <p:nvSpPr>
              <p:cNvPr id="148" name="Freeform 6091">
                <a:extLst>
                  <a:ext uri="{FF2B5EF4-FFF2-40B4-BE49-F238E27FC236}">
                    <a16:creationId xmlns:a16="http://schemas.microsoft.com/office/drawing/2014/main" id="{8198667A-B0AD-4B4A-87C9-95E14125C8BB}"/>
                  </a:ext>
                </a:extLst>
              </p:cNvPr>
              <p:cNvSpPr>
                <a:spLocks/>
              </p:cNvSpPr>
              <p:nvPr/>
            </p:nvSpPr>
            <p:spPr bwMode="auto">
              <a:xfrm>
                <a:off x="2656840" y="1799273"/>
                <a:ext cx="13970" cy="15240"/>
              </a:xfrm>
              <a:custGeom>
                <a:avLst/>
                <a:gdLst/>
                <a:ahLst/>
                <a:cxnLst>
                  <a:cxn ang="0">
                    <a:pos x="4" y="24"/>
                  </a:cxn>
                  <a:cxn ang="0">
                    <a:pos x="4" y="24"/>
                  </a:cxn>
                  <a:cxn ang="0">
                    <a:pos x="12" y="22"/>
                  </a:cxn>
                  <a:cxn ang="0">
                    <a:pos x="20" y="16"/>
                  </a:cxn>
                  <a:cxn ang="0">
                    <a:pos x="22" y="12"/>
                  </a:cxn>
                  <a:cxn ang="0">
                    <a:pos x="22" y="10"/>
                  </a:cxn>
                  <a:cxn ang="0">
                    <a:pos x="22" y="6"/>
                  </a:cxn>
                  <a:cxn ang="0">
                    <a:pos x="18" y="2"/>
                  </a:cxn>
                  <a:cxn ang="0">
                    <a:pos x="18" y="2"/>
                  </a:cxn>
                  <a:cxn ang="0">
                    <a:pos x="14" y="0"/>
                  </a:cxn>
                  <a:cxn ang="0">
                    <a:pos x="10" y="2"/>
                  </a:cxn>
                  <a:cxn ang="0">
                    <a:pos x="6" y="4"/>
                  </a:cxn>
                  <a:cxn ang="0">
                    <a:pos x="2" y="10"/>
                  </a:cxn>
                  <a:cxn ang="0">
                    <a:pos x="0" y="14"/>
                  </a:cxn>
                  <a:cxn ang="0">
                    <a:pos x="0" y="18"/>
                  </a:cxn>
                  <a:cxn ang="0">
                    <a:pos x="2" y="22"/>
                  </a:cxn>
                  <a:cxn ang="0">
                    <a:pos x="4" y="24"/>
                  </a:cxn>
                  <a:cxn ang="0">
                    <a:pos x="4" y="24"/>
                  </a:cxn>
                </a:cxnLst>
                <a:rect l="0" t="0" r="r" b="b"/>
                <a:pathLst>
                  <a:path w="22" h="24">
                    <a:moveTo>
                      <a:pt x="4" y="24"/>
                    </a:moveTo>
                    <a:lnTo>
                      <a:pt x="4" y="24"/>
                    </a:lnTo>
                    <a:lnTo>
                      <a:pt x="12" y="22"/>
                    </a:lnTo>
                    <a:lnTo>
                      <a:pt x="20" y="16"/>
                    </a:lnTo>
                    <a:lnTo>
                      <a:pt x="22" y="12"/>
                    </a:lnTo>
                    <a:lnTo>
                      <a:pt x="22" y="10"/>
                    </a:lnTo>
                    <a:lnTo>
                      <a:pt x="22" y="6"/>
                    </a:lnTo>
                    <a:lnTo>
                      <a:pt x="18" y="2"/>
                    </a:lnTo>
                    <a:lnTo>
                      <a:pt x="18" y="2"/>
                    </a:lnTo>
                    <a:lnTo>
                      <a:pt x="14" y="0"/>
                    </a:lnTo>
                    <a:lnTo>
                      <a:pt x="10" y="2"/>
                    </a:lnTo>
                    <a:lnTo>
                      <a:pt x="6" y="4"/>
                    </a:lnTo>
                    <a:lnTo>
                      <a:pt x="2" y="10"/>
                    </a:lnTo>
                    <a:lnTo>
                      <a:pt x="0" y="14"/>
                    </a:lnTo>
                    <a:lnTo>
                      <a:pt x="0" y="18"/>
                    </a:lnTo>
                    <a:lnTo>
                      <a:pt x="2" y="22"/>
                    </a:lnTo>
                    <a:lnTo>
                      <a:pt x="4" y="24"/>
                    </a:lnTo>
                    <a:lnTo>
                      <a:pt x="4" y="24"/>
                    </a:lnTo>
                    <a:close/>
                  </a:path>
                </a:pathLst>
              </a:custGeom>
              <a:grpFill/>
              <a:ln w="6350">
                <a:noFill/>
                <a:round/>
                <a:headEnd/>
                <a:tailEnd/>
              </a:ln>
            </p:spPr>
            <p:txBody>
              <a:bodyPr/>
              <a:lstStyle/>
              <a:p>
                <a:endParaRPr lang="en-US" b="1" dirty="0"/>
              </a:p>
            </p:txBody>
          </p:sp>
          <p:sp>
            <p:nvSpPr>
              <p:cNvPr id="149" name="Freeform 6092">
                <a:extLst>
                  <a:ext uri="{FF2B5EF4-FFF2-40B4-BE49-F238E27FC236}">
                    <a16:creationId xmlns:a16="http://schemas.microsoft.com/office/drawing/2014/main" id="{7C1EF0F2-FD8A-4F76-A67A-81CE8C9341EA}"/>
                  </a:ext>
                </a:extLst>
              </p:cNvPr>
              <p:cNvSpPr>
                <a:spLocks/>
              </p:cNvSpPr>
              <p:nvPr/>
            </p:nvSpPr>
            <p:spPr bwMode="auto">
              <a:xfrm>
                <a:off x="2352040" y="1724343"/>
                <a:ext cx="22860" cy="34290"/>
              </a:xfrm>
              <a:custGeom>
                <a:avLst/>
                <a:gdLst/>
                <a:ahLst/>
                <a:cxnLst>
                  <a:cxn ang="0">
                    <a:pos x="20" y="54"/>
                  </a:cxn>
                  <a:cxn ang="0">
                    <a:pos x="20" y="54"/>
                  </a:cxn>
                  <a:cxn ang="0">
                    <a:pos x="26" y="50"/>
                  </a:cxn>
                  <a:cxn ang="0">
                    <a:pos x="30" y="42"/>
                  </a:cxn>
                  <a:cxn ang="0">
                    <a:pos x="34" y="32"/>
                  </a:cxn>
                  <a:cxn ang="0">
                    <a:pos x="36" y="22"/>
                  </a:cxn>
                  <a:cxn ang="0">
                    <a:pos x="36" y="12"/>
                  </a:cxn>
                  <a:cxn ang="0">
                    <a:pos x="34" y="4"/>
                  </a:cxn>
                  <a:cxn ang="0">
                    <a:pos x="32" y="2"/>
                  </a:cxn>
                  <a:cxn ang="0">
                    <a:pos x="28" y="0"/>
                  </a:cxn>
                  <a:cxn ang="0">
                    <a:pos x="24" y="0"/>
                  </a:cxn>
                  <a:cxn ang="0">
                    <a:pos x="18" y="0"/>
                  </a:cxn>
                  <a:cxn ang="0">
                    <a:pos x="18" y="0"/>
                  </a:cxn>
                  <a:cxn ang="0">
                    <a:pos x="14" y="2"/>
                  </a:cxn>
                  <a:cxn ang="0">
                    <a:pos x="8" y="6"/>
                  </a:cxn>
                  <a:cxn ang="0">
                    <a:pos x="4" y="12"/>
                  </a:cxn>
                  <a:cxn ang="0">
                    <a:pos x="0" y="22"/>
                  </a:cxn>
                  <a:cxn ang="0">
                    <a:pos x="2" y="32"/>
                  </a:cxn>
                  <a:cxn ang="0">
                    <a:pos x="4" y="40"/>
                  </a:cxn>
                  <a:cxn ang="0">
                    <a:pos x="8" y="48"/>
                  </a:cxn>
                  <a:cxn ang="0">
                    <a:pos x="14" y="52"/>
                  </a:cxn>
                  <a:cxn ang="0">
                    <a:pos x="20" y="54"/>
                  </a:cxn>
                  <a:cxn ang="0">
                    <a:pos x="20" y="54"/>
                  </a:cxn>
                </a:cxnLst>
                <a:rect l="0" t="0" r="r" b="b"/>
                <a:pathLst>
                  <a:path w="36" h="54">
                    <a:moveTo>
                      <a:pt x="20" y="54"/>
                    </a:moveTo>
                    <a:lnTo>
                      <a:pt x="20" y="54"/>
                    </a:lnTo>
                    <a:lnTo>
                      <a:pt x="26" y="50"/>
                    </a:lnTo>
                    <a:lnTo>
                      <a:pt x="30" y="42"/>
                    </a:lnTo>
                    <a:lnTo>
                      <a:pt x="34" y="32"/>
                    </a:lnTo>
                    <a:lnTo>
                      <a:pt x="36" y="22"/>
                    </a:lnTo>
                    <a:lnTo>
                      <a:pt x="36" y="12"/>
                    </a:lnTo>
                    <a:lnTo>
                      <a:pt x="34" y="4"/>
                    </a:lnTo>
                    <a:lnTo>
                      <a:pt x="32" y="2"/>
                    </a:lnTo>
                    <a:lnTo>
                      <a:pt x="28" y="0"/>
                    </a:lnTo>
                    <a:lnTo>
                      <a:pt x="24" y="0"/>
                    </a:lnTo>
                    <a:lnTo>
                      <a:pt x="18" y="0"/>
                    </a:lnTo>
                    <a:lnTo>
                      <a:pt x="18" y="0"/>
                    </a:lnTo>
                    <a:lnTo>
                      <a:pt x="14" y="2"/>
                    </a:lnTo>
                    <a:lnTo>
                      <a:pt x="8" y="6"/>
                    </a:lnTo>
                    <a:lnTo>
                      <a:pt x="4" y="12"/>
                    </a:lnTo>
                    <a:lnTo>
                      <a:pt x="0" y="22"/>
                    </a:lnTo>
                    <a:lnTo>
                      <a:pt x="2" y="32"/>
                    </a:lnTo>
                    <a:lnTo>
                      <a:pt x="4" y="40"/>
                    </a:lnTo>
                    <a:lnTo>
                      <a:pt x="8" y="48"/>
                    </a:lnTo>
                    <a:lnTo>
                      <a:pt x="14" y="52"/>
                    </a:lnTo>
                    <a:lnTo>
                      <a:pt x="20" y="54"/>
                    </a:lnTo>
                    <a:lnTo>
                      <a:pt x="20" y="54"/>
                    </a:lnTo>
                    <a:close/>
                  </a:path>
                </a:pathLst>
              </a:custGeom>
              <a:grpFill/>
              <a:ln w="6350">
                <a:noFill/>
                <a:round/>
                <a:headEnd/>
                <a:tailEnd/>
              </a:ln>
            </p:spPr>
            <p:txBody>
              <a:bodyPr/>
              <a:lstStyle/>
              <a:p>
                <a:endParaRPr lang="en-US" b="1" dirty="0"/>
              </a:p>
            </p:txBody>
          </p:sp>
          <p:sp>
            <p:nvSpPr>
              <p:cNvPr id="150" name="Freeform 6094">
                <a:extLst>
                  <a:ext uri="{FF2B5EF4-FFF2-40B4-BE49-F238E27FC236}">
                    <a16:creationId xmlns:a16="http://schemas.microsoft.com/office/drawing/2014/main" id="{8361C609-EAB7-4E76-9D01-8FD8CCDEDAAC}"/>
                  </a:ext>
                </a:extLst>
              </p:cNvPr>
              <p:cNvSpPr>
                <a:spLocks/>
              </p:cNvSpPr>
              <p:nvPr/>
            </p:nvSpPr>
            <p:spPr bwMode="auto">
              <a:xfrm>
                <a:off x="2428240" y="1463993"/>
                <a:ext cx="59690" cy="48260"/>
              </a:xfrm>
              <a:custGeom>
                <a:avLst/>
                <a:gdLst/>
                <a:ahLst/>
                <a:cxnLst>
                  <a:cxn ang="0">
                    <a:pos x="8" y="26"/>
                  </a:cxn>
                  <a:cxn ang="0">
                    <a:pos x="8" y="26"/>
                  </a:cxn>
                  <a:cxn ang="0">
                    <a:pos x="4" y="36"/>
                  </a:cxn>
                  <a:cxn ang="0">
                    <a:pos x="0" y="46"/>
                  </a:cxn>
                  <a:cxn ang="0">
                    <a:pos x="0" y="56"/>
                  </a:cxn>
                  <a:cxn ang="0">
                    <a:pos x="2" y="64"/>
                  </a:cxn>
                  <a:cxn ang="0">
                    <a:pos x="8" y="70"/>
                  </a:cxn>
                  <a:cxn ang="0">
                    <a:pos x="18" y="74"/>
                  </a:cxn>
                  <a:cxn ang="0">
                    <a:pos x="34" y="76"/>
                  </a:cxn>
                  <a:cxn ang="0">
                    <a:pos x="54" y="76"/>
                  </a:cxn>
                  <a:cxn ang="0">
                    <a:pos x="54" y="76"/>
                  </a:cxn>
                  <a:cxn ang="0">
                    <a:pos x="72" y="74"/>
                  </a:cxn>
                  <a:cxn ang="0">
                    <a:pos x="84" y="70"/>
                  </a:cxn>
                  <a:cxn ang="0">
                    <a:pos x="90" y="64"/>
                  </a:cxn>
                  <a:cxn ang="0">
                    <a:pos x="94" y="58"/>
                  </a:cxn>
                  <a:cxn ang="0">
                    <a:pos x="92" y="50"/>
                  </a:cxn>
                  <a:cxn ang="0">
                    <a:pos x="92" y="40"/>
                  </a:cxn>
                  <a:cxn ang="0">
                    <a:pos x="90" y="32"/>
                  </a:cxn>
                  <a:cxn ang="0">
                    <a:pos x="92" y="22"/>
                  </a:cxn>
                  <a:cxn ang="0">
                    <a:pos x="92" y="22"/>
                  </a:cxn>
                  <a:cxn ang="0">
                    <a:pos x="92" y="18"/>
                  </a:cxn>
                  <a:cxn ang="0">
                    <a:pos x="90" y="14"/>
                  </a:cxn>
                  <a:cxn ang="0">
                    <a:pos x="88" y="10"/>
                  </a:cxn>
                  <a:cxn ang="0">
                    <a:pos x="84" y="6"/>
                  </a:cxn>
                  <a:cxn ang="0">
                    <a:pos x="74" y="2"/>
                  </a:cxn>
                  <a:cxn ang="0">
                    <a:pos x="60" y="0"/>
                  </a:cxn>
                  <a:cxn ang="0">
                    <a:pos x="46" y="2"/>
                  </a:cxn>
                  <a:cxn ang="0">
                    <a:pos x="32" y="6"/>
                  </a:cxn>
                  <a:cxn ang="0">
                    <a:pos x="18" y="14"/>
                  </a:cxn>
                  <a:cxn ang="0">
                    <a:pos x="14" y="20"/>
                  </a:cxn>
                  <a:cxn ang="0">
                    <a:pos x="8" y="26"/>
                  </a:cxn>
                  <a:cxn ang="0">
                    <a:pos x="8" y="26"/>
                  </a:cxn>
                </a:cxnLst>
                <a:rect l="0" t="0" r="r" b="b"/>
                <a:pathLst>
                  <a:path w="94" h="76">
                    <a:moveTo>
                      <a:pt x="8" y="26"/>
                    </a:moveTo>
                    <a:lnTo>
                      <a:pt x="8" y="26"/>
                    </a:lnTo>
                    <a:lnTo>
                      <a:pt x="4" y="36"/>
                    </a:lnTo>
                    <a:lnTo>
                      <a:pt x="0" y="46"/>
                    </a:lnTo>
                    <a:lnTo>
                      <a:pt x="0" y="56"/>
                    </a:lnTo>
                    <a:lnTo>
                      <a:pt x="2" y="64"/>
                    </a:lnTo>
                    <a:lnTo>
                      <a:pt x="8" y="70"/>
                    </a:lnTo>
                    <a:lnTo>
                      <a:pt x="18" y="74"/>
                    </a:lnTo>
                    <a:lnTo>
                      <a:pt x="34" y="76"/>
                    </a:lnTo>
                    <a:lnTo>
                      <a:pt x="54" y="76"/>
                    </a:lnTo>
                    <a:lnTo>
                      <a:pt x="54" y="76"/>
                    </a:lnTo>
                    <a:lnTo>
                      <a:pt x="72" y="74"/>
                    </a:lnTo>
                    <a:lnTo>
                      <a:pt x="84" y="70"/>
                    </a:lnTo>
                    <a:lnTo>
                      <a:pt x="90" y="64"/>
                    </a:lnTo>
                    <a:lnTo>
                      <a:pt x="94" y="58"/>
                    </a:lnTo>
                    <a:lnTo>
                      <a:pt x="92" y="50"/>
                    </a:lnTo>
                    <a:lnTo>
                      <a:pt x="92" y="40"/>
                    </a:lnTo>
                    <a:lnTo>
                      <a:pt x="90" y="32"/>
                    </a:lnTo>
                    <a:lnTo>
                      <a:pt x="92" y="22"/>
                    </a:lnTo>
                    <a:lnTo>
                      <a:pt x="92" y="22"/>
                    </a:lnTo>
                    <a:lnTo>
                      <a:pt x="92" y="18"/>
                    </a:lnTo>
                    <a:lnTo>
                      <a:pt x="90" y="14"/>
                    </a:lnTo>
                    <a:lnTo>
                      <a:pt x="88" y="10"/>
                    </a:lnTo>
                    <a:lnTo>
                      <a:pt x="84" y="6"/>
                    </a:lnTo>
                    <a:lnTo>
                      <a:pt x="74" y="2"/>
                    </a:lnTo>
                    <a:lnTo>
                      <a:pt x="60" y="0"/>
                    </a:lnTo>
                    <a:lnTo>
                      <a:pt x="46" y="2"/>
                    </a:lnTo>
                    <a:lnTo>
                      <a:pt x="32" y="6"/>
                    </a:lnTo>
                    <a:lnTo>
                      <a:pt x="18" y="14"/>
                    </a:lnTo>
                    <a:lnTo>
                      <a:pt x="14" y="20"/>
                    </a:lnTo>
                    <a:lnTo>
                      <a:pt x="8" y="26"/>
                    </a:lnTo>
                    <a:lnTo>
                      <a:pt x="8" y="26"/>
                    </a:lnTo>
                    <a:close/>
                  </a:path>
                </a:pathLst>
              </a:custGeom>
              <a:grpFill/>
              <a:ln w="6350">
                <a:noFill/>
                <a:round/>
                <a:headEnd/>
                <a:tailEnd/>
              </a:ln>
            </p:spPr>
            <p:txBody>
              <a:bodyPr/>
              <a:lstStyle/>
              <a:p>
                <a:endParaRPr lang="en-US" b="1" dirty="0"/>
              </a:p>
            </p:txBody>
          </p:sp>
          <p:sp>
            <p:nvSpPr>
              <p:cNvPr id="151" name="Freeform 6098">
                <a:extLst>
                  <a:ext uri="{FF2B5EF4-FFF2-40B4-BE49-F238E27FC236}">
                    <a16:creationId xmlns:a16="http://schemas.microsoft.com/office/drawing/2014/main" id="{9F9FF284-5D5F-4A6B-AA06-F5AB04A9EE25}"/>
                  </a:ext>
                </a:extLst>
              </p:cNvPr>
              <p:cNvSpPr>
                <a:spLocks/>
              </p:cNvSpPr>
              <p:nvPr/>
            </p:nvSpPr>
            <p:spPr bwMode="auto">
              <a:xfrm>
                <a:off x="1668780" y="1211263"/>
                <a:ext cx="63500" cy="43180"/>
              </a:xfrm>
              <a:custGeom>
                <a:avLst/>
                <a:gdLst/>
                <a:ahLst/>
                <a:cxnLst>
                  <a:cxn ang="0">
                    <a:pos x="46" y="2"/>
                  </a:cxn>
                  <a:cxn ang="0">
                    <a:pos x="46" y="2"/>
                  </a:cxn>
                  <a:cxn ang="0">
                    <a:pos x="32" y="4"/>
                  </a:cxn>
                  <a:cxn ang="0">
                    <a:pos x="20" y="6"/>
                  </a:cxn>
                  <a:cxn ang="0">
                    <a:pos x="10" y="10"/>
                  </a:cxn>
                  <a:cxn ang="0">
                    <a:pos x="4" y="12"/>
                  </a:cxn>
                  <a:cxn ang="0">
                    <a:pos x="0" y="16"/>
                  </a:cxn>
                  <a:cxn ang="0">
                    <a:pos x="0" y="20"/>
                  </a:cxn>
                  <a:cxn ang="0">
                    <a:pos x="2" y="22"/>
                  </a:cxn>
                  <a:cxn ang="0">
                    <a:pos x="8" y="24"/>
                  </a:cxn>
                  <a:cxn ang="0">
                    <a:pos x="8" y="24"/>
                  </a:cxn>
                  <a:cxn ang="0">
                    <a:pos x="20" y="28"/>
                  </a:cxn>
                  <a:cxn ang="0">
                    <a:pos x="28" y="32"/>
                  </a:cxn>
                  <a:cxn ang="0">
                    <a:pos x="32" y="36"/>
                  </a:cxn>
                  <a:cxn ang="0">
                    <a:pos x="34" y="40"/>
                  </a:cxn>
                  <a:cxn ang="0">
                    <a:pos x="34" y="40"/>
                  </a:cxn>
                  <a:cxn ang="0">
                    <a:pos x="38" y="46"/>
                  </a:cxn>
                  <a:cxn ang="0">
                    <a:pos x="44" y="50"/>
                  </a:cxn>
                  <a:cxn ang="0">
                    <a:pos x="54" y="56"/>
                  </a:cxn>
                  <a:cxn ang="0">
                    <a:pos x="64" y="66"/>
                  </a:cxn>
                  <a:cxn ang="0">
                    <a:pos x="64" y="66"/>
                  </a:cxn>
                  <a:cxn ang="0">
                    <a:pos x="68" y="68"/>
                  </a:cxn>
                  <a:cxn ang="0">
                    <a:pos x="70" y="68"/>
                  </a:cxn>
                  <a:cxn ang="0">
                    <a:pos x="70" y="66"/>
                  </a:cxn>
                  <a:cxn ang="0">
                    <a:pos x="70" y="66"/>
                  </a:cxn>
                  <a:cxn ang="0">
                    <a:pos x="70" y="62"/>
                  </a:cxn>
                  <a:cxn ang="0">
                    <a:pos x="74" y="60"/>
                  </a:cxn>
                  <a:cxn ang="0">
                    <a:pos x="80" y="56"/>
                  </a:cxn>
                  <a:cxn ang="0">
                    <a:pos x="86" y="48"/>
                  </a:cxn>
                  <a:cxn ang="0">
                    <a:pos x="86" y="48"/>
                  </a:cxn>
                  <a:cxn ang="0">
                    <a:pos x="100" y="26"/>
                  </a:cxn>
                  <a:cxn ang="0">
                    <a:pos x="100" y="20"/>
                  </a:cxn>
                  <a:cxn ang="0">
                    <a:pos x="100" y="16"/>
                  </a:cxn>
                  <a:cxn ang="0">
                    <a:pos x="98" y="14"/>
                  </a:cxn>
                  <a:cxn ang="0">
                    <a:pos x="94" y="10"/>
                  </a:cxn>
                  <a:cxn ang="0">
                    <a:pos x="94" y="10"/>
                  </a:cxn>
                  <a:cxn ang="0">
                    <a:pos x="86" y="6"/>
                  </a:cxn>
                  <a:cxn ang="0">
                    <a:pos x="80" y="2"/>
                  </a:cxn>
                  <a:cxn ang="0">
                    <a:pos x="70" y="0"/>
                  </a:cxn>
                  <a:cxn ang="0">
                    <a:pos x="46" y="2"/>
                  </a:cxn>
                  <a:cxn ang="0">
                    <a:pos x="46" y="2"/>
                  </a:cxn>
                </a:cxnLst>
                <a:rect l="0" t="0" r="r" b="b"/>
                <a:pathLst>
                  <a:path w="100" h="68">
                    <a:moveTo>
                      <a:pt x="46" y="2"/>
                    </a:moveTo>
                    <a:lnTo>
                      <a:pt x="46" y="2"/>
                    </a:lnTo>
                    <a:lnTo>
                      <a:pt x="32" y="4"/>
                    </a:lnTo>
                    <a:lnTo>
                      <a:pt x="20" y="6"/>
                    </a:lnTo>
                    <a:lnTo>
                      <a:pt x="10" y="10"/>
                    </a:lnTo>
                    <a:lnTo>
                      <a:pt x="4" y="12"/>
                    </a:lnTo>
                    <a:lnTo>
                      <a:pt x="0" y="16"/>
                    </a:lnTo>
                    <a:lnTo>
                      <a:pt x="0" y="20"/>
                    </a:lnTo>
                    <a:lnTo>
                      <a:pt x="2" y="22"/>
                    </a:lnTo>
                    <a:lnTo>
                      <a:pt x="8" y="24"/>
                    </a:lnTo>
                    <a:lnTo>
                      <a:pt x="8" y="24"/>
                    </a:lnTo>
                    <a:lnTo>
                      <a:pt x="20" y="28"/>
                    </a:lnTo>
                    <a:lnTo>
                      <a:pt x="28" y="32"/>
                    </a:lnTo>
                    <a:lnTo>
                      <a:pt x="32" y="36"/>
                    </a:lnTo>
                    <a:lnTo>
                      <a:pt x="34" y="40"/>
                    </a:lnTo>
                    <a:lnTo>
                      <a:pt x="34" y="40"/>
                    </a:lnTo>
                    <a:lnTo>
                      <a:pt x="38" y="46"/>
                    </a:lnTo>
                    <a:lnTo>
                      <a:pt x="44" y="50"/>
                    </a:lnTo>
                    <a:lnTo>
                      <a:pt x="54" y="56"/>
                    </a:lnTo>
                    <a:lnTo>
                      <a:pt x="64" y="66"/>
                    </a:lnTo>
                    <a:lnTo>
                      <a:pt x="64" y="66"/>
                    </a:lnTo>
                    <a:lnTo>
                      <a:pt x="68" y="68"/>
                    </a:lnTo>
                    <a:lnTo>
                      <a:pt x="70" y="68"/>
                    </a:lnTo>
                    <a:lnTo>
                      <a:pt x="70" y="66"/>
                    </a:lnTo>
                    <a:lnTo>
                      <a:pt x="70" y="66"/>
                    </a:lnTo>
                    <a:lnTo>
                      <a:pt x="70" y="62"/>
                    </a:lnTo>
                    <a:lnTo>
                      <a:pt x="74" y="60"/>
                    </a:lnTo>
                    <a:lnTo>
                      <a:pt x="80" y="56"/>
                    </a:lnTo>
                    <a:lnTo>
                      <a:pt x="86" y="48"/>
                    </a:lnTo>
                    <a:lnTo>
                      <a:pt x="86" y="48"/>
                    </a:lnTo>
                    <a:lnTo>
                      <a:pt x="100" y="26"/>
                    </a:lnTo>
                    <a:lnTo>
                      <a:pt x="100" y="20"/>
                    </a:lnTo>
                    <a:lnTo>
                      <a:pt x="100" y="16"/>
                    </a:lnTo>
                    <a:lnTo>
                      <a:pt x="98" y="14"/>
                    </a:lnTo>
                    <a:lnTo>
                      <a:pt x="94" y="10"/>
                    </a:lnTo>
                    <a:lnTo>
                      <a:pt x="94" y="10"/>
                    </a:lnTo>
                    <a:lnTo>
                      <a:pt x="86" y="6"/>
                    </a:lnTo>
                    <a:lnTo>
                      <a:pt x="80" y="2"/>
                    </a:lnTo>
                    <a:lnTo>
                      <a:pt x="70" y="0"/>
                    </a:lnTo>
                    <a:lnTo>
                      <a:pt x="46" y="2"/>
                    </a:lnTo>
                    <a:lnTo>
                      <a:pt x="46" y="2"/>
                    </a:lnTo>
                    <a:close/>
                  </a:path>
                </a:pathLst>
              </a:custGeom>
              <a:grpFill/>
              <a:ln w="6350">
                <a:noFill/>
                <a:round/>
                <a:headEnd/>
                <a:tailEnd/>
              </a:ln>
            </p:spPr>
            <p:txBody>
              <a:bodyPr/>
              <a:lstStyle/>
              <a:p>
                <a:endParaRPr lang="en-US" b="1" dirty="0"/>
              </a:p>
            </p:txBody>
          </p:sp>
          <p:sp>
            <p:nvSpPr>
              <p:cNvPr id="152" name="Freeform 6099">
                <a:extLst>
                  <a:ext uri="{FF2B5EF4-FFF2-40B4-BE49-F238E27FC236}">
                    <a16:creationId xmlns:a16="http://schemas.microsoft.com/office/drawing/2014/main" id="{81B0C9C4-E4DB-4F57-BCDB-65D3A858B2DD}"/>
                  </a:ext>
                </a:extLst>
              </p:cNvPr>
              <p:cNvSpPr>
                <a:spLocks/>
              </p:cNvSpPr>
              <p:nvPr/>
            </p:nvSpPr>
            <p:spPr bwMode="auto">
              <a:xfrm>
                <a:off x="1733550" y="1088073"/>
                <a:ext cx="48260" cy="10160"/>
              </a:xfrm>
              <a:custGeom>
                <a:avLst/>
                <a:gdLst/>
                <a:ahLst/>
                <a:cxnLst>
                  <a:cxn ang="0">
                    <a:pos x="76" y="2"/>
                  </a:cxn>
                  <a:cxn ang="0">
                    <a:pos x="76" y="2"/>
                  </a:cxn>
                  <a:cxn ang="0">
                    <a:pos x="68" y="0"/>
                  </a:cxn>
                  <a:cxn ang="0">
                    <a:pos x="56" y="0"/>
                  </a:cxn>
                  <a:cxn ang="0">
                    <a:pos x="30" y="2"/>
                  </a:cxn>
                  <a:cxn ang="0">
                    <a:pos x="16" y="6"/>
                  </a:cxn>
                  <a:cxn ang="0">
                    <a:pos x="6" y="8"/>
                  </a:cxn>
                  <a:cxn ang="0">
                    <a:pos x="0" y="12"/>
                  </a:cxn>
                  <a:cxn ang="0">
                    <a:pos x="0" y="14"/>
                  </a:cxn>
                  <a:cxn ang="0">
                    <a:pos x="2" y="16"/>
                  </a:cxn>
                  <a:cxn ang="0">
                    <a:pos x="2" y="16"/>
                  </a:cxn>
                  <a:cxn ang="0">
                    <a:pos x="8" y="16"/>
                  </a:cxn>
                  <a:cxn ang="0">
                    <a:pos x="20" y="16"/>
                  </a:cxn>
                  <a:cxn ang="0">
                    <a:pos x="48" y="14"/>
                  </a:cxn>
                  <a:cxn ang="0">
                    <a:pos x="70" y="8"/>
                  </a:cxn>
                  <a:cxn ang="0">
                    <a:pos x="76" y="4"/>
                  </a:cxn>
                  <a:cxn ang="0">
                    <a:pos x="76" y="2"/>
                  </a:cxn>
                  <a:cxn ang="0">
                    <a:pos x="76" y="2"/>
                  </a:cxn>
                  <a:cxn ang="0">
                    <a:pos x="76" y="2"/>
                  </a:cxn>
                </a:cxnLst>
                <a:rect l="0" t="0" r="r" b="b"/>
                <a:pathLst>
                  <a:path w="76" h="16">
                    <a:moveTo>
                      <a:pt x="76" y="2"/>
                    </a:moveTo>
                    <a:lnTo>
                      <a:pt x="76" y="2"/>
                    </a:lnTo>
                    <a:lnTo>
                      <a:pt x="68" y="0"/>
                    </a:lnTo>
                    <a:lnTo>
                      <a:pt x="56" y="0"/>
                    </a:lnTo>
                    <a:lnTo>
                      <a:pt x="30" y="2"/>
                    </a:lnTo>
                    <a:lnTo>
                      <a:pt x="16" y="6"/>
                    </a:lnTo>
                    <a:lnTo>
                      <a:pt x="6" y="8"/>
                    </a:lnTo>
                    <a:lnTo>
                      <a:pt x="0" y="12"/>
                    </a:lnTo>
                    <a:lnTo>
                      <a:pt x="0" y="14"/>
                    </a:lnTo>
                    <a:lnTo>
                      <a:pt x="2" y="16"/>
                    </a:lnTo>
                    <a:lnTo>
                      <a:pt x="2" y="16"/>
                    </a:lnTo>
                    <a:lnTo>
                      <a:pt x="8" y="16"/>
                    </a:lnTo>
                    <a:lnTo>
                      <a:pt x="20" y="16"/>
                    </a:lnTo>
                    <a:lnTo>
                      <a:pt x="48" y="14"/>
                    </a:lnTo>
                    <a:lnTo>
                      <a:pt x="70" y="8"/>
                    </a:lnTo>
                    <a:lnTo>
                      <a:pt x="76" y="4"/>
                    </a:lnTo>
                    <a:lnTo>
                      <a:pt x="76" y="2"/>
                    </a:lnTo>
                    <a:lnTo>
                      <a:pt x="76" y="2"/>
                    </a:lnTo>
                    <a:lnTo>
                      <a:pt x="76" y="2"/>
                    </a:lnTo>
                    <a:close/>
                  </a:path>
                </a:pathLst>
              </a:custGeom>
              <a:grpFill/>
              <a:ln w="6350">
                <a:noFill/>
                <a:round/>
                <a:headEnd/>
                <a:tailEnd/>
              </a:ln>
            </p:spPr>
            <p:txBody>
              <a:bodyPr/>
              <a:lstStyle/>
              <a:p>
                <a:endParaRPr lang="en-US" b="1" dirty="0"/>
              </a:p>
            </p:txBody>
          </p:sp>
          <p:sp>
            <p:nvSpPr>
              <p:cNvPr id="153" name="Freeform 6100">
                <a:extLst>
                  <a:ext uri="{FF2B5EF4-FFF2-40B4-BE49-F238E27FC236}">
                    <a16:creationId xmlns:a16="http://schemas.microsoft.com/office/drawing/2014/main" id="{FA71A25B-0821-4109-ABCD-F6782B79E1B3}"/>
                  </a:ext>
                </a:extLst>
              </p:cNvPr>
              <p:cNvSpPr>
                <a:spLocks/>
              </p:cNvSpPr>
              <p:nvPr/>
            </p:nvSpPr>
            <p:spPr bwMode="auto">
              <a:xfrm>
                <a:off x="1723390" y="1129983"/>
                <a:ext cx="30480" cy="20320"/>
              </a:xfrm>
              <a:custGeom>
                <a:avLst/>
                <a:gdLst/>
                <a:ahLst/>
                <a:cxnLst>
                  <a:cxn ang="0">
                    <a:pos x="0" y="20"/>
                  </a:cxn>
                  <a:cxn ang="0">
                    <a:pos x="0" y="20"/>
                  </a:cxn>
                  <a:cxn ang="0">
                    <a:pos x="0" y="22"/>
                  </a:cxn>
                  <a:cxn ang="0">
                    <a:pos x="2" y="26"/>
                  </a:cxn>
                  <a:cxn ang="0">
                    <a:pos x="8" y="30"/>
                  </a:cxn>
                  <a:cxn ang="0">
                    <a:pos x="16" y="32"/>
                  </a:cxn>
                  <a:cxn ang="0">
                    <a:pos x="26" y="32"/>
                  </a:cxn>
                  <a:cxn ang="0">
                    <a:pos x="34" y="30"/>
                  </a:cxn>
                  <a:cxn ang="0">
                    <a:pos x="42" y="28"/>
                  </a:cxn>
                  <a:cxn ang="0">
                    <a:pos x="46" y="22"/>
                  </a:cxn>
                  <a:cxn ang="0">
                    <a:pos x="48" y="20"/>
                  </a:cxn>
                  <a:cxn ang="0">
                    <a:pos x="48" y="18"/>
                  </a:cxn>
                  <a:cxn ang="0">
                    <a:pos x="48" y="18"/>
                  </a:cxn>
                  <a:cxn ang="0">
                    <a:pos x="44" y="12"/>
                  </a:cxn>
                  <a:cxn ang="0">
                    <a:pos x="38" y="6"/>
                  </a:cxn>
                  <a:cxn ang="0">
                    <a:pos x="30" y="2"/>
                  </a:cxn>
                  <a:cxn ang="0">
                    <a:pos x="22" y="0"/>
                  </a:cxn>
                  <a:cxn ang="0">
                    <a:pos x="14" y="0"/>
                  </a:cxn>
                  <a:cxn ang="0">
                    <a:pos x="6" y="2"/>
                  </a:cxn>
                  <a:cxn ang="0">
                    <a:pos x="2" y="8"/>
                  </a:cxn>
                  <a:cxn ang="0">
                    <a:pos x="0" y="20"/>
                  </a:cxn>
                  <a:cxn ang="0">
                    <a:pos x="0" y="20"/>
                  </a:cxn>
                </a:cxnLst>
                <a:rect l="0" t="0" r="r" b="b"/>
                <a:pathLst>
                  <a:path w="48" h="32">
                    <a:moveTo>
                      <a:pt x="0" y="20"/>
                    </a:moveTo>
                    <a:lnTo>
                      <a:pt x="0" y="20"/>
                    </a:lnTo>
                    <a:lnTo>
                      <a:pt x="0" y="22"/>
                    </a:lnTo>
                    <a:lnTo>
                      <a:pt x="2" y="26"/>
                    </a:lnTo>
                    <a:lnTo>
                      <a:pt x="8" y="30"/>
                    </a:lnTo>
                    <a:lnTo>
                      <a:pt x="16" y="32"/>
                    </a:lnTo>
                    <a:lnTo>
                      <a:pt x="26" y="32"/>
                    </a:lnTo>
                    <a:lnTo>
                      <a:pt x="34" y="30"/>
                    </a:lnTo>
                    <a:lnTo>
                      <a:pt x="42" y="28"/>
                    </a:lnTo>
                    <a:lnTo>
                      <a:pt x="46" y="22"/>
                    </a:lnTo>
                    <a:lnTo>
                      <a:pt x="48" y="20"/>
                    </a:lnTo>
                    <a:lnTo>
                      <a:pt x="48" y="18"/>
                    </a:lnTo>
                    <a:lnTo>
                      <a:pt x="48" y="18"/>
                    </a:lnTo>
                    <a:lnTo>
                      <a:pt x="44" y="12"/>
                    </a:lnTo>
                    <a:lnTo>
                      <a:pt x="38" y="6"/>
                    </a:lnTo>
                    <a:lnTo>
                      <a:pt x="30" y="2"/>
                    </a:lnTo>
                    <a:lnTo>
                      <a:pt x="22" y="0"/>
                    </a:lnTo>
                    <a:lnTo>
                      <a:pt x="14" y="0"/>
                    </a:lnTo>
                    <a:lnTo>
                      <a:pt x="6" y="2"/>
                    </a:lnTo>
                    <a:lnTo>
                      <a:pt x="2" y="8"/>
                    </a:lnTo>
                    <a:lnTo>
                      <a:pt x="0" y="20"/>
                    </a:lnTo>
                    <a:lnTo>
                      <a:pt x="0" y="20"/>
                    </a:lnTo>
                    <a:close/>
                  </a:path>
                </a:pathLst>
              </a:custGeom>
              <a:grpFill/>
              <a:ln w="6350">
                <a:noFill/>
                <a:round/>
                <a:headEnd/>
                <a:tailEnd/>
              </a:ln>
            </p:spPr>
            <p:txBody>
              <a:bodyPr/>
              <a:lstStyle/>
              <a:p>
                <a:endParaRPr lang="en-US" b="1" dirty="0"/>
              </a:p>
            </p:txBody>
          </p:sp>
          <p:sp>
            <p:nvSpPr>
              <p:cNvPr id="154" name="Freeform 6101">
                <a:extLst>
                  <a:ext uri="{FF2B5EF4-FFF2-40B4-BE49-F238E27FC236}">
                    <a16:creationId xmlns:a16="http://schemas.microsoft.com/office/drawing/2014/main" id="{C98651D9-DB22-4B87-8E0A-90F65C8DA841}"/>
                  </a:ext>
                </a:extLst>
              </p:cNvPr>
              <p:cNvSpPr>
                <a:spLocks/>
              </p:cNvSpPr>
              <p:nvPr/>
            </p:nvSpPr>
            <p:spPr bwMode="auto">
              <a:xfrm>
                <a:off x="1728470" y="1065213"/>
                <a:ext cx="44450" cy="21590"/>
              </a:xfrm>
              <a:custGeom>
                <a:avLst/>
                <a:gdLst/>
                <a:ahLst/>
                <a:cxnLst>
                  <a:cxn ang="0">
                    <a:pos x="62" y="18"/>
                  </a:cxn>
                  <a:cxn ang="0">
                    <a:pos x="62" y="18"/>
                  </a:cxn>
                  <a:cxn ang="0">
                    <a:pos x="52" y="16"/>
                  </a:cxn>
                  <a:cxn ang="0">
                    <a:pos x="44" y="14"/>
                  </a:cxn>
                  <a:cxn ang="0">
                    <a:pos x="34" y="6"/>
                  </a:cxn>
                  <a:cxn ang="0">
                    <a:pos x="30" y="2"/>
                  </a:cxn>
                  <a:cxn ang="0">
                    <a:pos x="24" y="0"/>
                  </a:cxn>
                  <a:cxn ang="0">
                    <a:pos x="18" y="2"/>
                  </a:cxn>
                  <a:cxn ang="0">
                    <a:pos x="8" y="6"/>
                  </a:cxn>
                  <a:cxn ang="0">
                    <a:pos x="8" y="6"/>
                  </a:cxn>
                  <a:cxn ang="0">
                    <a:pos x="2" y="8"/>
                  </a:cxn>
                  <a:cxn ang="0">
                    <a:pos x="0" y="12"/>
                  </a:cxn>
                  <a:cxn ang="0">
                    <a:pos x="2" y="18"/>
                  </a:cxn>
                  <a:cxn ang="0">
                    <a:pos x="8" y="28"/>
                  </a:cxn>
                  <a:cxn ang="0">
                    <a:pos x="8" y="28"/>
                  </a:cxn>
                  <a:cxn ang="0">
                    <a:pos x="12" y="30"/>
                  </a:cxn>
                  <a:cxn ang="0">
                    <a:pos x="16" y="32"/>
                  </a:cxn>
                  <a:cxn ang="0">
                    <a:pos x="26" y="34"/>
                  </a:cxn>
                  <a:cxn ang="0">
                    <a:pos x="40" y="32"/>
                  </a:cxn>
                  <a:cxn ang="0">
                    <a:pos x="52" y="30"/>
                  </a:cxn>
                  <a:cxn ang="0">
                    <a:pos x="62" y="28"/>
                  </a:cxn>
                  <a:cxn ang="0">
                    <a:pos x="68" y="24"/>
                  </a:cxn>
                  <a:cxn ang="0">
                    <a:pos x="70" y="22"/>
                  </a:cxn>
                  <a:cxn ang="0">
                    <a:pos x="70" y="20"/>
                  </a:cxn>
                  <a:cxn ang="0">
                    <a:pos x="62" y="18"/>
                  </a:cxn>
                  <a:cxn ang="0">
                    <a:pos x="62" y="18"/>
                  </a:cxn>
                </a:cxnLst>
                <a:rect l="0" t="0" r="r" b="b"/>
                <a:pathLst>
                  <a:path w="70" h="34">
                    <a:moveTo>
                      <a:pt x="62" y="18"/>
                    </a:moveTo>
                    <a:lnTo>
                      <a:pt x="62" y="18"/>
                    </a:lnTo>
                    <a:lnTo>
                      <a:pt x="52" y="16"/>
                    </a:lnTo>
                    <a:lnTo>
                      <a:pt x="44" y="14"/>
                    </a:lnTo>
                    <a:lnTo>
                      <a:pt x="34" y="6"/>
                    </a:lnTo>
                    <a:lnTo>
                      <a:pt x="30" y="2"/>
                    </a:lnTo>
                    <a:lnTo>
                      <a:pt x="24" y="0"/>
                    </a:lnTo>
                    <a:lnTo>
                      <a:pt x="18" y="2"/>
                    </a:lnTo>
                    <a:lnTo>
                      <a:pt x="8" y="6"/>
                    </a:lnTo>
                    <a:lnTo>
                      <a:pt x="8" y="6"/>
                    </a:lnTo>
                    <a:lnTo>
                      <a:pt x="2" y="8"/>
                    </a:lnTo>
                    <a:lnTo>
                      <a:pt x="0" y="12"/>
                    </a:lnTo>
                    <a:lnTo>
                      <a:pt x="2" y="18"/>
                    </a:lnTo>
                    <a:lnTo>
                      <a:pt x="8" y="28"/>
                    </a:lnTo>
                    <a:lnTo>
                      <a:pt x="8" y="28"/>
                    </a:lnTo>
                    <a:lnTo>
                      <a:pt x="12" y="30"/>
                    </a:lnTo>
                    <a:lnTo>
                      <a:pt x="16" y="32"/>
                    </a:lnTo>
                    <a:lnTo>
                      <a:pt x="26" y="34"/>
                    </a:lnTo>
                    <a:lnTo>
                      <a:pt x="40" y="32"/>
                    </a:lnTo>
                    <a:lnTo>
                      <a:pt x="52" y="30"/>
                    </a:lnTo>
                    <a:lnTo>
                      <a:pt x="62" y="28"/>
                    </a:lnTo>
                    <a:lnTo>
                      <a:pt x="68" y="24"/>
                    </a:lnTo>
                    <a:lnTo>
                      <a:pt x="70" y="22"/>
                    </a:lnTo>
                    <a:lnTo>
                      <a:pt x="70" y="20"/>
                    </a:lnTo>
                    <a:lnTo>
                      <a:pt x="62" y="18"/>
                    </a:lnTo>
                    <a:lnTo>
                      <a:pt x="62" y="18"/>
                    </a:lnTo>
                    <a:close/>
                  </a:path>
                </a:pathLst>
              </a:custGeom>
              <a:grpFill/>
              <a:ln w="6350">
                <a:noFill/>
                <a:round/>
                <a:headEnd/>
                <a:tailEnd/>
              </a:ln>
            </p:spPr>
            <p:txBody>
              <a:bodyPr/>
              <a:lstStyle/>
              <a:p>
                <a:endParaRPr lang="en-US" b="1" dirty="0"/>
              </a:p>
            </p:txBody>
          </p:sp>
          <p:sp>
            <p:nvSpPr>
              <p:cNvPr id="155" name="Freeform 6102">
                <a:extLst>
                  <a:ext uri="{FF2B5EF4-FFF2-40B4-BE49-F238E27FC236}">
                    <a16:creationId xmlns:a16="http://schemas.microsoft.com/office/drawing/2014/main" id="{900F80E0-A307-4096-B983-D0B5B561ED49}"/>
                  </a:ext>
                </a:extLst>
              </p:cNvPr>
              <p:cNvSpPr>
                <a:spLocks/>
              </p:cNvSpPr>
              <p:nvPr/>
            </p:nvSpPr>
            <p:spPr bwMode="auto">
              <a:xfrm>
                <a:off x="1922780" y="1048703"/>
                <a:ext cx="449580" cy="129540"/>
              </a:xfrm>
              <a:custGeom>
                <a:avLst/>
                <a:gdLst/>
                <a:ahLst/>
                <a:cxnLst>
                  <a:cxn ang="0">
                    <a:pos x="342" y="198"/>
                  </a:cxn>
                  <a:cxn ang="0">
                    <a:pos x="406" y="202"/>
                  </a:cxn>
                  <a:cxn ang="0">
                    <a:pos x="530" y="198"/>
                  </a:cxn>
                  <a:cxn ang="0">
                    <a:pos x="560" y="176"/>
                  </a:cxn>
                  <a:cxn ang="0">
                    <a:pos x="566" y="188"/>
                  </a:cxn>
                  <a:cxn ang="0">
                    <a:pos x="624" y="200"/>
                  </a:cxn>
                  <a:cxn ang="0">
                    <a:pos x="680" y="190"/>
                  </a:cxn>
                  <a:cxn ang="0">
                    <a:pos x="688" y="174"/>
                  </a:cxn>
                  <a:cxn ang="0">
                    <a:pos x="708" y="168"/>
                  </a:cxn>
                  <a:cxn ang="0">
                    <a:pos x="694" y="158"/>
                  </a:cxn>
                  <a:cxn ang="0">
                    <a:pos x="700" y="144"/>
                  </a:cxn>
                  <a:cxn ang="0">
                    <a:pos x="700" y="126"/>
                  </a:cxn>
                  <a:cxn ang="0">
                    <a:pos x="672" y="110"/>
                  </a:cxn>
                  <a:cxn ang="0">
                    <a:pos x="642" y="104"/>
                  </a:cxn>
                  <a:cxn ang="0">
                    <a:pos x="600" y="96"/>
                  </a:cxn>
                  <a:cxn ang="0">
                    <a:pos x="480" y="110"/>
                  </a:cxn>
                  <a:cxn ang="0">
                    <a:pos x="442" y="126"/>
                  </a:cxn>
                  <a:cxn ang="0">
                    <a:pos x="416" y="122"/>
                  </a:cxn>
                  <a:cxn ang="0">
                    <a:pos x="374" y="120"/>
                  </a:cxn>
                  <a:cxn ang="0">
                    <a:pos x="346" y="114"/>
                  </a:cxn>
                  <a:cxn ang="0">
                    <a:pos x="330" y="110"/>
                  </a:cxn>
                  <a:cxn ang="0">
                    <a:pos x="324" y="124"/>
                  </a:cxn>
                  <a:cxn ang="0">
                    <a:pos x="310" y="116"/>
                  </a:cxn>
                  <a:cxn ang="0">
                    <a:pos x="310" y="102"/>
                  </a:cxn>
                  <a:cxn ang="0">
                    <a:pos x="294" y="84"/>
                  </a:cxn>
                  <a:cxn ang="0">
                    <a:pos x="268" y="84"/>
                  </a:cxn>
                  <a:cxn ang="0">
                    <a:pos x="262" y="76"/>
                  </a:cxn>
                  <a:cxn ang="0">
                    <a:pos x="308" y="74"/>
                  </a:cxn>
                  <a:cxn ang="0">
                    <a:pos x="316" y="66"/>
                  </a:cxn>
                  <a:cxn ang="0">
                    <a:pos x="278" y="52"/>
                  </a:cxn>
                  <a:cxn ang="0">
                    <a:pos x="240" y="34"/>
                  </a:cxn>
                  <a:cxn ang="0">
                    <a:pos x="182" y="36"/>
                  </a:cxn>
                  <a:cxn ang="0">
                    <a:pos x="154" y="30"/>
                  </a:cxn>
                  <a:cxn ang="0">
                    <a:pos x="124" y="10"/>
                  </a:cxn>
                  <a:cxn ang="0">
                    <a:pos x="78" y="6"/>
                  </a:cxn>
                  <a:cxn ang="0">
                    <a:pos x="10" y="0"/>
                  </a:cxn>
                  <a:cxn ang="0">
                    <a:pos x="2" y="12"/>
                  </a:cxn>
                  <a:cxn ang="0">
                    <a:pos x="18" y="32"/>
                  </a:cxn>
                  <a:cxn ang="0">
                    <a:pos x="58" y="52"/>
                  </a:cxn>
                  <a:cxn ang="0">
                    <a:pos x="66" y="66"/>
                  </a:cxn>
                  <a:cxn ang="0">
                    <a:pos x="112" y="66"/>
                  </a:cxn>
                  <a:cxn ang="0">
                    <a:pos x="160" y="60"/>
                  </a:cxn>
                  <a:cxn ang="0">
                    <a:pos x="186" y="84"/>
                  </a:cxn>
                  <a:cxn ang="0">
                    <a:pos x="202" y="98"/>
                  </a:cxn>
                  <a:cxn ang="0">
                    <a:pos x="194" y="120"/>
                  </a:cxn>
                  <a:cxn ang="0">
                    <a:pos x="186" y="142"/>
                  </a:cxn>
                  <a:cxn ang="0">
                    <a:pos x="198" y="154"/>
                  </a:cxn>
                  <a:cxn ang="0">
                    <a:pos x="206" y="182"/>
                  </a:cxn>
                  <a:cxn ang="0">
                    <a:pos x="232" y="190"/>
                  </a:cxn>
                  <a:cxn ang="0">
                    <a:pos x="250" y="186"/>
                  </a:cxn>
                  <a:cxn ang="0">
                    <a:pos x="282" y="198"/>
                  </a:cxn>
                  <a:cxn ang="0">
                    <a:pos x="326" y="188"/>
                  </a:cxn>
                  <a:cxn ang="0">
                    <a:pos x="342" y="188"/>
                  </a:cxn>
                </a:cxnLst>
                <a:rect l="0" t="0" r="r" b="b"/>
                <a:pathLst>
                  <a:path w="708" h="204">
                    <a:moveTo>
                      <a:pt x="342" y="188"/>
                    </a:moveTo>
                    <a:lnTo>
                      <a:pt x="342" y="188"/>
                    </a:lnTo>
                    <a:lnTo>
                      <a:pt x="342" y="196"/>
                    </a:lnTo>
                    <a:lnTo>
                      <a:pt x="342" y="198"/>
                    </a:lnTo>
                    <a:lnTo>
                      <a:pt x="344" y="200"/>
                    </a:lnTo>
                    <a:lnTo>
                      <a:pt x="352" y="202"/>
                    </a:lnTo>
                    <a:lnTo>
                      <a:pt x="364" y="204"/>
                    </a:lnTo>
                    <a:lnTo>
                      <a:pt x="406" y="202"/>
                    </a:lnTo>
                    <a:lnTo>
                      <a:pt x="472" y="202"/>
                    </a:lnTo>
                    <a:lnTo>
                      <a:pt x="472" y="202"/>
                    </a:lnTo>
                    <a:lnTo>
                      <a:pt x="506" y="202"/>
                    </a:lnTo>
                    <a:lnTo>
                      <a:pt x="530" y="198"/>
                    </a:lnTo>
                    <a:lnTo>
                      <a:pt x="546" y="192"/>
                    </a:lnTo>
                    <a:lnTo>
                      <a:pt x="554" y="186"/>
                    </a:lnTo>
                    <a:lnTo>
                      <a:pt x="558" y="180"/>
                    </a:lnTo>
                    <a:lnTo>
                      <a:pt x="560" y="176"/>
                    </a:lnTo>
                    <a:lnTo>
                      <a:pt x="562" y="178"/>
                    </a:lnTo>
                    <a:lnTo>
                      <a:pt x="562" y="184"/>
                    </a:lnTo>
                    <a:lnTo>
                      <a:pt x="562" y="184"/>
                    </a:lnTo>
                    <a:lnTo>
                      <a:pt x="566" y="188"/>
                    </a:lnTo>
                    <a:lnTo>
                      <a:pt x="570" y="190"/>
                    </a:lnTo>
                    <a:lnTo>
                      <a:pt x="584" y="196"/>
                    </a:lnTo>
                    <a:lnTo>
                      <a:pt x="604" y="200"/>
                    </a:lnTo>
                    <a:lnTo>
                      <a:pt x="624" y="200"/>
                    </a:lnTo>
                    <a:lnTo>
                      <a:pt x="646" y="200"/>
                    </a:lnTo>
                    <a:lnTo>
                      <a:pt x="664" y="198"/>
                    </a:lnTo>
                    <a:lnTo>
                      <a:pt x="676" y="192"/>
                    </a:lnTo>
                    <a:lnTo>
                      <a:pt x="680" y="190"/>
                    </a:lnTo>
                    <a:lnTo>
                      <a:pt x="682" y="186"/>
                    </a:lnTo>
                    <a:lnTo>
                      <a:pt x="682" y="186"/>
                    </a:lnTo>
                    <a:lnTo>
                      <a:pt x="684" y="178"/>
                    </a:lnTo>
                    <a:lnTo>
                      <a:pt x="688" y="174"/>
                    </a:lnTo>
                    <a:lnTo>
                      <a:pt x="694" y="172"/>
                    </a:lnTo>
                    <a:lnTo>
                      <a:pt x="700" y="170"/>
                    </a:lnTo>
                    <a:lnTo>
                      <a:pt x="706" y="168"/>
                    </a:lnTo>
                    <a:lnTo>
                      <a:pt x="708" y="168"/>
                    </a:lnTo>
                    <a:lnTo>
                      <a:pt x="708" y="166"/>
                    </a:lnTo>
                    <a:lnTo>
                      <a:pt x="700" y="162"/>
                    </a:lnTo>
                    <a:lnTo>
                      <a:pt x="700" y="162"/>
                    </a:lnTo>
                    <a:lnTo>
                      <a:pt x="694" y="158"/>
                    </a:lnTo>
                    <a:lnTo>
                      <a:pt x="690" y="154"/>
                    </a:lnTo>
                    <a:lnTo>
                      <a:pt x="692" y="152"/>
                    </a:lnTo>
                    <a:lnTo>
                      <a:pt x="696" y="148"/>
                    </a:lnTo>
                    <a:lnTo>
                      <a:pt x="700" y="144"/>
                    </a:lnTo>
                    <a:lnTo>
                      <a:pt x="702" y="140"/>
                    </a:lnTo>
                    <a:lnTo>
                      <a:pt x="704" y="134"/>
                    </a:lnTo>
                    <a:lnTo>
                      <a:pt x="700" y="126"/>
                    </a:lnTo>
                    <a:lnTo>
                      <a:pt x="700" y="126"/>
                    </a:lnTo>
                    <a:lnTo>
                      <a:pt x="694" y="118"/>
                    </a:lnTo>
                    <a:lnTo>
                      <a:pt x="688" y="114"/>
                    </a:lnTo>
                    <a:lnTo>
                      <a:pt x="680" y="112"/>
                    </a:lnTo>
                    <a:lnTo>
                      <a:pt x="672" y="110"/>
                    </a:lnTo>
                    <a:lnTo>
                      <a:pt x="654" y="110"/>
                    </a:lnTo>
                    <a:lnTo>
                      <a:pt x="648" y="108"/>
                    </a:lnTo>
                    <a:lnTo>
                      <a:pt x="642" y="104"/>
                    </a:lnTo>
                    <a:lnTo>
                      <a:pt x="642" y="104"/>
                    </a:lnTo>
                    <a:lnTo>
                      <a:pt x="636" y="98"/>
                    </a:lnTo>
                    <a:lnTo>
                      <a:pt x="626" y="96"/>
                    </a:lnTo>
                    <a:lnTo>
                      <a:pt x="614" y="94"/>
                    </a:lnTo>
                    <a:lnTo>
                      <a:pt x="600" y="96"/>
                    </a:lnTo>
                    <a:lnTo>
                      <a:pt x="560" y="98"/>
                    </a:lnTo>
                    <a:lnTo>
                      <a:pt x="506" y="106"/>
                    </a:lnTo>
                    <a:lnTo>
                      <a:pt x="506" y="106"/>
                    </a:lnTo>
                    <a:lnTo>
                      <a:pt x="480" y="110"/>
                    </a:lnTo>
                    <a:lnTo>
                      <a:pt x="464" y="114"/>
                    </a:lnTo>
                    <a:lnTo>
                      <a:pt x="454" y="120"/>
                    </a:lnTo>
                    <a:lnTo>
                      <a:pt x="446" y="124"/>
                    </a:lnTo>
                    <a:lnTo>
                      <a:pt x="442" y="126"/>
                    </a:lnTo>
                    <a:lnTo>
                      <a:pt x="438" y="128"/>
                    </a:lnTo>
                    <a:lnTo>
                      <a:pt x="430" y="126"/>
                    </a:lnTo>
                    <a:lnTo>
                      <a:pt x="416" y="122"/>
                    </a:lnTo>
                    <a:lnTo>
                      <a:pt x="416" y="122"/>
                    </a:lnTo>
                    <a:lnTo>
                      <a:pt x="402" y="118"/>
                    </a:lnTo>
                    <a:lnTo>
                      <a:pt x="390" y="118"/>
                    </a:lnTo>
                    <a:lnTo>
                      <a:pt x="382" y="118"/>
                    </a:lnTo>
                    <a:lnTo>
                      <a:pt x="374" y="120"/>
                    </a:lnTo>
                    <a:lnTo>
                      <a:pt x="368" y="122"/>
                    </a:lnTo>
                    <a:lnTo>
                      <a:pt x="362" y="122"/>
                    </a:lnTo>
                    <a:lnTo>
                      <a:pt x="354" y="120"/>
                    </a:lnTo>
                    <a:lnTo>
                      <a:pt x="346" y="114"/>
                    </a:lnTo>
                    <a:lnTo>
                      <a:pt x="346" y="114"/>
                    </a:lnTo>
                    <a:lnTo>
                      <a:pt x="338" y="110"/>
                    </a:lnTo>
                    <a:lnTo>
                      <a:pt x="332" y="108"/>
                    </a:lnTo>
                    <a:lnTo>
                      <a:pt x="330" y="110"/>
                    </a:lnTo>
                    <a:lnTo>
                      <a:pt x="328" y="114"/>
                    </a:lnTo>
                    <a:lnTo>
                      <a:pt x="328" y="118"/>
                    </a:lnTo>
                    <a:lnTo>
                      <a:pt x="326" y="122"/>
                    </a:lnTo>
                    <a:lnTo>
                      <a:pt x="324" y="124"/>
                    </a:lnTo>
                    <a:lnTo>
                      <a:pt x="318" y="122"/>
                    </a:lnTo>
                    <a:lnTo>
                      <a:pt x="318" y="122"/>
                    </a:lnTo>
                    <a:lnTo>
                      <a:pt x="312" y="118"/>
                    </a:lnTo>
                    <a:lnTo>
                      <a:pt x="310" y="116"/>
                    </a:lnTo>
                    <a:lnTo>
                      <a:pt x="310" y="112"/>
                    </a:lnTo>
                    <a:lnTo>
                      <a:pt x="310" y="110"/>
                    </a:lnTo>
                    <a:lnTo>
                      <a:pt x="312" y="106"/>
                    </a:lnTo>
                    <a:lnTo>
                      <a:pt x="310" y="102"/>
                    </a:lnTo>
                    <a:lnTo>
                      <a:pt x="308" y="96"/>
                    </a:lnTo>
                    <a:lnTo>
                      <a:pt x="300" y="90"/>
                    </a:lnTo>
                    <a:lnTo>
                      <a:pt x="300" y="90"/>
                    </a:lnTo>
                    <a:lnTo>
                      <a:pt x="294" y="84"/>
                    </a:lnTo>
                    <a:lnTo>
                      <a:pt x="286" y="82"/>
                    </a:lnTo>
                    <a:lnTo>
                      <a:pt x="280" y="82"/>
                    </a:lnTo>
                    <a:lnTo>
                      <a:pt x="276" y="82"/>
                    </a:lnTo>
                    <a:lnTo>
                      <a:pt x="268" y="84"/>
                    </a:lnTo>
                    <a:lnTo>
                      <a:pt x="266" y="82"/>
                    </a:lnTo>
                    <a:lnTo>
                      <a:pt x="264" y="78"/>
                    </a:lnTo>
                    <a:lnTo>
                      <a:pt x="264" y="78"/>
                    </a:lnTo>
                    <a:lnTo>
                      <a:pt x="262" y="76"/>
                    </a:lnTo>
                    <a:lnTo>
                      <a:pt x="264" y="74"/>
                    </a:lnTo>
                    <a:lnTo>
                      <a:pt x="270" y="72"/>
                    </a:lnTo>
                    <a:lnTo>
                      <a:pt x="290" y="72"/>
                    </a:lnTo>
                    <a:lnTo>
                      <a:pt x="308" y="74"/>
                    </a:lnTo>
                    <a:lnTo>
                      <a:pt x="314" y="72"/>
                    </a:lnTo>
                    <a:lnTo>
                      <a:pt x="316" y="70"/>
                    </a:lnTo>
                    <a:lnTo>
                      <a:pt x="316" y="66"/>
                    </a:lnTo>
                    <a:lnTo>
                      <a:pt x="316" y="66"/>
                    </a:lnTo>
                    <a:lnTo>
                      <a:pt x="314" y="62"/>
                    </a:lnTo>
                    <a:lnTo>
                      <a:pt x="308" y="58"/>
                    </a:lnTo>
                    <a:lnTo>
                      <a:pt x="296" y="56"/>
                    </a:lnTo>
                    <a:lnTo>
                      <a:pt x="278" y="52"/>
                    </a:lnTo>
                    <a:lnTo>
                      <a:pt x="268" y="48"/>
                    </a:lnTo>
                    <a:lnTo>
                      <a:pt x="258" y="44"/>
                    </a:lnTo>
                    <a:lnTo>
                      <a:pt x="258" y="44"/>
                    </a:lnTo>
                    <a:lnTo>
                      <a:pt x="240" y="34"/>
                    </a:lnTo>
                    <a:lnTo>
                      <a:pt x="232" y="32"/>
                    </a:lnTo>
                    <a:lnTo>
                      <a:pt x="224" y="30"/>
                    </a:lnTo>
                    <a:lnTo>
                      <a:pt x="204" y="32"/>
                    </a:lnTo>
                    <a:lnTo>
                      <a:pt x="182" y="36"/>
                    </a:lnTo>
                    <a:lnTo>
                      <a:pt x="182" y="36"/>
                    </a:lnTo>
                    <a:lnTo>
                      <a:pt x="170" y="36"/>
                    </a:lnTo>
                    <a:lnTo>
                      <a:pt x="162" y="34"/>
                    </a:lnTo>
                    <a:lnTo>
                      <a:pt x="154" y="30"/>
                    </a:lnTo>
                    <a:lnTo>
                      <a:pt x="148" y="24"/>
                    </a:lnTo>
                    <a:lnTo>
                      <a:pt x="136" y="14"/>
                    </a:lnTo>
                    <a:lnTo>
                      <a:pt x="130" y="10"/>
                    </a:lnTo>
                    <a:lnTo>
                      <a:pt x="124" y="10"/>
                    </a:lnTo>
                    <a:lnTo>
                      <a:pt x="124" y="10"/>
                    </a:lnTo>
                    <a:lnTo>
                      <a:pt x="114" y="10"/>
                    </a:lnTo>
                    <a:lnTo>
                      <a:pt x="104" y="10"/>
                    </a:lnTo>
                    <a:lnTo>
                      <a:pt x="78" y="6"/>
                    </a:lnTo>
                    <a:lnTo>
                      <a:pt x="48" y="2"/>
                    </a:lnTo>
                    <a:lnTo>
                      <a:pt x="14" y="0"/>
                    </a:lnTo>
                    <a:lnTo>
                      <a:pt x="14" y="0"/>
                    </a:lnTo>
                    <a:lnTo>
                      <a:pt x="10" y="0"/>
                    </a:lnTo>
                    <a:lnTo>
                      <a:pt x="4" y="2"/>
                    </a:lnTo>
                    <a:lnTo>
                      <a:pt x="2" y="4"/>
                    </a:lnTo>
                    <a:lnTo>
                      <a:pt x="0" y="8"/>
                    </a:lnTo>
                    <a:lnTo>
                      <a:pt x="2" y="12"/>
                    </a:lnTo>
                    <a:lnTo>
                      <a:pt x="4" y="18"/>
                    </a:lnTo>
                    <a:lnTo>
                      <a:pt x="10" y="24"/>
                    </a:lnTo>
                    <a:lnTo>
                      <a:pt x="18" y="32"/>
                    </a:lnTo>
                    <a:lnTo>
                      <a:pt x="18" y="32"/>
                    </a:lnTo>
                    <a:lnTo>
                      <a:pt x="26" y="38"/>
                    </a:lnTo>
                    <a:lnTo>
                      <a:pt x="36" y="42"/>
                    </a:lnTo>
                    <a:lnTo>
                      <a:pt x="50" y="48"/>
                    </a:lnTo>
                    <a:lnTo>
                      <a:pt x="58" y="52"/>
                    </a:lnTo>
                    <a:lnTo>
                      <a:pt x="62" y="56"/>
                    </a:lnTo>
                    <a:lnTo>
                      <a:pt x="62" y="60"/>
                    </a:lnTo>
                    <a:lnTo>
                      <a:pt x="62" y="60"/>
                    </a:lnTo>
                    <a:lnTo>
                      <a:pt x="66" y="66"/>
                    </a:lnTo>
                    <a:lnTo>
                      <a:pt x="70" y="68"/>
                    </a:lnTo>
                    <a:lnTo>
                      <a:pt x="78" y="70"/>
                    </a:lnTo>
                    <a:lnTo>
                      <a:pt x="88" y="70"/>
                    </a:lnTo>
                    <a:lnTo>
                      <a:pt x="112" y="66"/>
                    </a:lnTo>
                    <a:lnTo>
                      <a:pt x="138" y="60"/>
                    </a:lnTo>
                    <a:lnTo>
                      <a:pt x="138" y="60"/>
                    </a:lnTo>
                    <a:lnTo>
                      <a:pt x="150" y="60"/>
                    </a:lnTo>
                    <a:lnTo>
                      <a:pt x="160" y="60"/>
                    </a:lnTo>
                    <a:lnTo>
                      <a:pt x="166" y="62"/>
                    </a:lnTo>
                    <a:lnTo>
                      <a:pt x="170" y="66"/>
                    </a:lnTo>
                    <a:lnTo>
                      <a:pt x="180" y="78"/>
                    </a:lnTo>
                    <a:lnTo>
                      <a:pt x="186" y="84"/>
                    </a:lnTo>
                    <a:lnTo>
                      <a:pt x="194" y="90"/>
                    </a:lnTo>
                    <a:lnTo>
                      <a:pt x="194" y="90"/>
                    </a:lnTo>
                    <a:lnTo>
                      <a:pt x="198" y="94"/>
                    </a:lnTo>
                    <a:lnTo>
                      <a:pt x="202" y="98"/>
                    </a:lnTo>
                    <a:lnTo>
                      <a:pt x="202" y="102"/>
                    </a:lnTo>
                    <a:lnTo>
                      <a:pt x="202" y="106"/>
                    </a:lnTo>
                    <a:lnTo>
                      <a:pt x="200" y="114"/>
                    </a:lnTo>
                    <a:lnTo>
                      <a:pt x="194" y="120"/>
                    </a:lnTo>
                    <a:lnTo>
                      <a:pt x="190" y="128"/>
                    </a:lnTo>
                    <a:lnTo>
                      <a:pt x="186" y="134"/>
                    </a:lnTo>
                    <a:lnTo>
                      <a:pt x="184" y="140"/>
                    </a:lnTo>
                    <a:lnTo>
                      <a:pt x="186" y="142"/>
                    </a:lnTo>
                    <a:lnTo>
                      <a:pt x="190" y="144"/>
                    </a:lnTo>
                    <a:lnTo>
                      <a:pt x="190" y="144"/>
                    </a:lnTo>
                    <a:lnTo>
                      <a:pt x="196" y="150"/>
                    </a:lnTo>
                    <a:lnTo>
                      <a:pt x="198" y="154"/>
                    </a:lnTo>
                    <a:lnTo>
                      <a:pt x="200" y="164"/>
                    </a:lnTo>
                    <a:lnTo>
                      <a:pt x="200" y="170"/>
                    </a:lnTo>
                    <a:lnTo>
                      <a:pt x="202" y="176"/>
                    </a:lnTo>
                    <a:lnTo>
                      <a:pt x="206" y="182"/>
                    </a:lnTo>
                    <a:lnTo>
                      <a:pt x="216" y="186"/>
                    </a:lnTo>
                    <a:lnTo>
                      <a:pt x="216" y="186"/>
                    </a:lnTo>
                    <a:lnTo>
                      <a:pt x="224" y="190"/>
                    </a:lnTo>
                    <a:lnTo>
                      <a:pt x="232" y="190"/>
                    </a:lnTo>
                    <a:lnTo>
                      <a:pt x="236" y="190"/>
                    </a:lnTo>
                    <a:lnTo>
                      <a:pt x="240" y="188"/>
                    </a:lnTo>
                    <a:lnTo>
                      <a:pt x="244" y="186"/>
                    </a:lnTo>
                    <a:lnTo>
                      <a:pt x="250" y="186"/>
                    </a:lnTo>
                    <a:lnTo>
                      <a:pt x="260" y="188"/>
                    </a:lnTo>
                    <a:lnTo>
                      <a:pt x="274" y="194"/>
                    </a:lnTo>
                    <a:lnTo>
                      <a:pt x="274" y="194"/>
                    </a:lnTo>
                    <a:lnTo>
                      <a:pt x="282" y="198"/>
                    </a:lnTo>
                    <a:lnTo>
                      <a:pt x="290" y="198"/>
                    </a:lnTo>
                    <a:lnTo>
                      <a:pt x="304" y="198"/>
                    </a:lnTo>
                    <a:lnTo>
                      <a:pt x="316" y="194"/>
                    </a:lnTo>
                    <a:lnTo>
                      <a:pt x="326" y="188"/>
                    </a:lnTo>
                    <a:lnTo>
                      <a:pt x="340" y="180"/>
                    </a:lnTo>
                    <a:lnTo>
                      <a:pt x="342" y="180"/>
                    </a:lnTo>
                    <a:lnTo>
                      <a:pt x="342" y="180"/>
                    </a:lnTo>
                    <a:lnTo>
                      <a:pt x="342" y="188"/>
                    </a:lnTo>
                    <a:lnTo>
                      <a:pt x="342" y="188"/>
                    </a:lnTo>
                    <a:close/>
                  </a:path>
                </a:pathLst>
              </a:custGeom>
              <a:grpFill/>
              <a:ln w="6350">
                <a:noFill/>
                <a:round/>
                <a:headEnd/>
                <a:tailEnd/>
              </a:ln>
            </p:spPr>
            <p:txBody>
              <a:bodyPr/>
              <a:lstStyle/>
              <a:p>
                <a:endParaRPr lang="en-US" b="1" dirty="0"/>
              </a:p>
            </p:txBody>
          </p:sp>
          <p:sp>
            <p:nvSpPr>
              <p:cNvPr id="156" name="Freeform 6103">
                <a:extLst>
                  <a:ext uri="{FF2B5EF4-FFF2-40B4-BE49-F238E27FC236}">
                    <a16:creationId xmlns:a16="http://schemas.microsoft.com/office/drawing/2014/main" id="{FC23AC2A-619B-4A72-80DD-E9F426301C5C}"/>
                  </a:ext>
                </a:extLst>
              </p:cNvPr>
              <p:cNvSpPr>
                <a:spLocks/>
              </p:cNvSpPr>
              <p:nvPr/>
            </p:nvSpPr>
            <p:spPr bwMode="auto">
              <a:xfrm>
                <a:off x="1936750" y="1119823"/>
                <a:ext cx="81280" cy="49530"/>
              </a:xfrm>
              <a:custGeom>
                <a:avLst/>
                <a:gdLst/>
                <a:ahLst/>
                <a:cxnLst>
                  <a:cxn ang="0">
                    <a:pos x="94" y="78"/>
                  </a:cxn>
                  <a:cxn ang="0">
                    <a:pos x="94" y="78"/>
                  </a:cxn>
                  <a:cxn ang="0">
                    <a:pos x="110" y="76"/>
                  </a:cxn>
                  <a:cxn ang="0">
                    <a:pos x="120" y="72"/>
                  </a:cxn>
                  <a:cxn ang="0">
                    <a:pos x="126" y="66"/>
                  </a:cxn>
                  <a:cxn ang="0">
                    <a:pos x="128" y="58"/>
                  </a:cxn>
                  <a:cxn ang="0">
                    <a:pos x="126" y="48"/>
                  </a:cxn>
                  <a:cxn ang="0">
                    <a:pos x="120" y="38"/>
                  </a:cxn>
                  <a:cxn ang="0">
                    <a:pos x="114" y="28"/>
                  </a:cxn>
                  <a:cxn ang="0">
                    <a:pos x="104" y="16"/>
                  </a:cxn>
                  <a:cxn ang="0">
                    <a:pos x="104" y="16"/>
                  </a:cxn>
                  <a:cxn ang="0">
                    <a:pos x="92" y="8"/>
                  </a:cxn>
                  <a:cxn ang="0">
                    <a:pos x="80" y="2"/>
                  </a:cxn>
                  <a:cxn ang="0">
                    <a:pos x="68" y="0"/>
                  </a:cxn>
                  <a:cxn ang="0">
                    <a:pos x="58" y="0"/>
                  </a:cxn>
                  <a:cxn ang="0">
                    <a:pos x="46" y="2"/>
                  </a:cxn>
                  <a:cxn ang="0">
                    <a:pos x="34" y="8"/>
                  </a:cxn>
                  <a:cxn ang="0">
                    <a:pos x="24" y="14"/>
                  </a:cxn>
                  <a:cxn ang="0">
                    <a:pos x="16" y="24"/>
                  </a:cxn>
                  <a:cxn ang="0">
                    <a:pos x="16" y="24"/>
                  </a:cxn>
                  <a:cxn ang="0">
                    <a:pos x="6" y="36"/>
                  </a:cxn>
                  <a:cxn ang="0">
                    <a:pos x="2" y="42"/>
                  </a:cxn>
                  <a:cxn ang="0">
                    <a:pos x="0" y="48"/>
                  </a:cxn>
                  <a:cxn ang="0">
                    <a:pos x="0" y="52"/>
                  </a:cxn>
                  <a:cxn ang="0">
                    <a:pos x="4" y="56"/>
                  </a:cxn>
                  <a:cxn ang="0">
                    <a:pos x="10" y="58"/>
                  </a:cxn>
                  <a:cxn ang="0">
                    <a:pos x="22" y="60"/>
                  </a:cxn>
                  <a:cxn ang="0">
                    <a:pos x="22" y="60"/>
                  </a:cxn>
                  <a:cxn ang="0">
                    <a:pos x="32" y="62"/>
                  </a:cxn>
                  <a:cxn ang="0">
                    <a:pos x="40" y="64"/>
                  </a:cxn>
                  <a:cxn ang="0">
                    <a:pos x="54" y="70"/>
                  </a:cxn>
                  <a:cxn ang="0">
                    <a:pos x="68" y="76"/>
                  </a:cxn>
                  <a:cxn ang="0">
                    <a:pos x="80" y="76"/>
                  </a:cxn>
                  <a:cxn ang="0">
                    <a:pos x="94" y="78"/>
                  </a:cxn>
                  <a:cxn ang="0">
                    <a:pos x="94" y="78"/>
                  </a:cxn>
                </a:cxnLst>
                <a:rect l="0" t="0" r="r" b="b"/>
                <a:pathLst>
                  <a:path w="128" h="78">
                    <a:moveTo>
                      <a:pt x="94" y="78"/>
                    </a:moveTo>
                    <a:lnTo>
                      <a:pt x="94" y="78"/>
                    </a:lnTo>
                    <a:lnTo>
                      <a:pt x="110" y="76"/>
                    </a:lnTo>
                    <a:lnTo>
                      <a:pt x="120" y="72"/>
                    </a:lnTo>
                    <a:lnTo>
                      <a:pt x="126" y="66"/>
                    </a:lnTo>
                    <a:lnTo>
                      <a:pt x="128" y="58"/>
                    </a:lnTo>
                    <a:lnTo>
                      <a:pt x="126" y="48"/>
                    </a:lnTo>
                    <a:lnTo>
                      <a:pt x="120" y="38"/>
                    </a:lnTo>
                    <a:lnTo>
                      <a:pt x="114" y="28"/>
                    </a:lnTo>
                    <a:lnTo>
                      <a:pt x="104" y="16"/>
                    </a:lnTo>
                    <a:lnTo>
                      <a:pt x="104" y="16"/>
                    </a:lnTo>
                    <a:lnTo>
                      <a:pt x="92" y="8"/>
                    </a:lnTo>
                    <a:lnTo>
                      <a:pt x="80" y="2"/>
                    </a:lnTo>
                    <a:lnTo>
                      <a:pt x="68" y="0"/>
                    </a:lnTo>
                    <a:lnTo>
                      <a:pt x="58" y="0"/>
                    </a:lnTo>
                    <a:lnTo>
                      <a:pt x="46" y="2"/>
                    </a:lnTo>
                    <a:lnTo>
                      <a:pt x="34" y="8"/>
                    </a:lnTo>
                    <a:lnTo>
                      <a:pt x="24" y="14"/>
                    </a:lnTo>
                    <a:lnTo>
                      <a:pt x="16" y="24"/>
                    </a:lnTo>
                    <a:lnTo>
                      <a:pt x="16" y="24"/>
                    </a:lnTo>
                    <a:lnTo>
                      <a:pt x="6" y="36"/>
                    </a:lnTo>
                    <a:lnTo>
                      <a:pt x="2" y="42"/>
                    </a:lnTo>
                    <a:lnTo>
                      <a:pt x="0" y="48"/>
                    </a:lnTo>
                    <a:lnTo>
                      <a:pt x="0" y="52"/>
                    </a:lnTo>
                    <a:lnTo>
                      <a:pt x="4" y="56"/>
                    </a:lnTo>
                    <a:lnTo>
                      <a:pt x="10" y="58"/>
                    </a:lnTo>
                    <a:lnTo>
                      <a:pt x="22" y="60"/>
                    </a:lnTo>
                    <a:lnTo>
                      <a:pt x="22" y="60"/>
                    </a:lnTo>
                    <a:lnTo>
                      <a:pt x="32" y="62"/>
                    </a:lnTo>
                    <a:lnTo>
                      <a:pt x="40" y="64"/>
                    </a:lnTo>
                    <a:lnTo>
                      <a:pt x="54" y="70"/>
                    </a:lnTo>
                    <a:lnTo>
                      <a:pt x="68" y="76"/>
                    </a:lnTo>
                    <a:lnTo>
                      <a:pt x="80" y="76"/>
                    </a:lnTo>
                    <a:lnTo>
                      <a:pt x="94" y="78"/>
                    </a:lnTo>
                    <a:lnTo>
                      <a:pt x="94" y="78"/>
                    </a:lnTo>
                    <a:close/>
                  </a:path>
                </a:pathLst>
              </a:custGeom>
              <a:grpFill/>
              <a:ln w="6350">
                <a:noFill/>
                <a:round/>
                <a:headEnd/>
                <a:tailEnd/>
              </a:ln>
            </p:spPr>
            <p:txBody>
              <a:bodyPr/>
              <a:lstStyle/>
              <a:p>
                <a:endParaRPr lang="en-US" b="1" dirty="0"/>
              </a:p>
            </p:txBody>
          </p:sp>
          <p:sp>
            <p:nvSpPr>
              <p:cNvPr id="157" name="Freeform 6104">
                <a:extLst>
                  <a:ext uri="{FF2B5EF4-FFF2-40B4-BE49-F238E27FC236}">
                    <a16:creationId xmlns:a16="http://schemas.microsoft.com/office/drawing/2014/main" id="{CD0B7FF9-F3E2-4432-ABE9-92CA9B773369}"/>
                  </a:ext>
                </a:extLst>
              </p:cNvPr>
              <p:cNvSpPr>
                <a:spLocks/>
              </p:cNvSpPr>
              <p:nvPr/>
            </p:nvSpPr>
            <p:spPr bwMode="auto">
              <a:xfrm>
                <a:off x="1940560" y="1010603"/>
                <a:ext cx="80010" cy="19050"/>
              </a:xfrm>
              <a:custGeom>
                <a:avLst/>
                <a:gdLst/>
                <a:ahLst/>
                <a:cxnLst>
                  <a:cxn ang="0">
                    <a:pos x="92" y="28"/>
                  </a:cxn>
                  <a:cxn ang="0">
                    <a:pos x="92" y="28"/>
                  </a:cxn>
                  <a:cxn ang="0">
                    <a:pos x="108" y="28"/>
                  </a:cxn>
                  <a:cxn ang="0">
                    <a:pos x="120" y="26"/>
                  </a:cxn>
                  <a:cxn ang="0">
                    <a:pos x="124" y="22"/>
                  </a:cxn>
                  <a:cxn ang="0">
                    <a:pos x="126" y="20"/>
                  </a:cxn>
                  <a:cxn ang="0">
                    <a:pos x="126" y="16"/>
                  </a:cxn>
                  <a:cxn ang="0">
                    <a:pos x="122" y="12"/>
                  </a:cxn>
                  <a:cxn ang="0">
                    <a:pos x="112" y="8"/>
                  </a:cxn>
                  <a:cxn ang="0">
                    <a:pos x="100" y="4"/>
                  </a:cxn>
                  <a:cxn ang="0">
                    <a:pos x="82" y="2"/>
                  </a:cxn>
                  <a:cxn ang="0">
                    <a:pos x="82" y="2"/>
                  </a:cxn>
                  <a:cxn ang="0">
                    <a:pos x="48" y="0"/>
                  </a:cxn>
                  <a:cxn ang="0">
                    <a:pos x="22" y="4"/>
                  </a:cxn>
                  <a:cxn ang="0">
                    <a:pos x="14" y="6"/>
                  </a:cxn>
                  <a:cxn ang="0">
                    <a:pos x="6" y="8"/>
                  </a:cxn>
                  <a:cxn ang="0">
                    <a:pos x="2" y="12"/>
                  </a:cxn>
                  <a:cxn ang="0">
                    <a:pos x="0" y="18"/>
                  </a:cxn>
                  <a:cxn ang="0">
                    <a:pos x="0" y="18"/>
                  </a:cxn>
                  <a:cxn ang="0">
                    <a:pos x="2" y="24"/>
                  </a:cxn>
                  <a:cxn ang="0">
                    <a:pos x="6" y="26"/>
                  </a:cxn>
                  <a:cxn ang="0">
                    <a:pos x="16" y="28"/>
                  </a:cxn>
                  <a:cxn ang="0">
                    <a:pos x="26" y="30"/>
                  </a:cxn>
                  <a:cxn ang="0">
                    <a:pos x="56" y="28"/>
                  </a:cxn>
                  <a:cxn ang="0">
                    <a:pos x="92" y="28"/>
                  </a:cxn>
                  <a:cxn ang="0">
                    <a:pos x="92" y="28"/>
                  </a:cxn>
                </a:cxnLst>
                <a:rect l="0" t="0" r="r" b="b"/>
                <a:pathLst>
                  <a:path w="126" h="30">
                    <a:moveTo>
                      <a:pt x="92" y="28"/>
                    </a:moveTo>
                    <a:lnTo>
                      <a:pt x="92" y="28"/>
                    </a:lnTo>
                    <a:lnTo>
                      <a:pt x="108" y="28"/>
                    </a:lnTo>
                    <a:lnTo>
                      <a:pt x="120" y="26"/>
                    </a:lnTo>
                    <a:lnTo>
                      <a:pt x="124" y="22"/>
                    </a:lnTo>
                    <a:lnTo>
                      <a:pt x="126" y="20"/>
                    </a:lnTo>
                    <a:lnTo>
                      <a:pt x="126" y="16"/>
                    </a:lnTo>
                    <a:lnTo>
                      <a:pt x="122" y="12"/>
                    </a:lnTo>
                    <a:lnTo>
                      <a:pt x="112" y="8"/>
                    </a:lnTo>
                    <a:lnTo>
                      <a:pt x="100" y="4"/>
                    </a:lnTo>
                    <a:lnTo>
                      <a:pt x="82" y="2"/>
                    </a:lnTo>
                    <a:lnTo>
                      <a:pt x="82" y="2"/>
                    </a:lnTo>
                    <a:lnTo>
                      <a:pt x="48" y="0"/>
                    </a:lnTo>
                    <a:lnTo>
                      <a:pt x="22" y="4"/>
                    </a:lnTo>
                    <a:lnTo>
                      <a:pt x="14" y="6"/>
                    </a:lnTo>
                    <a:lnTo>
                      <a:pt x="6" y="8"/>
                    </a:lnTo>
                    <a:lnTo>
                      <a:pt x="2" y="12"/>
                    </a:lnTo>
                    <a:lnTo>
                      <a:pt x="0" y="18"/>
                    </a:lnTo>
                    <a:lnTo>
                      <a:pt x="0" y="18"/>
                    </a:lnTo>
                    <a:lnTo>
                      <a:pt x="2" y="24"/>
                    </a:lnTo>
                    <a:lnTo>
                      <a:pt x="6" y="26"/>
                    </a:lnTo>
                    <a:lnTo>
                      <a:pt x="16" y="28"/>
                    </a:lnTo>
                    <a:lnTo>
                      <a:pt x="26" y="30"/>
                    </a:lnTo>
                    <a:lnTo>
                      <a:pt x="56" y="28"/>
                    </a:lnTo>
                    <a:lnTo>
                      <a:pt x="92" y="28"/>
                    </a:lnTo>
                    <a:lnTo>
                      <a:pt x="92" y="28"/>
                    </a:lnTo>
                    <a:close/>
                  </a:path>
                </a:pathLst>
              </a:custGeom>
              <a:grpFill/>
              <a:ln w="6350">
                <a:noFill/>
                <a:round/>
                <a:headEnd/>
                <a:tailEnd/>
              </a:ln>
            </p:spPr>
            <p:txBody>
              <a:bodyPr/>
              <a:lstStyle/>
              <a:p>
                <a:endParaRPr lang="en-US" b="1" dirty="0"/>
              </a:p>
            </p:txBody>
          </p:sp>
          <p:sp>
            <p:nvSpPr>
              <p:cNvPr id="158" name="Freeform 6105">
                <a:extLst>
                  <a:ext uri="{FF2B5EF4-FFF2-40B4-BE49-F238E27FC236}">
                    <a16:creationId xmlns:a16="http://schemas.microsoft.com/office/drawing/2014/main" id="{7D46670F-3380-41FD-A92D-9D415629BF41}"/>
                  </a:ext>
                </a:extLst>
              </p:cNvPr>
              <p:cNvSpPr>
                <a:spLocks/>
              </p:cNvSpPr>
              <p:nvPr/>
            </p:nvSpPr>
            <p:spPr bwMode="auto">
              <a:xfrm>
                <a:off x="2194560" y="944563"/>
                <a:ext cx="34290" cy="12700"/>
              </a:xfrm>
              <a:custGeom>
                <a:avLst/>
                <a:gdLst/>
                <a:ahLst/>
                <a:cxnLst>
                  <a:cxn ang="0">
                    <a:pos x="54" y="4"/>
                  </a:cxn>
                  <a:cxn ang="0">
                    <a:pos x="54" y="4"/>
                  </a:cxn>
                  <a:cxn ang="0">
                    <a:pos x="54" y="2"/>
                  </a:cxn>
                  <a:cxn ang="0">
                    <a:pos x="50" y="0"/>
                  </a:cxn>
                  <a:cxn ang="0">
                    <a:pos x="36" y="0"/>
                  </a:cxn>
                  <a:cxn ang="0">
                    <a:pos x="18" y="6"/>
                  </a:cxn>
                  <a:cxn ang="0">
                    <a:pos x="8" y="10"/>
                  </a:cxn>
                  <a:cxn ang="0">
                    <a:pos x="2" y="14"/>
                  </a:cxn>
                  <a:cxn ang="0">
                    <a:pos x="2" y="14"/>
                  </a:cxn>
                  <a:cxn ang="0">
                    <a:pos x="0" y="18"/>
                  </a:cxn>
                  <a:cxn ang="0">
                    <a:pos x="4" y="20"/>
                  </a:cxn>
                  <a:cxn ang="0">
                    <a:pos x="20" y="18"/>
                  </a:cxn>
                  <a:cxn ang="0">
                    <a:pos x="42" y="12"/>
                  </a:cxn>
                  <a:cxn ang="0">
                    <a:pos x="50" y="8"/>
                  </a:cxn>
                  <a:cxn ang="0">
                    <a:pos x="54" y="4"/>
                  </a:cxn>
                  <a:cxn ang="0">
                    <a:pos x="54" y="4"/>
                  </a:cxn>
                </a:cxnLst>
                <a:rect l="0" t="0" r="r" b="b"/>
                <a:pathLst>
                  <a:path w="54" h="20">
                    <a:moveTo>
                      <a:pt x="54" y="4"/>
                    </a:moveTo>
                    <a:lnTo>
                      <a:pt x="54" y="4"/>
                    </a:lnTo>
                    <a:lnTo>
                      <a:pt x="54" y="2"/>
                    </a:lnTo>
                    <a:lnTo>
                      <a:pt x="50" y="0"/>
                    </a:lnTo>
                    <a:lnTo>
                      <a:pt x="36" y="0"/>
                    </a:lnTo>
                    <a:lnTo>
                      <a:pt x="18" y="6"/>
                    </a:lnTo>
                    <a:lnTo>
                      <a:pt x="8" y="10"/>
                    </a:lnTo>
                    <a:lnTo>
                      <a:pt x="2" y="14"/>
                    </a:lnTo>
                    <a:lnTo>
                      <a:pt x="2" y="14"/>
                    </a:lnTo>
                    <a:lnTo>
                      <a:pt x="0" y="18"/>
                    </a:lnTo>
                    <a:lnTo>
                      <a:pt x="4" y="20"/>
                    </a:lnTo>
                    <a:lnTo>
                      <a:pt x="20" y="18"/>
                    </a:lnTo>
                    <a:lnTo>
                      <a:pt x="42" y="12"/>
                    </a:lnTo>
                    <a:lnTo>
                      <a:pt x="50" y="8"/>
                    </a:lnTo>
                    <a:lnTo>
                      <a:pt x="54" y="4"/>
                    </a:lnTo>
                    <a:lnTo>
                      <a:pt x="54" y="4"/>
                    </a:lnTo>
                    <a:close/>
                  </a:path>
                </a:pathLst>
              </a:custGeom>
              <a:grpFill/>
              <a:ln w="6350">
                <a:noFill/>
                <a:round/>
                <a:headEnd/>
                <a:tailEnd/>
              </a:ln>
            </p:spPr>
            <p:txBody>
              <a:bodyPr/>
              <a:lstStyle/>
              <a:p>
                <a:endParaRPr lang="en-US" b="1" dirty="0"/>
              </a:p>
            </p:txBody>
          </p:sp>
          <p:sp>
            <p:nvSpPr>
              <p:cNvPr id="159" name="Freeform 6106">
                <a:extLst>
                  <a:ext uri="{FF2B5EF4-FFF2-40B4-BE49-F238E27FC236}">
                    <a16:creationId xmlns:a16="http://schemas.microsoft.com/office/drawing/2014/main" id="{F7E1BFDD-3D98-4908-9E39-02AA354B2839}"/>
                  </a:ext>
                </a:extLst>
              </p:cNvPr>
              <p:cNvSpPr>
                <a:spLocks/>
              </p:cNvSpPr>
              <p:nvPr/>
            </p:nvSpPr>
            <p:spPr bwMode="auto">
              <a:xfrm>
                <a:off x="2057400" y="727393"/>
                <a:ext cx="784860" cy="367030"/>
              </a:xfrm>
              <a:custGeom>
                <a:avLst/>
                <a:gdLst/>
                <a:ahLst/>
                <a:cxnLst>
                  <a:cxn ang="0">
                    <a:pos x="68" y="162"/>
                  </a:cxn>
                  <a:cxn ang="0">
                    <a:pos x="122" y="204"/>
                  </a:cxn>
                  <a:cxn ang="0">
                    <a:pos x="246" y="182"/>
                  </a:cxn>
                  <a:cxn ang="0">
                    <a:pos x="202" y="210"/>
                  </a:cxn>
                  <a:cxn ang="0">
                    <a:pos x="334" y="210"/>
                  </a:cxn>
                  <a:cxn ang="0">
                    <a:pos x="494" y="186"/>
                  </a:cxn>
                  <a:cxn ang="0">
                    <a:pos x="540" y="190"/>
                  </a:cxn>
                  <a:cxn ang="0">
                    <a:pos x="450" y="222"/>
                  </a:cxn>
                  <a:cxn ang="0">
                    <a:pos x="402" y="274"/>
                  </a:cxn>
                  <a:cxn ang="0">
                    <a:pos x="402" y="298"/>
                  </a:cxn>
                  <a:cxn ang="0">
                    <a:pos x="246" y="240"/>
                  </a:cxn>
                  <a:cxn ang="0">
                    <a:pos x="226" y="284"/>
                  </a:cxn>
                  <a:cxn ang="0">
                    <a:pos x="296" y="336"/>
                  </a:cxn>
                  <a:cxn ang="0">
                    <a:pos x="336" y="356"/>
                  </a:cxn>
                  <a:cxn ang="0">
                    <a:pos x="298" y="364"/>
                  </a:cxn>
                  <a:cxn ang="0">
                    <a:pos x="168" y="410"/>
                  </a:cxn>
                  <a:cxn ang="0">
                    <a:pos x="226" y="422"/>
                  </a:cxn>
                  <a:cxn ang="0">
                    <a:pos x="256" y="440"/>
                  </a:cxn>
                  <a:cxn ang="0">
                    <a:pos x="330" y="460"/>
                  </a:cxn>
                  <a:cxn ang="0">
                    <a:pos x="342" y="464"/>
                  </a:cxn>
                  <a:cxn ang="0">
                    <a:pos x="238" y="460"/>
                  </a:cxn>
                  <a:cxn ang="0">
                    <a:pos x="140" y="450"/>
                  </a:cxn>
                  <a:cxn ang="0">
                    <a:pos x="160" y="502"/>
                  </a:cxn>
                  <a:cxn ang="0">
                    <a:pos x="92" y="546"/>
                  </a:cxn>
                  <a:cxn ang="0">
                    <a:pos x="146" y="562"/>
                  </a:cxn>
                  <a:cxn ang="0">
                    <a:pos x="244" y="562"/>
                  </a:cxn>
                  <a:cxn ang="0">
                    <a:pos x="322" y="552"/>
                  </a:cxn>
                  <a:cxn ang="0">
                    <a:pos x="438" y="548"/>
                  </a:cxn>
                  <a:cxn ang="0">
                    <a:pos x="462" y="578"/>
                  </a:cxn>
                  <a:cxn ang="0">
                    <a:pos x="560" y="538"/>
                  </a:cxn>
                  <a:cxn ang="0">
                    <a:pos x="518" y="514"/>
                  </a:cxn>
                  <a:cxn ang="0">
                    <a:pos x="550" y="472"/>
                  </a:cxn>
                  <a:cxn ang="0">
                    <a:pos x="550" y="432"/>
                  </a:cxn>
                  <a:cxn ang="0">
                    <a:pos x="668" y="402"/>
                  </a:cxn>
                  <a:cxn ang="0">
                    <a:pos x="684" y="372"/>
                  </a:cxn>
                  <a:cxn ang="0">
                    <a:pos x="686" y="348"/>
                  </a:cxn>
                  <a:cxn ang="0">
                    <a:pos x="658" y="326"/>
                  </a:cxn>
                  <a:cxn ang="0">
                    <a:pos x="588" y="318"/>
                  </a:cxn>
                  <a:cxn ang="0">
                    <a:pos x="752" y="284"/>
                  </a:cxn>
                  <a:cxn ang="0">
                    <a:pos x="832" y="278"/>
                  </a:cxn>
                  <a:cxn ang="0">
                    <a:pos x="1076" y="154"/>
                  </a:cxn>
                  <a:cxn ang="0">
                    <a:pos x="1000" y="142"/>
                  </a:cxn>
                  <a:cxn ang="0">
                    <a:pos x="1232" y="76"/>
                  </a:cxn>
                  <a:cxn ang="0">
                    <a:pos x="1168" y="54"/>
                  </a:cxn>
                  <a:cxn ang="0">
                    <a:pos x="1094" y="20"/>
                  </a:cxn>
                  <a:cxn ang="0">
                    <a:pos x="962" y="40"/>
                  </a:cxn>
                  <a:cxn ang="0">
                    <a:pos x="1006" y="20"/>
                  </a:cxn>
                  <a:cxn ang="0">
                    <a:pos x="858" y="2"/>
                  </a:cxn>
                  <a:cxn ang="0">
                    <a:pos x="690" y="10"/>
                  </a:cxn>
                  <a:cxn ang="0">
                    <a:pos x="500" y="14"/>
                  </a:cxn>
                  <a:cxn ang="0">
                    <a:pos x="412" y="24"/>
                  </a:cxn>
                  <a:cxn ang="0">
                    <a:pos x="392" y="42"/>
                  </a:cxn>
                  <a:cxn ang="0">
                    <a:pos x="340" y="70"/>
                  </a:cxn>
                  <a:cxn ang="0">
                    <a:pos x="264" y="52"/>
                  </a:cxn>
                  <a:cxn ang="0">
                    <a:pos x="224" y="76"/>
                  </a:cxn>
                  <a:cxn ang="0">
                    <a:pos x="248" y="98"/>
                  </a:cxn>
                  <a:cxn ang="0">
                    <a:pos x="130" y="92"/>
                  </a:cxn>
                  <a:cxn ang="0">
                    <a:pos x="50" y="104"/>
                  </a:cxn>
                  <a:cxn ang="0">
                    <a:pos x="12" y="144"/>
                  </a:cxn>
                </a:cxnLst>
                <a:rect l="0" t="0" r="r" b="b"/>
                <a:pathLst>
                  <a:path w="1236" h="578">
                    <a:moveTo>
                      <a:pt x="44" y="148"/>
                    </a:moveTo>
                    <a:lnTo>
                      <a:pt x="44" y="148"/>
                    </a:lnTo>
                    <a:lnTo>
                      <a:pt x="50" y="150"/>
                    </a:lnTo>
                    <a:lnTo>
                      <a:pt x="58" y="152"/>
                    </a:lnTo>
                    <a:lnTo>
                      <a:pt x="74" y="150"/>
                    </a:lnTo>
                    <a:lnTo>
                      <a:pt x="80" y="150"/>
                    </a:lnTo>
                    <a:lnTo>
                      <a:pt x="80" y="152"/>
                    </a:lnTo>
                    <a:lnTo>
                      <a:pt x="74" y="156"/>
                    </a:lnTo>
                    <a:lnTo>
                      <a:pt x="74" y="156"/>
                    </a:lnTo>
                    <a:lnTo>
                      <a:pt x="68" y="162"/>
                    </a:lnTo>
                    <a:lnTo>
                      <a:pt x="62" y="168"/>
                    </a:lnTo>
                    <a:lnTo>
                      <a:pt x="62" y="172"/>
                    </a:lnTo>
                    <a:lnTo>
                      <a:pt x="62" y="178"/>
                    </a:lnTo>
                    <a:lnTo>
                      <a:pt x="66" y="182"/>
                    </a:lnTo>
                    <a:lnTo>
                      <a:pt x="72" y="186"/>
                    </a:lnTo>
                    <a:lnTo>
                      <a:pt x="82" y="190"/>
                    </a:lnTo>
                    <a:lnTo>
                      <a:pt x="94" y="194"/>
                    </a:lnTo>
                    <a:lnTo>
                      <a:pt x="94" y="194"/>
                    </a:lnTo>
                    <a:lnTo>
                      <a:pt x="108" y="200"/>
                    </a:lnTo>
                    <a:lnTo>
                      <a:pt x="122" y="204"/>
                    </a:lnTo>
                    <a:lnTo>
                      <a:pt x="144" y="212"/>
                    </a:lnTo>
                    <a:lnTo>
                      <a:pt x="156" y="216"/>
                    </a:lnTo>
                    <a:lnTo>
                      <a:pt x="166" y="214"/>
                    </a:lnTo>
                    <a:lnTo>
                      <a:pt x="178" y="212"/>
                    </a:lnTo>
                    <a:lnTo>
                      <a:pt x="192" y="204"/>
                    </a:lnTo>
                    <a:lnTo>
                      <a:pt x="192" y="204"/>
                    </a:lnTo>
                    <a:lnTo>
                      <a:pt x="206" y="194"/>
                    </a:lnTo>
                    <a:lnTo>
                      <a:pt x="222" y="188"/>
                    </a:lnTo>
                    <a:lnTo>
                      <a:pt x="234" y="184"/>
                    </a:lnTo>
                    <a:lnTo>
                      <a:pt x="246" y="182"/>
                    </a:lnTo>
                    <a:lnTo>
                      <a:pt x="254" y="182"/>
                    </a:lnTo>
                    <a:lnTo>
                      <a:pt x="258" y="182"/>
                    </a:lnTo>
                    <a:lnTo>
                      <a:pt x="256" y="184"/>
                    </a:lnTo>
                    <a:lnTo>
                      <a:pt x="250" y="186"/>
                    </a:lnTo>
                    <a:lnTo>
                      <a:pt x="250" y="186"/>
                    </a:lnTo>
                    <a:lnTo>
                      <a:pt x="224" y="194"/>
                    </a:lnTo>
                    <a:lnTo>
                      <a:pt x="212" y="200"/>
                    </a:lnTo>
                    <a:lnTo>
                      <a:pt x="204" y="206"/>
                    </a:lnTo>
                    <a:lnTo>
                      <a:pt x="202" y="208"/>
                    </a:lnTo>
                    <a:lnTo>
                      <a:pt x="202" y="210"/>
                    </a:lnTo>
                    <a:lnTo>
                      <a:pt x="204" y="214"/>
                    </a:lnTo>
                    <a:lnTo>
                      <a:pt x="208" y="216"/>
                    </a:lnTo>
                    <a:lnTo>
                      <a:pt x="224" y="220"/>
                    </a:lnTo>
                    <a:lnTo>
                      <a:pt x="254" y="224"/>
                    </a:lnTo>
                    <a:lnTo>
                      <a:pt x="254" y="224"/>
                    </a:lnTo>
                    <a:lnTo>
                      <a:pt x="284" y="224"/>
                    </a:lnTo>
                    <a:lnTo>
                      <a:pt x="304" y="224"/>
                    </a:lnTo>
                    <a:lnTo>
                      <a:pt x="318" y="220"/>
                    </a:lnTo>
                    <a:lnTo>
                      <a:pt x="326" y="216"/>
                    </a:lnTo>
                    <a:lnTo>
                      <a:pt x="334" y="210"/>
                    </a:lnTo>
                    <a:lnTo>
                      <a:pt x="338" y="210"/>
                    </a:lnTo>
                    <a:lnTo>
                      <a:pt x="346" y="214"/>
                    </a:lnTo>
                    <a:lnTo>
                      <a:pt x="346" y="214"/>
                    </a:lnTo>
                    <a:lnTo>
                      <a:pt x="358" y="218"/>
                    </a:lnTo>
                    <a:lnTo>
                      <a:pt x="374" y="218"/>
                    </a:lnTo>
                    <a:lnTo>
                      <a:pt x="394" y="216"/>
                    </a:lnTo>
                    <a:lnTo>
                      <a:pt x="418" y="212"/>
                    </a:lnTo>
                    <a:lnTo>
                      <a:pt x="442" y="206"/>
                    </a:lnTo>
                    <a:lnTo>
                      <a:pt x="468" y="196"/>
                    </a:lnTo>
                    <a:lnTo>
                      <a:pt x="494" y="186"/>
                    </a:lnTo>
                    <a:lnTo>
                      <a:pt x="520" y="174"/>
                    </a:lnTo>
                    <a:lnTo>
                      <a:pt x="520" y="174"/>
                    </a:lnTo>
                    <a:lnTo>
                      <a:pt x="546" y="160"/>
                    </a:lnTo>
                    <a:lnTo>
                      <a:pt x="544" y="162"/>
                    </a:lnTo>
                    <a:lnTo>
                      <a:pt x="540" y="168"/>
                    </a:lnTo>
                    <a:lnTo>
                      <a:pt x="536" y="176"/>
                    </a:lnTo>
                    <a:lnTo>
                      <a:pt x="534" y="180"/>
                    </a:lnTo>
                    <a:lnTo>
                      <a:pt x="534" y="184"/>
                    </a:lnTo>
                    <a:lnTo>
                      <a:pt x="536" y="186"/>
                    </a:lnTo>
                    <a:lnTo>
                      <a:pt x="540" y="190"/>
                    </a:lnTo>
                    <a:lnTo>
                      <a:pt x="548" y="192"/>
                    </a:lnTo>
                    <a:lnTo>
                      <a:pt x="558" y="192"/>
                    </a:lnTo>
                    <a:lnTo>
                      <a:pt x="558" y="192"/>
                    </a:lnTo>
                    <a:lnTo>
                      <a:pt x="576" y="194"/>
                    </a:lnTo>
                    <a:lnTo>
                      <a:pt x="584" y="196"/>
                    </a:lnTo>
                    <a:lnTo>
                      <a:pt x="584" y="196"/>
                    </a:lnTo>
                    <a:lnTo>
                      <a:pt x="580" y="198"/>
                    </a:lnTo>
                    <a:lnTo>
                      <a:pt x="570" y="200"/>
                    </a:lnTo>
                    <a:lnTo>
                      <a:pt x="524" y="208"/>
                    </a:lnTo>
                    <a:lnTo>
                      <a:pt x="450" y="222"/>
                    </a:lnTo>
                    <a:lnTo>
                      <a:pt x="450" y="222"/>
                    </a:lnTo>
                    <a:lnTo>
                      <a:pt x="388" y="236"/>
                    </a:lnTo>
                    <a:lnTo>
                      <a:pt x="370" y="238"/>
                    </a:lnTo>
                    <a:lnTo>
                      <a:pt x="360" y="242"/>
                    </a:lnTo>
                    <a:lnTo>
                      <a:pt x="358" y="242"/>
                    </a:lnTo>
                    <a:lnTo>
                      <a:pt x="358" y="244"/>
                    </a:lnTo>
                    <a:lnTo>
                      <a:pt x="362" y="248"/>
                    </a:lnTo>
                    <a:lnTo>
                      <a:pt x="386" y="264"/>
                    </a:lnTo>
                    <a:lnTo>
                      <a:pt x="386" y="264"/>
                    </a:lnTo>
                    <a:lnTo>
                      <a:pt x="402" y="274"/>
                    </a:lnTo>
                    <a:lnTo>
                      <a:pt x="418" y="282"/>
                    </a:lnTo>
                    <a:lnTo>
                      <a:pt x="442" y="292"/>
                    </a:lnTo>
                    <a:lnTo>
                      <a:pt x="450" y="296"/>
                    </a:lnTo>
                    <a:lnTo>
                      <a:pt x="452" y="298"/>
                    </a:lnTo>
                    <a:lnTo>
                      <a:pt x="448" y="302"/>
                    </a:lnTo>
                    <a:lnTo>
                      <a:pt x="436" y="304"/>
                    </a:lnTo>
                    <a:lnTo>
                      <a:pt x="436" y="304"/>
                    </a:lnTo>
                    <a:lnTo>
                      <a:pt x="422" y="304"/>
                    </a:lnTo>
                    <a:lnTo>
                      <a:pt x="410" y="302"/>
                    </a:lnTo>
                    <a:lnTo>
                      <a:pt x="402" y="298"/>
                    </a:lnTo>
                    <a:lnTo>
                      <a:pt x="394" y="292"/>
                    </a:lnTo>
                    <a:lnTo>
                      <a:pt x="378" y="276"/>
                    </a:lnTo>
                    <a:lnTo>
                      <a:pt x="368" y="268"/>
                    </a:lnTo>
                    <a:lnTo>
                      <a:pt x="356" y="260"/>
                    </a:lnTo>
                    <a:lnTo>
                      <a:pt x="356" y="260"/>
                    </a:lnTo>
                    <a:lnTo>
                      <a:pt x="338" y="254"/>
                    </a:lnTo>
                    <a:lnTo>
                      <a:pt x="316" y="248"/>
                    </a:lnTo>
                    <a:lnTo>
                      <a:pt x="292" y="244"/>
                    </a:lnTo>
                    <a:lnTo>
                      <a:pt x="268" y="242"/>
                    </a:lnTo>
                    <a:lnTo>
                      <a:pt x="246" y="240"/>
                    </a:lnTo>
                    <a:lnTo>
                      <a:pt x="228" y="242"/>
                    </a:lnTo>
                    <a:lnTo>
                      <a:pt x="220" y="244"/>
                    </a:lnTo>
                    <a:lnTo>
                      <a:pt x="216" y="246"/>
                    </a:lnTo>
                    <a:lnTo>
                      <a:pt x="212" y="250"/>
                    </a:lnTo>
                    <a:lnTo>
                      <a:pt x="210" y="254"/>
                    </a:lnTo>
                    <a:lnTo>
                      <a:pt x="210" y="254"/>
                    </a:lnTo>
                    <a:lnTo>
                      <a:pt x="210" y="270"/>
                    </a:lnTo>
                    <a:lnTo>
                      <a:pt x="212" y="274"/>
                    </a:lnTo>
                    <a:lnTo>
                      <a:pt x="214" y="278"/>
                    </a:lnTo>
                    <a:lnTo>
                      <a:pt x="226" y="284"/>
                    </a:lnTo>
                    <a:lnTo>
                      <a:pt x="250" y="292"/>
                    </a:lnTo>
                    <a:lnTo>
                      <a:pt x="250" y="292"/>
                    </a:lnTo>
                    <a:lnTo>
                      <a:pt x="262" y="298"/>
                    </a:lnTo>
                    <a:lnTo>
                      <a:pt x="276" y="304"/>
                    </a:lnTo>
                    <a:lnTo>
                      <a:pt x="294" y="318"/>
                    </a:lnTo>
                    <a:lnTo>
                      <a:pt x="300" y="326"/>
                    </a:lnTo>
                    <a:lnTo>
                      <a:pt x="302" y="330"/>
                    </a:lnTo>
                    <a:lnTo>
                      <a:pt x="302" y="334"/>
                    </a:lnTo>
                    <a:lnTo>
                      <a:pt x="296" y="336"/>
                    </a:lnTo>
                    <a:lnTo>
                      <a:pt x="296" y="336"/>
                    </a:lnTo>
                    <a:lnTo>
                      <a:pt x="290" y="338"/>
                    </a:lnTo>
                    <a:lnTo>
                      <a:pt x="286" y="340"/>
                    </a:lnTo>
                    <a:lnTo>
                      <a:pt x="284" y="344"/>
                    </a:lnTo>
                    <a:lnTo>
                      <a:pt x="286" y="346"/>
                    </a:lnTo>
                    <a:lnTo>
                      <a:pt x="290" y="348"/>
                    </a:lnTo>
                    <a:lnTo>
                      <a:pt x="296" y="352"/>
                    </a:lnTo>
                    <a:lnTo>
                      <a:pt x="308" y="354"/>
                    </a:lnTo>
                    <a:lnTo>
                      <a:pt x="320" y="356"/>
                    </a:lnTo>
                    <a:lnTo>
                      <a:pt x="320" y="356"/>
                    </a:lnTo>
                    <a:lnTo>
                      <a:pt x="336" y="356"/>
                    </a:lnTo>
                    <a:lnTo>
                      <a:pt x="348" y="360"/>
                    </a:lnTo>
                    <a:lnTo>
                      <a:pt x="356" y="362"/>
                    </a:lnTo>
                    <a:lnTo>
                      <a:pt x="362" y="366"/>
                    </a:lnTo>
                    <a:lnTo>
                      <a:pt x="364" y="368"/>
                    </a:lnTo>
                    <a:lnTo>
                      <a:pt x="360" y="368"/>
                    </a:lnTo>
                    <a:lnTo>
                      <a:pt x="352" y="368"/>
                    </a:lnTo>
                    <a:lnTo>
                      <a:pt x="340" y="368"/>
                    </a:lnTo>
                    <a:lnTo>
                      <a:pt x="340" y="368"/>
                    </a:lnTo>
                    <a:lnTo>
                      <a:pt x="320" y="366"/>
                    </a:lnTo>
                    <a:lnTo>
                      <a:pt x="298" y="364"/>
                    </a:lnTo>
                    <a:lnTo>
                      <a:pt x="250" y="366"/>
                    </a:lnTo>
                    <a:lnTo>
                      <a:pt x="228" y="368"/>
                    </a:lnTo>
                    <a:lnTo>
                      <a:pt x="208" y="372"/>
                    </a:lnTo>
                    <a:lnTo>
                      <a:pt x="192" y="376"/>
                    </a:lnTo>
                    <a:lnTo>
                      <a:pt x="182" y="382"/>
                    </a:lnTo>
                    <a:lnTo>
                      <a:pt x="182" y="382"/>
                    </a:lnTo>
                    <a:lnTo>
                      <a:pt x="176" y="388"/>
                    </a:lnTo>
                    <a:lnTo>
                      <a:pt x="172" y="394"/>
                    </a:lnTo>
                    <a:lnTo>
                      <a:pt x="170" y="402"/>
                    </a:lnTo>
                    <a:lnTo>
                      <a:pt x="168" y="410"/>
                    </a:lnTo>
                    <a:lnTo>
                      <a:pt x="170" y="416"/>
                    </a:lnTo>
                    <a:lnTo>
                      <a:pt x="176" y="420"/>
                    </a:lnTo>
                    <a:lnTo>
                      <a:pt x="184" y="422"/>
                    </a:lnTo>
                    <a:lnTo>
                      <a:pt x="196" y="420"/>
                    </a:lnTo>
                    <a:lnTo>
                      <a:pt x="196" y="420"/>
                    </a:lnTo>
                    <a:lnTo>
                      <a:pt x="208" y="418"/>
                    </a:lnTo>
                    <a:lnTo>
                      <a:pt x="216" y="418"/>
                    </a:lnTo>
                    <a:lnTo>
                      <a:pt x="220" y="418"/>
                    </a:lnTo>
                    <a:lnTo>
                      <a:pt x="224" y="420"/>
                    </a:lnTo>
                    <a:lnTo>
                      <a:pt x="226" y="422"/>
                    </a:lnTo>
                    <a:lnTo>
                      <a:pt x="230" y="424"/>
                    </a:lnTo>
                    <a:lnTo>
                      <a:pt x="236" y="424"/>
                    </a:lnTo>
                    <a:lnTo>
                      <a:pt x="246" y="424"/>
                    </a:lnTo>
                    <a:lnTo>
                      <a:pt x="246" y="424"/>
                    </a:lnTo>
                    <a:lnTo>
                      <a:pt x="256" y="422"/>
                    </a:lnTo>
                    <a:lnTo>
                      <a:pt x="260" y="422"/>
                    </a:lnTo>
                    <a:lnTo>
                      <a:pt x="260" y="424"/>
                    </a:lnTo>
                    <a:lnTo>
                      <a:pt x="260" y="428"/>
                    </a:lnTo>
                    <a:lnTo>
                      <a:pt x="258" y="434"/>
                    </a:lnTo>
                    <a:lnTo>
                      <a:pt x="256" y="440"/>
                    </a:lnTo>
                    <a:lnTo>
                      <a:pt x="258" y="450"/>
                    </a:lnTo>
                    <a:lnTo>
                      <a:pt x="266" y="460"/>
                    </a:lnTo>
                    <a:lnTo>
                      <a:pt x="266" y="460"/>
                    </a:lnTo>
                    <a:lnTo>
                      <a:pt x="270" y="464"/>
                    </a:lnTo>
                    <a:lnTo>
                      <a:pt x="276" y="468"/>
                    </a:lnTo>
                    <a:lnTo>
                      <a:pt x="282" y="470"/>
                    </a:lnTo>
                    <a:lnTo>
                      <a:pt x="288" y="472"/>
                    </a:lnTo>
                    <a:lnTo>
                      <a:pt x="302" y="470"/>
                    </a:lnTo>
                    <a:lnTo>
                      <a:pt x="316" y="466"/>
                    </a:lnTo>
                    <a:lnTo>
                      <a:pt x="330" y="460"/>
                    </a:lnTo>
                    <a:lnTo>
                      <a:pt x="342" y="450"/>
                    </a:lnTo>
                    <a:lnTo>
                      <a:pt x="354" y="442"/>
                    </a:lnTo>
                    <a:lnTo>
                      <a:pt x="366" y="432"/>
                    </a:lnTo>
                    <a:lnTo>
                      <a:pt x="366" y="432"/>
                    </a:lnTo>
                    <a:lnTo>
                      <a:pt x="372" y="426"/>
                    </a:lnTo>
                    <a:lnTo>
                      <a:pt x="372" y="428"/>
                    </a:lnTo>
                    <a:lnTo>
                      <a:pt x="372" y="430"/>
                    </a:lnTo>
                    <a:lnTo>
                      <a:pt x="366" y="440"/>
                    </a:lnTo>
                    <a:lnTo>
                      <a:pt x="356" y="452"/>
                    </a:lnTo>
                    <a:lnTo>
                      <a:pt x="342" y="464"/>
                    </a:lnTo>
                    <a:lnTo>
                      <a:pt x="326" y="476"/>
                    </a:lnTo>
                    <a:lnTo>
                      <a:pt x="316" y="482"/>
                    </a:lnTo>
                    <a:lnTo>
                      <a:pt x="306" y="484"/>
                    </a:lnTo>
                    <a:lnTo>
                      <a:pt x="296" y="486"/>
                    </a:lnTo>
                    <a:lnTo>
                      <a:pt x="286" y="486"/>
                    </a:lnTo>
                    <a:lnTo>
                      <a:pt x="286" y="486"/>
                    </a:lnTo>
                    <a:lnTo>
                      <a:pt x="270" y="482"/>
                    </a:lnTo>
                    <a:lnTo>
                      <a:pt x="256" y="476"/>
                    </a:lnTo>
                    <a:lnTo>
                      <a:pt x="246" y="468"/>
                    </a:lnTo>
                    <a:lnTo>
                      <a:pt x="238" y="460"/>
                    </a:lnTo>
                    <a:lnTo>
                      <a:pt x="228" y="452"/>
                    </a:lnTo>
                    <a:lnTo>
                      <a:pt x="218" y="446"/>
                    </a:lnTo>
                    <a:lnTo>
                      <a:pt x="206" y="440"/>
                    </a:lnTo>
                    <a:lnTo>
                      <a:pt x="190" y="438"/>
                    </a:lnTo>
                    <a:lnTo>
                      <a:pt x="190" y="438"/>
                    </a:lnTo>
                    <a:lnTo>
                      <a:pt x="160" y="440"/>
                    </a:lnTo>
                    <a:lnTo>
                      <a:pt x="150" y="440"/>
                    </a:lnTo>
                    <a:lnTo>
                      <a:pt x="144" y="444"/>
                    </a:lnTo>
                    <a:lnTo>
                      <a:pt x="140" y="446"/>
                    </a:lnTo>
                    <a:lnTo>
                      <a:pt x="140" y="450"/>
                    </a:lnTo>
                    <a:lnTo>
                      <a:pt x="144" y="456"/>
                    </a:lnTo>
                    <a:lnTo>
                      <a:pt x="150" y="462"/>
                    </a:lnTo>
                    <a:lnTo>
                      <a:pt x="150" y="462"/>
                    </a:lnTo>
                    <a:lnTo>
                      <a:pt x="166" y="476"/>
                    </a:lnTo>
                    <a:lnTo>
                      <a:pt x="182" y="490"/>
                    </a:lnTo>
                    <a:lnTo>
                      <a:pt x="184" y="494"/>
                    </a:lnTo>
                    <a:lnTo>
                      <a:pt x="184" y="496"/>
                    </a:lnTo>
                    <a:lnTo>
                      <a:pt x="182" y="498"/>
                    </a:lnTo>
                    <a:lnTo>
                      <a:pt x="174" y="500"/>
                    </a:lnTo>
                    <a:lnTo>
                      <a:pt x="160" y="502"/>
                    </a:lnTo>
                    <a:lnTo>
                      <a:pt x="160" y="502"/>
                    </a:lnTo>
                    <a:lnTo>
                      <a:pt x="142" y="502"/>
                    </a:lnTo>
                    <a:lnTo>
                      <a:pt x="124" y="506"/>
                    </a:lnTo>
                    <a:lnTo>
                      <a:pt x="110" y="512"/>
                    </a:lnTo>
                    <a:lnTo>
                      <a:pt x="98" y="518"/>
                    </a:lnTo>
                    <a:lnTo>
                      <a:pt x="90" y="526"/>
                    </a:lnTo>
                    <a:lnTo>
                      <a:pt x="88" y="534"/>
                    </a:lnTo>
                    <a:lnTo>
                      <a:pt x="88" y="538"/>
                    </a:lnTo>
                    <a:lnTo>
                      <a:pt x="88" y="542"/>
                    </a:lnTo>
                    <a:lnTo>
                      <a:pt x="92" y="546"/>
                    </a:lnTo>
                    <a:lnTo>
                      <a:pt x="96" y="550"/>
                    </a:lnTo>
                    <a:lnTo>
                      <a:pt x="96" y="550"/>
                    </a:lnTo>
                    <a:lnTo>
                      <a:pt x="100" y="552"/>
                    </a:lnTo>
                    <a:lnTo>
                      <a:pt x="104" y="552"/>
                    </a:lnTo>
                    <a:lnTo>
                      <a:pt x="114" y="552"/>
                    </a:lnTo>
                    <a:lnTo>
                      <a:pt x="124" y="552"/>
                    </a:lnTo>
                    <a:lnTo>
                      <a:pt x="130" y="554"/>
                    </a:lnTo>
                    <a:lnTo>
                      <a:pt x="138" y="558"/>
                    </a:lnTo>
                    <a:lnTo>
                      <a:pt x="138" y="558"/>
                    </a:lnTo>
                    <a:lnTo>
                      <a:pt x="146" y="562"/>
                    </a:lnTo>
                    <a:lnTo>
                      <a:pt x="154" y="566"/>
                    </a:lnTo>
                    <a:lnTo>
                      <a:pt x="162" y="566"/>
                    </a:lnTo>
                    <a:lnTo>
                      <a:pt x="170" y="564"/>
                    </a:lnTo>
                    <a:lnTo>
                      <a:pt x="186" y="560"/>
                    </a:lnTo>
                    <a:lnTo>
                      <a:pt x="200" y="552"/>
                    </a:lnTo>
                    <a:lnTo>
                      <a:pt x="200" y="552"/>
                    </a:lnTo>
                    <a:lnTo>
                      <a:pt x="206" y="552"/>
                    </a:lnTo>
                    <a:lnTo>
                      <a:pt x="212" y="552"/>
                    </a:lnTo>
                    <a:lnTo>
                      <a:pt x="226" y="556"/>
                    </a:lnTo>
                    <a:lnTo>
                      <a:pt x="244" y="562"/>
                    </a:lnTo>
                    <a:lnTo>
                      <a:pt x="256" y="566"/>
                    </a:lnTo>
                    <a:lnTo>
                      <a:pt x="272" y="566"/>
                    </a:lnTo>
                    <a:lnTo>
                      <a:pt x="272" y="566"/>
                    </a:lnTo>
                    <a:lnTo>
                      <a:pt x="286" y="566"/>
                    </a:lnTo>
                    <a:lnTo>
                      <a:pt x="294" y="564"/>
                    </a:lnTo>
                    <a:lnTo>
                      <a:pt x="298" y="560"/>
                    </a:lnTo>
                    <a:lnTo>
                      <a:pt x="302" y="556"/>
                    </a:lnTo>
                    <a:lnTo>
                      <a:pt x="306" y="554"/>
                    </a:lnTo>
                    <a:lnTo>
                      <a:pt x="312" y="552"/>
                    </a:lnTo>
                    <a:lnTo>
                      <a:pt x="322" y="552"/>
                    </a:lnTo>
                    <a:lnTo>
                      <a:pt x="336" y="558"/>
                    </a:lnTo>
                    <a:lnTo>
                      <a:pt x="336" y="558"/>
                    </a:lnTo>
                    <a:lnTo>
                      <a:pt x="346" y="560"/>
                    </a:lnTo>
                    <a:lnTo>
                      <a:pt x="356" y="560"/>
                    </a:lnTo>
                    <a:lnTo>
                      <a:pt x="376" y="560"/>
                    </a:lnTo>
                    <a:lnTo>
                      <a:pt x="394" y="556"/>
                    </a:lnTo>
                    <a:lnTo>
                      <a:pt x="412" y="552"/>
                    </a:lnTo>
                    <a:lnTo>
                      <a:pt x="426" y="548"/>
                    </a:lnTo>
                    <a:lnTo>
                      <a:pt x="436" y="548"/>
                    </a:lnTo>
                    <a:lnTo>
                      <a:pt x="438" y="548"/>
                    </a:lnTo>
                    <a:lnTo>
                      <a:pt x="440" y="550"/>
                    </a:lnTo>
                    <a:lnTo>
                      <a:pt x="442" y="554"/>
                    </a:lnTo>
                    <a:lnTo>
                      <a:pt x="440" y="560"/>
                    </a:lnTo>
                    <a:lnTo>
                      <a:pt x="440" y="560"/>
                    </a:lnTo>
                    <a:lnTo>
                      <a:pt x="438" y="564"/>
                    </a:lnTo>
                    <a:lnTo>
                      <a:pt x="438" y="570"/>
                    </a:lnTo>
                    <a:lnTo>
                      <a:pt x="440" y="572"/>
                    </a:lnTo>
                    <a:lnTo>
                      <a:pt x="442" y="576"/>
                    </a:lnTo>
                    <a:lnTo>
                      <a:pt x="450" y="578"/>
                    </a:lnTo>
                    <a:lnTo>
                      <a:pt x="462" y="578"/>
                    </a:lnTo>
                    <a:lnTo>
                      <a:pt x="474" y="574"/>
                    </a:lnTo>
                    <a:lnTo>
                      <a:pt x="486" y="570"/>
                    </a:lnTo>
                    <a:lnTo>
                      <a:pt x="510" y="558"/>
                    </a:lnTo>
                    <a:lnTo>
                      <a:pt x="510" y="558"/>
                    </a:lnTo>
                    <a:lnTo>
                      <a:pt x="518" y="552"/>
                    </a:lnTo>
                    <a:lnTo>
                      <a:pt x="528" y="552"/>
                    </a:lnTo>
                    <a:lnTo>
                      <a:pt x="544" y="550"/>
                    </a:lnTo>
                    <a:lnTo>
                      <a:pt x="550" y="550"/>
                    </a:lnTo>
                    <a:lnTo>
                      <a:pt x="556" y="546"/>
                    </a:lnTo>
                    <a:lnTo>
                      <a:pt x="560" y="538"/>
                    </a:lnTo>
                    <a:lnTo>
                      <a:pt x="562" y="526"/>
                    </a:lnTo>
                    <a:lnTo>
                      <a:pt x="562" y="526"/>
                    </a:lnTo>
                    <a:lnTo>
                      <a:pt x="562" y="520"/>
                    </a:lnTo>
                    <a:lnTo>
                      <a:pt x="560" y="518"/>
                    </a:lnTo>
                    <a:lnTo>
                      <a:pt x="558" y="514"/>
                    </a:lnTo>
                    <a:lnTo>
                      <a:pt x="556" y="514"/>
                    </a:lnTo>
                    <a:lnTo>
                      <a:pt x="546" y="512"/>
                    </a:lnTo>
                    <a:lnTo>
                      <a:pt x="536" y="512"/>
                    </a:lnTo>
                    <a:lnTo>
                      <a:pt x="526" y="514"/>
                    </a:lnTo>
                    <a:lnTo>
                      <a:pt x="518" y="514"/>
                    </a:lnTo>
                    <a:lnTo>
                      <a:pt x="512" y="512"/>
                    </a:lnTo>
                    <a:lnTo>
                      <a:pt x="510" y="510"/>
                    </a:lnTo>
                    <a:lnTo>
                      <a:pt x="508" y="506"/>
                    </a:lnTo>
                    <a:lnTo>
                      <a:pt x="508" y="506"/>
                    </a:lnTo>
                    <a:lnTo>
                      <a:pt x="510" y="500"/>
                    </a:lnTo>
                    <a:lnTo>
                      <a:pt x="512" y="494"/>
                    </a:lnTo>
                    <a:lnTo>
                      <a:pt x="514" y="490"/>
                    </a:lnTo>
                    <a:lnTo>
                      <a:pt x="520" y="488"/>
                    </a:lnTo>
                    <a:lnTo>
                      <a:pt x="532" y="482"/>
                    </a:lnTo>
                    <a:lnTo>
                      <a:pt x="550" y="472"/>
                    </a:lnTo>
                    <a:lnTo>
                      <a:pt x="550" y="472"/>
                    </a:lnTo>
                    <a:lnTo>
                      <a:pt x="554" y="468"/>
                    </a:lnTo>
                    <a:lnTo>
                      <a:pt x="556" y="464"/>
                    </a:lnTo>
                    <a:lnTo>
                      <a:pt x="556" y="460"/>
                    </a:lnTo>
                    <a:lnTo>
                      <a:pt x="556" y="456"/>
                    </a:lnTo>
                    <a:lnTo>
                      <a:pt x="552" y="448"/>
                    </a:lnTo>
                    <a:lnTo>
                      <a:pt x="548" y="442"/>
                    </a:lnTo>
                    <a:lnTo>
                      <a:pt x="546" y="436"/>
                    </a:lnTo>
                    <a:lnTo>
                      <a:pt x="548" y="434"/>
                    </a:lnTo>
                    <a:lnTo>
                      <a:pt x="550" y="432"/>
                    </a:lnTo>
                    <a:lnTo>
                      <a:pt x="560" y="430"/>
                    </a:lnTo>
                    <a:lnTo>
                      <a:pt x="582" y="434"/>
                    </a:lnTo>
                    <a:lnTo>
                      <a:pt x="582" y="434"/>
                    </a:lnTo>
                    <a:lnTo>
                      <a:pt x="602" y="436"/>
                    </a:lnTo>
                    <a:lnTo>
                      <a:pt x="620" y="434"/>
                    </a:lnTo>
                    <a:lnTo>
                      <a:pt x="636" y="430"/>
                    </a:lnTo>
                    <a:lnTo>
                      <a:pt x="650" y="424"/>
                    </a:lnTo>
                    <a:lnTo>
                      <a:pt x="660" y="418"/>
                    </a:lnTo>
                    <a:lnTo>
                      <a:pt x="666" y="410"/>
                    </a:lnTo>
                    <a:lnTo>
                      <a:pt x="668" y="402"/>
                    </a:lnTo>
                    <a:lnTo>
                      <a:pt x="668" y="400"/>
                    </a:lnTo>
                    <a:lnTo>
                      <a:pt x="666" y="396"/>
                    </a:lnTo>
                    <a:lnTo>
                      <a:pt x="666" y="396"/>
                    </a:lnTo>
                    <a:lnTo>
                      <a:pt x="664" y="394"/>
                    </a:lnTo>
                    <a:lnTo>
                      <a:pt x="664" y="392"/>
                    </a:lnTo>
                    <a:lnTo>
                      <a:pt x="666" y="388"/>
                    </a:lnTo>
                    <a:lnTo>
                      <a:pt x="680" y="382"/>
                    </a:lnTo>
                    <a:lnTo>
                      <a:pt x="684" y="378"/>
                    </a:lnTo>
                    <a:lnTo>
                      <a:pt x="684" y="376"/>
                    </a:lnTo>
                    <a:lnTo>
                      <a:pt x="684" y="372"/>
                    </a:lnTo>
                    <a:lnTo>
                      <a:pt x="678" y="366"/>
                    </a:lnTo>
                    <a:lnTo>
                      <a:pt x="662" y="356"/>
                    </a:lnTo>
                    <a:lnTo>
                      <a:pt x="662" y="356"/>
                    </a:lnTo>
                    <a:lnTo>
                      <a:pt x="648" y="350"/>
                    </a:lnTo>
                    <a:lnTo>
                      <a:pt x="644" y="348"/>
                    </a:lnTo>
                    <a:lnTo>
                      <a:pt x="644" y="346"/>
                    </a:lnTo>
                    <a:lnTo>
                      <a:pt x="650" y="346"/>
                    </a:lnTo>
                    <a:lnTo>
                      <a:pt x="662" y="348"/>
                    </a:lnTo>
                    <a:lnTo>
                      <a:pt x="674" y="348"/>
                    </a:lnTo>
                    <a:lnTo>
                      <a:pt x="686" y="348"/>
                    </a:lnTo>
                    <a:lnTo>
                      <a:pt x="690" y="348"/>
                    </a:lnTo>
                    <a:lnTo>
                      <a:pt x="694" y="346"/>
                    </a:lnTo>
                    <a:lnTo>
                      <a:pt x="696" y="344"/>
                    </a:lnTo>
                    <a:lnTo>
                      <a:pt x="694" y="340"/>
                    </a:lnTo>
                    <a:lnTo>
                      <a:pt x="694" y="340"/>
                    </a:lnTo>
                    <a:lnTo>
                      <a:pt x="690" y="332"/>
                    </a:lnTo>
                    <a:lnTo>
                      <a:pt x="684" y="328"/>
                    </a:lnTo>
                    <a:lnTo>
                      <a:pt x="680" y="324"/>
                    </a:lnTo>
                    <a:lnTo>
                      <a:pt x="674" y="324"/>
                    </a:lnTo>
                    <a:lnTo>
                      <a:pt x="658" y="326"/>
                    </a:lnTo>
                    <a:lnTo>
                      <a:pt x="638" y="328"/>
                    </a:lnTo>
                    <a:lnTo>
                      <a:pt x="638" y="328"/>
                    </a:lnTo>
                    <a:lnTo>
                      <a:pt x="614" y="328"/>
                    </a:lnTo>
                    <a:lnTo>
                      <a:pt x="592" y="328"/>
                    </a:lnTo>
                    <a:lnTo>
                      <a:pt x="584" y="328"/>
                    </a:lnTo>
                    <a:lnTo>
                      <a:pt x="578" y="326"/>
                    </a:lnTo>
                    <a:lnTo>
                      <a:pt x="576" y="324"/>
                    </a:lnTo>
                    <a:lnTo>
                      <a:pt x="580" y="320"/>
                    </a:lnTo>
                    <a:lnTo>
                      <a:pt x="580" y="320"/>
                    </a:lnTo>
                    <a:lnTo>
                      <a:pt x="588" y="318"/>
                    </a:lnTo>
                    <a:lnTo>
                      <a:pt x="602" y="314"/>
                    </a:lnTo>
                    <a:lnTo>
                      <a:pt x="644" y="312"/>
                    </a:lnTo>
                    <a:lnTo>
                      <a:pt x="692" y="310"/>
                    </a:lnTo>
                    <a:lnTo>
                      <a:pt x="730" y="306"/>
                    </a:lnTo>
                    <a:lnTo>
                      <a:pt x="730" y="306"/>
                    </a:lnTo>
                    <a:lnTo>
                      <a:pt x="742" y="304"/>
                    </a:lnTo>
                    <a:lnTo>
                      <a:pt x="750" y="300"/>
                    </a:lnTo>
                    <a:lnTo>
                      <a:pt x="752" y="296"/>
                    </a:lnTo>
                    <a:lnTo>
                      <a:pt x="752" y="290"/>
                    </a:lnTo>
                    <a:lnTo>
                      <a:pt x="752" y="284"/>
                    </a:lnTo>
                    <a:lnTo>
                      <a:pt x="754" y="284"/>
                    </a:lnTo>
                    <a:lnTo>
                      <a:pt x="762" y="286"/>
                    </a:lnTo>
                    <a:lnTo>
                      <a:pt x="762" y="286"/>
                    </a:lnTo>
                    <a:lnTo>
                      <a:pt x="770" y="290"/>
                    </a:lnTo>
                    <a:lnTo>
                      <a:pt x="780" y="292"/>
                    </a:lnTo>
                    <a:lnTo>
                      <a:pt x="790" y="294"/>
                    </a:lnTo>
                    <a:lnTo>
                      <a:pt x="800" y="292"/>
                    </a:lnTo>
                    <a:lnTo>
                      <a:pt x="812" y="290"/>
                    </a:lnTo>
                    <a:lnTo>
                      <a:pt x="822" y="286"/>
                    </a:lnTo>
                    <a:lnTo>
                      <a:pt x="832" y="278"/>
                    </a:lnTo>
                    <a:lnTo>
                      <a:pt x="842" y="270"/>
                    </a:lnTo>
                    <a:lnTo>
                      <a:pt x="842" y="270"/>
                    </a:lnTo>
                    <a:lnTo>
                      <a:pt x="852" y="260"/>
                    </a:lnTo>
                    <a:lnTo>
                      <a:pt x="866" y="248"/>
                    </a:lnTo>
                    <a:lnTo>
                      <a:pt x="882" y="238"/>
                    </a:lnTo>
                    <a:lnTo>
                      <a:pt x="902" y="228"/>
                    </a:lnTo>
                    <a:lnTo>
                      <a:pt x="954" y="204"/>
                    </a:lnTo>
                    <a:lnTo>
                      <a:pt x="1020" y="178"/>
                    </a:lnTo>
                    <a:lnTo>
                      <a:pt x="1020" y="178"/>
                    </a:lnTo>
                    <a:lnTo>
                      <a:pt x="1076" y="154"/>
                    </a:lnTo>
                    <a:lnTo>
                      <a:pt x="1092" y="146"/>
                    </a:lnTo>
                    <a:lnTo>
                      <a:pt x="1098" y="142"/>
                    </a:lnTo>
                    <a:lnTo>
                      <a:pt x="1098" y="140"/>
                    </a:lnTo>
                    <a:lnTo>
                      <a:pt x="1094" y="140"/>
                    </a:lnTo>
                    <a:lnTo>
                      <a:pt x="1084" y="140"/>
                    </a:lnTo>
                    <a:lnTo>
                      <a:pt x="1038" y="142"/>
                    </a:lnTo>
                    <a:lnTo>
                      <a:pt x="1038" y="142"/>
                    </a:lnTo>
                    <a:lnTo>
                      <a:pt x="1014" y="144"/>
                    </a:lnTo>
                    <a:lnTo>
                      <a:pt x="1002" y="144"/>
                    </a:lnTo>
                    <a:lnTo>
                      <a:pt x="1000" y="142"/>
                    </a:lnTo>
                    <a:lnTo>
                      <a:pt x="1000" y="142"/>
                    </a:lnTo>
                    <a:lnTo>
                      <a:pt x="1006" y="138"/>
                    </a:lnTo>
                    <a:lnTo>
                      <a:pt x="1034" y="130"/>
                    </a:lnTo>
                    <a:lnTo>
                      <a:pt x="1072" y="122"/>
                    </a:lnTo>
                    <a:lnTo>
                      <a:pt x="1072" y="122"/>
                    </a:lnTo>
                    <a:lnTo>
                      <a:pt x="1118" y="112"/>
                    </a:lnTo>
                    <a:lnTo>
                      <a:pt x="1172" y="100"/>
                    </a:lnTo>
                    <a:lnTo>
                      <a:pt x="1198" y="92"/>
                    </a:lnTo>
                    <a:lnTo>
                      <a:pt x="1218" y="84"/>
                    </a:lnTo>
                    <a:lnTo>
                      <a:pt x="1232" y="76"/>
                    </a:lnTo>
                    <a:lnTo>
                      <a:pt x="1236" y="72"/>
                    </a:lnTo>
                    <a:lnTo>
                      <a:pt x="1236" y="68"/>
                    </a:lnTo>
                    <a:lnTo>
                      <a:pt x="1236" y="68"/>
                    </a:lnTo>
                    <a:lnTo>
                      <a:pt x="1236" y="64"/>
                    </a:lnTo>
                    <a:lnTo>
                      <a:pt x="1234" y="62"/>
                    </a:lnTo>
                    <a:lnTo>
                      <a:pt x="1224" y="58"/>
                    </a:lnTo>
                    <a:lnTo>
                      <a:pt x="1210" y="58"/>
                    </a:lnTo>
                    <a:lnTo>
                      <a:pt x="1196" y="56"/>
                    </a:lnTo>
                    <a:lnTo>
                      <a:pt x="1182" y="56"/>
                    </a:lnTo>
                    <a:lnTo>
                      <a:pt x="1168" y="54"/>
                    </a:lnTo>
                    <a:lnTo>
                      <a:pt x="1160" y="50"/>
                    </a:lnTo>
                    <a:lnTo>
                      <a:pt x="1158" y="48"/>
                    </a:lnTo>
                    <a:lnTo>
                      <a:pt x="1156" y="44"/>
                    </a:lnTo>
                    <a:lnTo>
                      <a:pt x="1156" y="44"/>
                    </a:lnTo>
                    <a:lnTo>
                      <a:pt x="1156" y="40"/>
                    </a:lnTo>
                    <a:lnTo>
                      <a:pt x="1154" y="36"/>
                    </a:lnTo>
                    <a:lnTo>
                      <a:pt x="1146" y="30"/>
                    </a:lnTo>
                    <a:lnTo>
                      <a:pt x="1136" y="26"/>
                    </a:lnTo>
                    <a:lnTo>
                      <a:pt x="1122" y="24"/>
                    </a:lnTo>
                    <a:lnTo>
                      <a:pt x="1094" y="20"/>
                    </a:lnTo>
                    <a:lnTo>
                      <a:pt x="1078" y="20"/>
                    </a:lnTo>
                    <a:lnTo>
                      <a:pt x="1078" y="20"/>
                    </a:lnTo>
                    <a:lnTo>
                      <a:pt x="1062" y="22"/>
                    </a:lnTo>
                    <a:lnTo>
                      <a:pt x="1050" y="22"/>
                    </a:lnTo>
                    <a:lnTo>
                      <a:pt x="1038" y="22"/>
                    </a:lnTo>
                    <a:lnTo>
                      <a:pt x="1018" y="30"/>
                    </a:lnTo>
                    <a:lnTo>
                      <a:pt x="1018" y="30"/>
                    </a:lnTo>
                    <a:lnTo>
                      <a:pt x="1004" y="34"/>
                    </a:lnTo>
                    <a:lnTo>
                      <a:pt x="990" y="38"/>
                    </a:lnTo>
                    <a:lnTo>
                      <a:pt x="962" y="40"/>
                    </a:lnTo>
                    <a:lnTo>
                      <a:pt x="948" y="40"/>
                    </a:lnTo>
                    <a:lnTo>
                      <a:pt x="948" y="40"/>
                    </a:lnTo>
                    <a:lnTo>
                      <a:pt x="948" y="38"/>
                    </a:lnTo>
                    <a:lnTo>
                      <a:pt x="958" y="36"/>
                    </a:lnTo>
                    <a:lnTo>
                      <a:pt x="958" y="36"/>
                    </a:lnTo>
                    <a:lnTo>
                      <a:pt x="986" y="30"/>
                    </a:lnTo>
                    <a:lnTo>
                      <a:pt x="1004" y="24"/>
                    </a:lnTo>
                    <a:lnTo>
                      <a:pt x="1008" y="22"/>
                    </a:lnTo>
                    <a:lnTo>
                      <a:pt x="1008" y="20"/>
                    </a:lnTo>
                    <a:lnTo>
                      <a:pt x="1006" y="20"/>
                    </a:lnTo>
                    <a:lnTo>
                      <a:pt x="998" y="18"/>
                    </a:lnTo>
                    <a:lnTo>
                      <a:pt x="980" y="16"/>
                    </a:lnTo>
                    <a:lnTo>
                      <a:pt x="980" y="16"/>
                    </a:lnTo>
                    <a:lnTo>
                      <a:pt x="958" y="16"/>
                    </a:lnTo>
                    <a:lnTo>
                      <a:pt x="942" y="14"/>
                    </a:lnTo>
                    <a:lnTo>
                      <a:pt x="912" y="6"/>
                    </a:lnTo>
                    <a:lnTo>
                      <a:pt x="900" y="2"/>
                    </a:lnTo>
                    <a:lnTo>
                      <a:pt x="888" y="0"/>
                    </a:lnTo>
                    <a:lnTo>
                      <a:pt x="874" y="0"/>
                    </a:lnTo>
                    <a:lnTo>
                      <a:pt x="858" y="2"/>
                    </a:lnTo>
                    <a:lnTo>
                      <a:pt x="858" y="2"/>
                    </a:lnTo>
                    <a:lnTo>
                      <a:pt x="830" y="4"/>
                    </a:lnTo>
                    <a:lnTo>
                      <a:pt x="808" y="4"/>
                    </a:lnTo>
                    <a:lnTo>
                      <a:pt x="788" y="4"/>
                    </a:lnTo>
                    <a:lnTo>
                      <a:pt x="776" y="6"/>
                    </a:lnTo>
                    <a:lnTo>
                      <a:pt x="762" y="10"/>
                    </a:lnTo>
                    <a:lnTo>
                      <a:pt x="762" y="10"/>
                    </a:lnTo>
                    <a:lnTo>
                      <a:pt x="746" y="14"/>
                    </a:lnTo>
                    <a:lnTo>
                      <a:pt x="728" y="14"/>
                    </a:lnTo>
                    <a:lnTo>
                      <a:pt x="690" y="10"/>
                    </a:lnTo>
                    <a:lnTo>
                      <a:pt x="666" y="10"/>
                    </a:lnTo>
                    <a:lnTo>
                      <a:pt x="640" y="10"/>
                    </a:lnTo>
                    <a:lnTo>
                      <a:pt x="608" y="12"/>
                    </a:lnTo>
                    <a:lnTo>
                      <a:pt x="574" y="20"/>
                    </a:lnTo>
                    <a:lnTo>
                      <a:pt x="574" y="20"/>
                    </a:lnTo>
                    <a:lnTo>
                      <a:pt x="556" y="22"/>
                    </a:lnTo>
                    <a:lnTo>
                      <a:pt x="540" y="22"/>
                    </a:lnTo>
                    <a:lnTo>
                      <a:pt x="526" y="20"/>
                    </a:lnTo>
                    <a:lnTo>
                      <a:pt x="514" y="16"/>
                    </a:lnTo>
                    <a:lnTo>
                      <a:pt x="500" y="14"/>
                    </a:lnTo>
                    <a:lnTo>
                      <a:pt x="490" y="12"/>
                    </a:lnTo>
                    <a:lnTo>
                      <a:pt x="478" y="14"/>
                    </a:lnTo>
                    <a:lnTo>
                      <a:pt x="466" y="18"/>
                    </a:lnTo>
                    <a:lnTo>
                      <a:pt x="466" y="18"/>
                    </a:lnTo>
                    <a:lnTo>
                      <a:pt x="454" y="22"/>
                    </a:lnTo>
                    <a:lnTo>
                      <a:pt x="442" y="24"/>
                    </a:lnTo>
                    <a:lnTo>
                      <a:pt x="432" y="24"/>
                    </a:lnTo>
                    <a:lnTo>
                      <a:pt x="422" y="24"/>
                    </a:lnTo>
                    <a:lnTo>
                      <a:pt x="416" y="22"/>
                    </a:lnTo>
                    <a:lnTo>
                      <a:pt x="412" y="24"/>
                    </a:lnTo>
                    <a:lnTo>
                      <a:pt x="416" y="28"/>
                    </a:lnTo>
                    <a:lnTo>
                      <a:pt x="424" y="36"/>
                    </a:lnTo>
                    <a:lnTo>
                      <a:pt x="424" y="36"/>
                    </a:lnTo>
                    <a:lnTo>
                      <a:pt x="430" y="44"/>
                    </a:lnTo>
                    <a:lnTo>
                      <a:pt x="430" y="46"/>
                    </a:lnTo>
                    <a:lnTo>
                      <a:pt x="430" y="48"/>
                    </a:lnTo>
                    <a:lnTo>
                      <a:pt x="424" y="48"/>
                    </a:lnTo>
                    <a:lnTo>
                      <a:pt x="414" y="46"/>
                    </a:lnTo>
                    <a:lnTo>
                      <a:pt x="404" y="44"/>
                    </a:lnTo>
                    <a:lnTo>
                      <a:pt x="392" y="42"/>
                    </a:lnTo>
                    <a:lnTo>
                      <a:pt x="384" y="44"/>
                    </a:lnTo>
                    <a:lnTo>
                      <a:pt x="380" y="46"/>
                    </a:lnTo>
                    <a:lnTo>
                      <a:pt x="378" y="50"/>
                    </a:lnTo>
                    <a:lnTo>
                      <a:pt x="378" y="50"/>
                    </a:lnTo>
                    <a:lnTo>
                      <a:pt x="376" y="58"/>
                    </a:lnTo>
                    <a:lnTo>
                      <a:pt x="372" y="62"/>
                    </a:lnTo>
                    <a:lnTo>
                      <a:pt x="366" y="66"/>
                    </a:lnTo>
                    <a:lnTo>
                      <a:pt x="360" y="68"/>
                    </a:lnTo>
                    <a:lnTo>
                      <a:pt x="352" y="70"/>
                    </a:lnTo>
                    <a:lnTo>
                      <a:pt x="340" y="70"/>
                    </a:lnTo>
                    <a:lnTo>
                      <a:pt x="312" y="68"/>
                    </a:lnTo>
                    <a:lnTo>
                      <a:pt x="312" y="68"/>
                    </a:lnTo>
                    <a:lnTo>
                      <a:pt x="300" y="66"/>
                    </a:lnTo>
                    <a:lnTo>
                      <a:pt x="292" y="64"/>
                    </a:lnTo>
                    <a:lnTo>
                      <a:pt x="290" y="60"/>
                    </a:lnTo>
                    <a:lnTo>
                      <a:pt x="290" y="58"/>
                    </a:lnTo>
                    <a:lnTo>
                      <a:pt x="290" y="56"/>
                    </a:lnTo>
                    <a:lnTo>
                      <a:pt x="288" y="54"/>
                    </a:lnTo>
                    <a:lnTo>
                      <a:pt x="280" y="52"/>
                    </a:lnTo>
                    <a:lnTo>
                      <a:pt x="264" y="52"/>
                    </a:lnTo>
                    <a:lnTo>
                      <a:pt x="264" y="52"/>
                    </a:lnTo>
                    <a:lnTo>
                      <a:pt x="250" y="52"/>
                    </a:lnTo>
                    <a:lnTo>
                      <a:pt x="244" y="52"/>
                    </a:lnTo>
                    <a:lnTo>
                      <a:pt x="244" y="56"/>
                    </a:lnTo>
                    <a:lnTo>
                      <a:pt x="246" y="60"/>
                    </a:lnTo>
                    <a:lnTo>
                      <a:pt x="248" y="64"/>
                    </a:lnTo>
                    <a:lnTo>
                      <a:pt x="248" y="66"/>
                    </a:lnTo>
                    <a:lnTo>
                      <a:pt x="248" y="68"/>
                    </a:lnTo>
                    <a:lnTo>
                      <a:pt x="240" y="72"/>
                    </a:lnTo>
                    <a:lnTo>
                      <a:pt x="224" y="76"/>
                    </a:lnTo>
                    <a:lnTo>
                      <a:pt x="224" y="76"/>
                    </a:lnTo>
                    <a:lnTo>
                      <a:pt x="208" y="78"/>
                    </a:lnTo>
                    <a:lnTo>
                      <a:pt x="206" y="78"/>
                    </a:lnTo>
                    <a:lnTo>
                      <a:pt x="206" y="80"/>
                    </a:lnTo>
                    <a:lnTo>
                      <a:pt x="212" y="82"/>
                    </a:lnTo>
                    <a:lnTo>
                      <a:pt x="224" y="86"/>
                    </a:lnTo>
                    <a:lnTo>
                      <a:pt x="248" y="92"/>
                    </a:lnTo>
                    <a:lnTo>
                      <a:pt x="254" y="94"/>
                    </a:lnTo>
                    <a:lnTo>
                      <a:pt x="252" y="96"/>
                    </a:lnTo>
                    <a:lnTo>
                      <a:pt x="248" y="98"/>
                    </a:lnTo>
                    <a:lnTo>
                      <a:pt x="248" y="98"/>
                    </a:lnTo>
                    <a:lnTo>
                      <a:pt x="238" y="98"/>
                    </a:lnTo>
                    <a:lnTo>
                      <a:pt x="228" y="98"/>
                    </a:lnTo>
                    <a:lnTo>
                      <a:pt x="206" y="92"/>
                    </a:lnTo>
                    <a:lnTo>
                      <a:pt x="194" y="90"/>
                    </a:lnTo>
                    <a:lnTo>
                      <a:pt x="180" y="88"/>
                    </a:lnTo>
                    <a:lnTo>
                      <a:pt x="166" y="86"/>
                    </a:lnTo>
                    <a:lnTo>
                      <a:pt x="146" y="88"/>
                    </a:lnTo>
                    <a:lnTo>
                      <a:pt x="146" y="88"/>
                    </a:lnTo>
                    <a:lnTo>
                      <a:pt x="130" y="92"/>
                    </a:lnTo>
                    <a:lnTo>
                      <a:pt x="120" y="94"/>
                    </a:lnTo>
                    <a:lnTo>
                      <a:pt x="112" y="98"/>
                    </a:lnTo>
                    <a:lnTo>
                      <a:pt x="108" y="102"/>
                    </a:lnTo>
                    <a:lnTo>
                      <a:pt x="104" y="106"/>
                    </a:lnTo>
                    <a:lnTo>
                      <a:pt x="100" y="106"/>
                    </a:lnTo>
                    <a:lnTo>
                      <a:pt x="92" y="108"/>
                    </a:lnTo>
                    <a:lnTo>
                      <a:pt x="80" y="106"/>
                    </a:lnTo>
                    <a:lnTo>
                      <a:pt x="80" y="106"/>
                    </a:lnTo>
                    <a:lnTo>
                      <a:pt x="66" y="104"/>
                    </a:lnTo>
                    <a:lnTo>
                      <a:pt x="50" y="104"/>
                    </a:lnTo>
                    <a:lnTo>
                      <a:pt x="36" y="108"/>
                    </a:lnTo>
                    <a:lnTo>
                      <a:pt x="22" y="112"/>
                    </a:lnTo>
                    <a:lnTo>
                      <a:pt x="12" y="118"/>
                    </a:lnTo>
                    <a:lnTo>
                      <a:pt x="4" y="124"/>
                    </a:lnTo>
                    <a:lnTo>
                      <a:pt x="0" y="130"/>
                    </a:lnTo>
                    <a:lnTo>
                      <a:pt x="2" y="134"/>
                    </a:lnTo>
                    <a:lnTo>
                      <a:pt x="4" y="138"/>
                    </a:lnTo>
                    <a:lnTo>
                      <a:pt x="4" y="138"/>
                    </a:lnTo>
                    <a:lnTo>
                      <a:pt x="8" y="142"/>
                    </a:lnTo>
                    <a:lnTo>
                      <a:pt x="12" y="144"/>
                    </a:lnTo>
                    <a:lnTo>
                      <a:pt x="16" y="144"/>
                    </a:lnTo>
                    <a:lnTo>
                      <a:pt x="22" y="144"/>
                    </a:lnTo>
                    <a:lnTo>
                      <a:pt x="32" y="144"/>
                    </a:lnTo>
                    <a:lnTo>
                      <a:pt x="36" y="144"/>
                    </a:lnTo>
                    <a:lnTo>
                      <a:pt x="44" y="148"/>
                    </a:lnTo>
                    <a:lnTo>
                      <a:pt x="44" y="148"/>
                    </a:lnTo>
                    <a:close/>
                  </a:path>
                </a:pathLst>
              </a:custGeom>
              <a:grpFill/>
              <a:ln w="6350">
                <a:noFill/>
                <a:round/>
                <a:headEnd/>
                <a:tailEnd/>
              </a:ln>
            </p:spPr>
            <p:txBody>
              <a:bodyPr/>
              <a:lstStyle/>
              <a:p>
                <a:endParaRPr lang="en-US" b="1" dirty="0"/>
              </a:p>
            </p:txBody>
          </p:sp>
          <p:sp>
            <p:nvSpPr>
              <p:cNvPr id="160" name="Freeform 6107">
                <a:extLst>
                  <a:ext uri="{FF2B5EF4-FFF2-40B4-BE49-F238E27FC236}">
                    <a16:creationId xmlns:a16="http://schemas.microsoft.com/office/drawing/2014/main" id="{DAB2E6FC-78B3-4A5B-8A97-AE87034A93E9}"/>
                  </a:ext>
                </a:extLst>
              </p:cNvPr>
              <p:cNvSpPr>
                <a:spLocks/>
              </p:cNvSpPr>
              <p:nvPr/>
            </p:nvSpPr>
            <p:spPr bwMode="auto">
              <a:xfrm>
                <a:off x="2335530" y="1211263"/>
                <a:ext cx="121920" cy="48260"/>
              </a:xfrm>
              <a:custGeom>
                <a:avLst/>
                <a:gdLst/>
                <a:ahLst/>
                <a:cxnLst>
                  <a:cxn ang="0">
                    <a:pos x="2" y="16"/>
                  </a:cxn>
                  <a:cxn ang="0">
                    <a:pos x="2" y="16"/>
                  </a:cxn>
                  <a:cxn ang="0">
                    <a:pos x="0" y="24"/>
                  </a:cxn>
                  <a:cxn ang="0">
                    <a:pos x="2" y="30"/>
                  </a:cxn>
                  <a:cxn ang="0">
                    <a:pos x="6" y="34"/>
                  </a:cxn>
                  <a:cxn ang="0">
                    <a:pos x="18" y="38"/>
                  </a:cxn>
                  <a:cxn ang="0">
                    <a:pos x="18" y="38"/>
                  </a:cxn>
                  <a:cxn ang="0">
                    <a:pos x="22" y="42"/>
                  </a:cxn>
                  <a:cxn ang="0">
                    <a:pos x="26" y="46"/>
                  </a:cxn>
                  <a:cxn ang="0">
                    <a:pos x="26" y="52"/>
                  </a:cxn>
                  <a:cxn ang="0">
                    <a:pos x="28" y="56"/>
                  </a:cxn>
                  <a:cxn ang="0">
                    <a:pos x="30" y="62"/>
                  </a:cxn>
                  <a:cxn ang="0">
                    <a:pos x="36" y="66"/>
                  </a:cxn>
                  <a:cxn ang="0">
                    <a:pos x="46" y="72"/>
                  </a:cxn>
                  <a:cxn ang="0">
                    <a:pos x="46" y="72"/>
                  </a:cxn>
                  <a:cxn ang="0">
                    <a:pos x="56" y="76"/>
                  </a:cxn>
                  <a:cxn ang="0">
                    <a:pos x="66" y="76"/>
                  </a:cxn>
                  <a:cxn ang="0">
                    <a:pos x="72" y="76"/>
                  </a:cxn>
                  <a:cxn ang="0">
                    <a:pos x="80" y="74"/>
                  </a:cxn>
                  <a:cxn ang="0">
                    <a:pos x="94" y="68"/>
                  </a:cxn>
                  <a:cxn ang="0">
                    <a:pos x="104" y="66"/>
                  </a:cxn>
                  <a:cxn ang="0">
                    <a:pos x="118" y="68"/>
                  </a:cxn>
                  <a:cxn ang="0">
                    <a:pos x="118" y="68"/>
                  </a:cxn>
                  <a:cxn ang="0">
                    <a:pos x="148" y="70"/>
                  </a:cxn>
                  <a:cxn ang="0">
                    <a:pos x="176" y="72"/>
                  </a:cxn>
                  <a:cxn ang="0">
                    <a:pos x="184" y="70"/>
                  </a:cxn>
                  <a:cxn ang="0">
                    <a:pos x="192" y="68"/>
                  </a:cxn>
                  <a:cxn ang="0">
                    <a:pos x="192" y="66"/>
                  </a:cxn>
                  <a:cxn ang="0">
                    <a:pos x="192" y="62"/>
                  </a:cxn>
                  <a:cxn ang="0">
                    <a:pos x="188" y="58"/>
                  </a:cxn>
                  <a:cxn ang="0">
                    <a:pos x="188" y="58"/>
                  </a:cxn>
                  <a:cxn ang="0">
                    <a:pos x="174" y="42"/>
                  </a:cxn>
                  <a:cxn ang="0">
                    <a:pos x="166" y="34"/>
                  </a:cxn>
                  <a:cxn ang="0">
                    <a:pos x="156" y="26"/>
                  </a:cxn>
                  <a:cxn ang="0">
                    <a:pos x="144" y="18"/>
                  </a:cxn>
                  <a:cxn ang="0">
                    <a:pos x="130" y="12"/>
                  </a:cxn>
                  <a:cxn ang="0">
                    <a:pos x="114" y="10"/>
                  </a:cxn>
                  <a:cxn ang="0">
                    <a:pos x="96" y="10"/>
                  </a:cxn>
                  <a:cxn ang="0">
                    <a:pos x="96" y="10"/>
                  </a:cxn>
                  <a:cxn ang="0">
                    <a:pos x="76" y="8"/>
                  </a:cxn>
                  <a:cxn ang="0">
                    <a:pos x="58" y="6"/>
                  </a:cxn>
                  <a:cxn ang="0">
                    <a:pos x="30" y="2"/>
                  </a:cxn>
                  <a:cxn ang="0">
                    <a:pos x="18" y="0"/>
                  </a:cxn>
                  <a:cxn ang="0">
                    <a:pos x="10" y="2"/>
                  </a:cxn>
                  <a:cxn ang="0">
                    <a:pos x="8" y="4"/>
                  </a:cxn>
                  <a:cxn ang="0">
                    <a:pos x="4" y="6"/>
                  </a:cxn>
                  <a:cxn ang="0">
                    <a:pos x="2" y="16"/>
                  </a:cxn>
                  <a:cxn ang="0">
                    <a:pos x="2" y="16"/>
                  </a:cxn>
                </a:cxnLst>
                <a:rect l="0" t="0" r="r" b="b"/>
                <a:pathLst>
                  <a:path w="192" h="76">
                    <a:moveTo>
                      <a:pt x="2" y="16"/>
                    </a:moveTo>
                    <a:lnTo>
                      <a:pt x="2" y="16"/>
                    </a:lnTo>
                    <a:lnTo>
                      <a:pt x="0" y="24"/>
                    </a:lnTo>
                    <a:lnTo>
                      <a:pt x="2" y="30"/>
                    </a:lnTo>
                    <a:lnTo>
                      <a:pt x="6" y="34"/>
                    </a:lnTo>
                    <a:lnTo>
                      <a:pt x="18" y="38"/>
                    </a:lnTo>
                    <a:lnTo>
                      <a:pt x="18" y="38"/>
                    </a:lnTo>
                    <a:lnTo>
                      <a:pt x="22" y="42"/>
                    </a:lnTo>
                    <a:lnTo>
                      <a:pt x="26" y="46"/>
                    </a:lnTo>
                    <a:lnTo>
                      <a:pt x="26" y="52"/>
                    </a:lnTo>
                    <a:lnTo>
                      <a:pt x="28" y="56"/>
                    </a:lnTo>
                    <a:lnTo>
                      <a:pt x="30" y="62"/>
                    </a:lnTo>
                    <a:lnTo>
                      <a:pt x="36" y="66"/>
                    </a:lnTo>
                    <a:lnTo>
                      <a:pt x="46" y="72"/>
                    </a:lnTo>
                    <a:lnTo>
                      <a:pt x="46" y="72"/>
                    </a:lnTo>
                    <a:lnTo>
                      <a:pt x="56" y="76"/>
                    </a:lnTo>
                    <a:lnTo>
                      <a:pt x="66" y="76"/>
                    </a:lnTo>
                    <a:lnTo>
                      <a:pt x="72" y="76"/>
                    </a:lnTo>
                    <a:lnTo>
                      <a:pt x="80" y="74"/>
                    </a:lnTo>
                    <a:lnTo>
                      <a:pt x="94" y="68"/>
                    </a:lnTo>
                    <a:lnTo>
                      <a:pt x="104" y="66"/>
                    </a:lnTo>
                    <a:lnTo>
                      <a:pt x="118" y="68"/>
                    </a:lnTo>
                    <a:lnTo>
                      <a:pt x="118" y="68"/>
                    </a:lnTo>
                    <a:lnTo>
                      <a:pt x="148" y="70"/>
                    </a:lnTo>
                    <a:lnTo>
                      <a:pt x="176" y="72"/>
                    </a:lnTo>
                    <a:lnTo>
                      <a:pt x="184" y="70"/>
                    </a:lnTo>
                    <a:lnTo>
                      <a:pt x="192" y="68"/>
                    </a:lnTo>
                    <a:lnTo>
                      <a:pt x="192" y="66"/>
                    </a:lnTo>
                    <a:lnTo>
                      <a:pt x="192" y="62"/>
                    </a:lnTo>
                    <a:lnTo>
                      <a:pt x="188" y="58"/>
                    </a:lnTo>
                    <a:lnTo>
                      <a:pt x="188" y="58"/>
                    </a:lnTo>
                    <a:lnTo>
                      <a:pt x="174" y="42"/>
                    </a:lnTo>
                    <a:lnTo>
                      <a:pt x="166" y="34"/>
                    </a:lnTo>
                    <a:lnTo>
                      <a:pt x="156" y="26"/>
                    </a:lnTo>
                    <a:lnTo>
                      <a:pt x="144" y="18"/>
                    </a:lnTo>
                    <a:lnTo>
                      <a:pt x="130" y="12"/>
                    </a:lnTo>
                    <a:lnTo>
                      <a:pt x="114" y="10"/>
                    </a:lnTo>
                    <a:lnTo>
                      <a:pt x="96" y="10"/>
                    </a:lnTo>
                    <a:lnTo>
                      <a:pt x="96" y="10"/>
                    </a:lnTo>
                    <a:lnTo>
                      <a:pt x="76" y="8"/>
                    </a:lnTo>
                    <a:lnTo>
                      <a:pt x="58" y="6"/>
                    </a:lnTo>
                    <a:lnTo>
                      <a:pt x="30" y="2"/>
                    </a:lnTo>
                    <a:lnTo>
                      <a:pt x="18" y="0"/>
                    </a:lnTo>
                    <a:lnTo>
                      <a:pt x="10" y="2"/>
                    </a:lnTo>
                    <a:lnTo>
                      <a:pt x="8" y="4"/>
                    </a:lnTo>
                    <a:lnTo>
                      <a:pt x="4" y="6"/>
                    </a:lnTo>
                    <a:lnTo>
                      <a:pt x="2" y="16"/>
                    </a:lnTo>
                    <a:lnTo>
                      <a:pt x="2" y="16"/>
                    </a:lnTo>
                    <a:close/>
                  </a:path>
                </a:pathLst>
              </a:custGeom>
              <a:grpFill/>
              <a:ln w="6350">
                <a:noFill/>
                <a:round/>
                <a:headEnd/>
                <a:tailEnd/>
              </a:ln>
            </p:spPr>
            <p:txBody>
              <a:bodyPr/>
              <a:lstStyle/>
              <a:p>
                <a:endParaRPr lang="en-US" b="1" dirty="0"/>
              </a:p>
            </p:txBody>
          </p:sp>
          <p:sp>
            <p:nvSpPr>
              <p:cNvPr id="161" name="Freeform 6108">
                <a:extLst>
                  <a:ext uri="{FF2B5EF4-FFF2-40B4-BE49-F238E27FC236}">
                    <a16:creationId xmlns:a16="http://schemas.microsoft.com/office/drawing/2014/main" id="{222FEA47-3901-48D9-A878-08F506448356}"/>
                  </a:ext>
                </a:extLst>
              </p:cNvPr>
              <p:cNvSpPr>
                <a:spLocks/>
              </p:cNvSpPr>
              <p:nvPr/>
            </p:nvSpPr>
            <p:spPr bwMode="auto">
              <a:xfrm>
                <a:off x="1762760" y="1103313"/>
                <a:ext cx="29210" cy="11430"/>
              </a:xfrm>
              <a:custGeom>
                <a:avLst/>
                <a:gdLst/>
                <a:ahLst/>
                <a:cxnLst>
                  <a:cxn ang="0">
                    <a:pos x="2" y="18"/>
                  </a:cxn>
                  <a:cxn ang="0">
                    <a:pos x="2" y="18"/>
                  </a:cxn>
                  <a:cxn ang="0">
                    <a:pos x="8" y="18"/>
                  </a:cxn>
                  <a:cxn ang="0">
                    <a:pos x="14" y="18"/>
                  </a:cxn>
                  <a:cxn ang="0">
                    <a:pos x="30" y="12"/>
                  </a:cxn>
                  <a:cxn ang="0">
                    <a:pos x="42" y="4"/>
                  </a:cxn>
                  <a:cxn ang="0">
                    <a:pos x="46" y="2"/>
                  </a:cxn>
                  <a:cxn ang="0">
                    <a:pos x="44" y="0"/>
                  </a:cxn>
                  <a:cxn ang="0">
                    <a:pos x="44" y="0"/>
                  </a:cxn>
                  <a:cxn ang="0">
                    <a:pos x="32" y="2"/>
                  </a:cxn>
                  <a:cxn ang="0">
                    <a:pos x="16" y="6"/>
                  </a:cxn>
                  <a:cxn ang="0">
                    <a:pos x="2" y="14"/>
                  </a:cxn>
                  <a:cxn ang="0">
                    <a:pos x="0" y="16"/>
                  </a:cxn>
                  <a:cxn ang="0">
                    <a:pos x="2" y="18"/>
                  </a:cxn>
                  <a:cxn ang="0">
                    <a:pos x="2" y="18"/>
                  </a:cxn>
                </a:cxnLst>
                <a:rect l="0" t="0" r="r" b="b"/>
                <a:pathLst>
                  <a:path w="46" h="18">
                    <a:moveTo>
                      <a:pt x="2" y="18"/>
                    </a:moveTo>
                    <a:lnTo>
                      <a:pt x="2" y="18"/>
                    </a:lnTo>
                    <a:lnTo>
                      <a:pt x="8" y="18"/>
                    </a:lnTo>
                    <a:lnTo>
                      <a:pt x="14" y="18"/>
                    </a:lnTo>
                    <a:lnTo>
                      <a:pt x="30" y="12"/>
                    </a:lnTo>
                    <a:lnTo>
                      <a:pt x="42" y="4"/>
                    </a:lnTo>
                    <a:lnTo>
                      <a:pt x="46" y="2"/>
                    </a:lnTo>
                    <a:lnTo>
                      <a:pt x="44" y="0"/>
                    </a:lnTo>
                    <a:lnTo>
                      <a:pt x="44" y="0"/>
                    </a:lnTo>
                    <a:lnTo>
                      <a:pt x="32" y="2"/>
                    </a:lnTo>
                    <a:lnTo>
                      <a:pt x="16" y="6"/>
                    </a:lnTo>
                    <a:lnTo>
                      <a:pt x="2" y="14"/>
                    </a:lnTo>
                    <a:lnTo>
                      <a:pt x="0" y="16"/>
                    </a:lnTo>
                    <a:lnTo>
                      <a:pt x="2" y="18"/>
                    </a:lnTo>
                    <a:lnTo>
                      <a:pt x="2" y="18"/>
                    </a:lnTo>
                    <a:close/>
                  </a:path>
                </a:pathLst>
              </a:custGeom>
              <a:grpFill/>
              <a:ln w="6350">
                <a:noFill/>
                <a:round/>
                <a:headEnd/>
                <a:tailEnd/>
              </a:ln>
            </p:spPr>
            <p:txBody>
              <a:bodyPr/>
              <a:lstStyle/>
              <a:p>
                <a:endParaRPr lang="en-US" b="1" dirty="0"/>
              </a:p>
            </p:txBody>
          </p:sp>
          <p:sp>
            <p:nvSpPr>
              <p:cNvPr id="162" name="Freeform 6109">
                <a:extLst>
                  <a:ext uri="{FF2B5EF4-FFF2-40B4-BE49-F238E27FC236}">
                    <a16:creationId xmlns:a16="http://schemas.microsoft.com/office/drawing/2014/main" id="{9CE9E7E4-5630-4763-9387-CE81ECE4448A}"/>
                  </a:ext>
                </a:extLst>
              </p:cNvPr>
              <p:cNvSpPr>
                <a:spLocks/>
              </p:cNvSpPr>
              <p:nvPr/>
            </p:nvSpPr>
            <p:spPr bwMode="auto">
              <a:xfrm>
                <a:off x="1954530" y="1190943"/>
                <a:ext cx="138430" cy="102870"/>
              </a:xfrm>
              <a:custGeom>
                <a:avLst/>
                <a:gdLst/>
                <a:ahLst/>
                <a:cxnLst>
                  <a:cxn ang="0">
                    <a:pos x="166" y="92"/>
                  </a:cxn>
                  <a:cxn ang="0">
                    <a:pos x="186" y="66"/>
                  </a:cxn>
                  <a:cxn ang="0">
                    <a:pos x="216" y="36"/>
                  </a:cxn>
                  <a:cxn ang="0">
                    <a:pos x="218" y="28"/>
                  </a:cxn>
                  <a:cxn ang="0">
                    <a:pos x="216" y="22"/>
                  </a:cxn>
                  <a:cxn ang="0">
                    <a:pos x="204" y="16"/>
                  </a:cxn>
                  <a:cxn ang="0">
                    <a:pos x="190" y="12"/>
                  </a:cxn>
                  <a:cxn ang="0">
                    <a:pos x="172" y="12"/>
                  </a:cxn>
                  <a:cxn ang="0">
                    <a:pos x="156" y="16"/>
                  </a:cxn>
                  <a:cxn ang="0">
                    <a:pos x="140" y="12"/>
                  </a:cxn>
                  <a:cxn ang="0">
                    <a:pos x="122" y="4"/>
                  </a:cxn>
                  <a:cxn ang="0">
                    <a:pos x="106" y="0"/>
                  </a:cxn>
                  <a:cxn ang="0">
                    <a:pos x="84" y="0"/>
                  </a:cxn>
                  <a:cxn ang="0">
                    <a:pos x="48" y="6"/>
                  </a:cxn>
                  <a:cxn ang="0">
                    <a:pos x="20" y="16"/>
                  </a:cxn>
                  <a:cxn ang="0">
                    <a:pos x="16" y="24"/>
                  </a:cxn>
                  <a:cxn ang="0">
                    <a:pos x="22" y="30"/>
                  </a:cxn>
                  <a:cxn ang="0">
                    <a:pos x="18" y="32"/>
                  </a:cxn>
                  <a:cxn ang="0">
                    <a:pos x="6" y="32"/>
                  </a:cxn>
                  <a:cxn ang="0">
                    <a:pos x="0" y="48"/>
                  </a:cxn>
                  <a:cxn ang="0">
                    <a:pos x="0" y="74"/>
                  </a:cxn>
                  <a:cxn ang="0">
                    <a:pos x="2" y="98"/>
                  </a:cxn>
                  <a:cxn ang="0">
                    <a:pos x="10" y="114"/>
                  </a:cxn>
                  <a:cxn ang="0">
                    <a:pos x="20" y="134"/>
                  </a:cxn>
                  <a:cxn ang="0">
                    <a:pos x="20" y="142"/>
                  </a:cxn>
                  <a:cxn ang="0">
                    <a:pos x="22" y="154"/>
                  </a:cxn>
                  <a:cxn ang="0">
                    <a:pos x="30" y="156"/>
                  </a:cxn>
                  <a:cxn ang="0">
                    <a:pos x="54" y="156"/>
                  </a:cxn>
                  <a:cxn ang="0">
                    <a:pos x="62" y="160"/>
                  </a:cxn>
                  <a:cxn ang="0">
                    <a:pos x="70" y="160"/>
                  </a:cxn>
                  <a:cxn ang="0">
                    <a:pos x="76" y="146"/>
                  </a:cxn>
                  <a:cxn ang="0">
                    <a:pos x="82" y="138"/>
                  </a:cxn>
                  <a:cxn ang="0">
                    <a:pos x="90" y="132"/>
                  </a:cxn>
                  <a:cxn ang="0">
                    <a:pos x="90" y="122"/>
                  </a:cxn>
                  <a:cxn ang="0">
                    <a:pos x="86" y="114"/>
                  </a:cxn>
                  <a:cxn ang="0">
                    <a:pos x="84" y="106"/>
                  </a:cxn>
                  <a:cxn ang="0">
                    <a:pos x="88" y="104"/>
                  </a:cxn>
                  <a:cxn ang="0">
                    <a:pos x="112" y="106"/>
                  </a:cxn>
                  <a:cxn ang="0">
                    <a:pos x="142" y="106"/>
                  </a:cxn>
                  <a:cxn ang="0">
                    <a:pos x="156" y="102"/>
                  </a:cxn>
                  <a:cxn ang="0">
                    <a:pos x="166" y="92"/>
                  </a:cxn>
                </a:cxnLst>
                <a:rect l="0" t="0" r="r" b="b"/>
                <a:pathLst>
                  <a:path w="218" h="162">
                    <a:moveTo>
                      <a:pt x="166" y="92"/>
                    </a:moveTo>
                    <a:lnTo>
                      <a:pt x="166" y="92"/>
                    </a:lnTo>
                    <a:lnTo>
                      <a:pt x="176" y="80"/>
                    </a:lnTo>
                    <a:lnTo>
                      <a:pt x="186" y="66"/>
                    </a:lnTo>
                    <a:lnTo>
                      <a:pt x="208" y="46"/>
                    </a:lnTo>
                    <a:lnTo>
                      <a:pt x="216" y="36"/>
                    </a:lnTo>
                    <a:lnTo>
                      <a:pt x="218" y="32"/>
                    </a:lnTo>
                    <a:lnTo>
                      <a:pt x="218" y="28"/>
                    </a:lnTo>
                    <a:lnTo>
                      <a:pt x="218" y="24"/>
                    </a:lnTo>
                    <a:lnTo>
                      <a:pt x="216" y="22"/>
                    </a:lnTo>
                    <a:lnTo>
                      <a:pt x="210" y="18"/>
                    </a:lnTo>
                    <a:lnTo>
                      <a:pt x="204" y="16"/>
                    </a:lnTo>
                    <a:lnTo>
                      <a:pt x="204" y="16"/>
                    </a:lnTo>
                    <a:lnTo>
                      <a:pt x="190" y="12"/>
                    </a:lnTo>
                    <a:lnTo>
                      <a:pt x="180" y="12"/>
                    </a:lnTo>
                    <a:lnTo>
                      <a:pt x="172" y="12"/>
                    </a:lnTo>
                    <a:lnTo>
                      <a:pt x="166" y="14"/>
                    </a:lnTo>
                    <a:lnTo>
                      <a:pt x="156" y="16"/>
                    </a:lnTo>
                    <a:lnTo>
                      <a:pt x="148" y="16"/>
                    </a:lnTo>
                    <a:lnTo>
                      <a:pt x="140" y="12"/>
                    </a:lnTo>
                    <a:lnTo>
                      <a:pt x="140" y="12"/>
                    </a:lnTo>
                    <a:lnTo>
                      <a:pt x="122" y="4"/>
                    </a:lnTo>
                    <a:lnTo>
                      <a:pt x="114" y="2"/>
                    </a:lnTo>
                    <a:lnTo>
                      <a:pt x="106" y="0"/>
                    </a:lnTo>
                    <a:lnTo>
                      <a:pt x="96" y="0"/>
                    </a:lnTo>
                    <a:lnTo>
                      <a:pt x="84" y="0"/>
                    </a:lnTo>
                    <a:lnTo>
                      <a:pt x="48" y="6"/>
                    </a:lnTo>
                    <a:lnTo>
                      <a:pt x="48" y="6"/>
                    </a:lnTo>
                    <a:lnTo>
                      <a:pt x="30" y="10"/>
                    </a:lnTo>
                    <a:lnTo>
                      <a:pt x="20" y="16"/>
                    </a:lnTo>
                    <a:lnTo>
                      <a:pt x="16" y="20"/>
                    </a:lnTo>
                    <a:lnTo>
                      <a:pt x="16" y="24"/>
                    </a:lnTo>
                    <a:lnTo>
                      <a:pt x="22" y="30"/>
                    </a:lnTo>
                    <a:lnTo>
                      <a:pt x="22" y="30"/>
                    </a:lnTo>
                    <a:lnTo>
                      <a:pt x="18" y="32"/>
                    </a:lnTo>
                    <a:lnTo>
                      <a:pt x="18" y="32"/>
                    </a:lnTo>
                    <a:lnTo>
                      <a:pt x="8" y="30"/>
                    </a:lnTo>
                    <a:lnTo>
                      <a:pt x="6" y="32"/>
                    </a:lnTo>
                    <a:lnTo>
                      <a:pt x="4" y="36"/>
                    </a:lnTo>
                    <a:lnTo>
                      <a:pt x="0" y="48"/>
                    </a:lnTo>
                    <a:lnTo>
                      <a:pt x="0" y="74"/>
                    </a:lnTo>
                    <a:lnTo>
                      <a:pt x="0" y="74"/>
                    </a:lnTo>
                    <a:lnTo>
                      <a:pt x="0" y="88"/>
                    </a:lnTo>
                    <a:lnTo>
                      <a:pt x="2" y="98"/>
                    </a:lnTo>
                    <a:lnTo>
                      <a:pt x="6" y="108"/>
                    </a:lnTo>
                    <a:lnTo>
                      <a:pt x="10" y="114"/>
                    </a:lnTo>
                    <a:lnTo>
                      <a:pt x="18" y="126"/>
                    </a:lnTo>
                    <a:lnTo>
                      <a:pt x="20" y="134"/>
                    </a:lnTo>
                    <a:lnTo>
                      <a:pt x="20" y="142"/>
                    </a:lnTo>
                    <a:lnTo>
                      <a:pt x="20" y="142"/>
                    </a:lnTo>
                    <a:lnTo>
                      <a:pt x="20" y="150"/>
                    </a:lnTo>
                    <a:lnTo>
                      <a:pt x="22" y="154"/>
                    </a:lnTo>
                    <a:lnTo>
                      <a:pt x="26" y="156"/>
                    </a:lnTo>
                    <a:lnTo>
                      <a:pt x="30" y="156"/>
                    </a:lnTo>
                    <a:lnTo>
                      <a:pt x="46" y="156"/>
                    </a:lnTo>
                    <a:lnTo>
                      <a:pt x="54" y="156"/>
                    </a:lnTo>
                    <a:lnTo>
                      <a:pt x="62" y="160"/>
                    </a:lnTo>
                    <a:lnTo>
                      <a:pt x="62" y="160"/>
                    </a:lnTo>
                    <a:lnTo>
                      <a:pt x="68" y="162"/>
                    </a:lnTo>
                    <a:lnTo>
                      <a:pt x="70" y="160"/>
                    </a:lnTo>
                    <a:lnTo>
                      <a:pt x="76" y="146"/>
                    </a:lnTo>
                    <a:lnTo>
                      <a:pt x="76" y="146"/>
                    </a:lnTo>
                    <a:lnTo>
                      <a:pt x="78" y="140"/>
                    </a:lnTo>
                    <a:lnTo>
                      <a:pt x="82" y="138"/>
                    </a:lnTo>
                    <a:lnTo>
                      <a:pt x="88" y="134"/>
                    </a:lnTo>
                    <a:lnTo>
                      <a:pt x="90" y="132"/>
                    </a:lnTo>
                    <a:lnTo>
                      <a:pt x="90" y="128"/>
                    </a:lnTo>
                    <a:lnTo>
                      <a:pt x="90" y="122"/>
                    </a:lnTo>
                    <a:lnTo>
                      <a:pt x="86" y="114"/>
                    </a:lnTo>
                    <a:lnTo>
                      <a:pt x="86" y="114"/>
                    </a:lnTo>
                    <a:lnTo>
                      <a:pt x="84" y="110"/>
                    </a:lnTo>
                    <a:lnTo>
                      <a:pt x="84" y="106"/>
                    </a:lnTo>
                    <a:lnTo>
                      <a:pt x="86" y="104"/>
                    </a:lnTo>
                    <a:lnTo>
                      <a:pt x="88" y="104"/>
                    </a:lnTo>
                    <a:lnTo>
                      <a:pt x="98" y="104"/>
                    </a:lnTo>
                    <a:lnTo>
                      <a:pt x="112" y="106"/>
                    </a:lnTo>
                    <a:lnTo>
                      <a:pt x="128" y="108"/>
                    </a:lnTo>
                    <a:lnTo>
                      <a:pt x="142" y="106"/>
                    </a:lnTo>
                    <a:lnTo>
                      <a:pt x="150" y="106"/>
                    </a:lnTo>
                    <a:lnTo>
                      <a:pt x="156" y="102"/>
                    </a:lnTo>
                    <a:lnTo>
                      <a:pt x="162" y="98"/>
                    </a:lnTo>
                    <a:lnTo>
                      <a:pt x="166" y="92"/>
                    </a:lnTo>
                    <a:lnTo>
                      <a:pt x="166" y="92"/>
                    </a:lnTo>
                    <a:close/>
                  </a:path>
                </a:pathLst>
              </a:custGeom>
              <a:grpFill/>
              <a:ln w="6350">
                <a:noFill/>
                <a:round/>
                <a:headEnd/>
                <a:tailEnd/>
              </a:ln>
            </p:spPr>
            <p:txBody>
              <a:bodyPr/>
              <a:lstStyle/>
              <a:p>
                <a:endParaRPr lang="en-US" b="1" dirty="0"/>
              </a:p>
            </p:txBody>
          </p:sp>
          <p:sp>
            <p:nvSpPr>
              <p:cNvPr id="163" name="Freeform 6110">
                <a:extLst>
                  <a:ext uri="{FF2B5EF4-FFF2-40B4-BE49-F238E27FC236}">
                    <a16:creationId xmlns:a16="http://schemas.microsoft.com/office/drawing/2014/main" id="{A48C00D2-45BD-4235-BBA4-78E1F94A209F}"/>
                  </a:ext>
                </a:extLst>
              </p:cNvPr>
              <p:cNvSpPr>
                <a:spLocks/>
              </p:cNvSpPr>
              <p:nvPr/>
            </p:nvSpPr>
            <p:spPr bwMode="auto">
              <a:xfrm>
                <a:off x="2172970" y="1573213"/>
                <a:ext cx="176530" cy="121920"/>
              </a:xfrm>
              <a:custGeom>
                <a:avLst/>
                <a:gdLst/>
                <a:ahLst/>
                <a:cxnLst>
                  <a:cxn ang="0">
                    <a:pos x="272" y="132"/>
                  </a:cxn>
                  <a:cxn ang="0">
                    <a:pos x="258" y="122"/>
                  </a:cxn>
                  <a:cxn ang="0">
                    <a:pos x="250" y="126"/>
                  </a:cxn>
                  <a:cxn ang="0">
                    <a:pos x="236" y="124"/>
                  </a:cxn>
                  <a:cxn ang="0">
                    <a:pos x="228" y="120"/>
                  </a:cxn>
                  <a:cxn ang="0">
                    <a:pos x="220" y="102"/>
                  </a:cxn>
                  <a:cxn ang="0">
                    <a:pos x="212" y="88"/>
                  </a:cxn>
                  <a:cxn ang="0">
                    <a:pos x="192" y="78"/>
                  </a:cxn>
                  <a:cxn ang="0">
                    <a:pos x="178" y="72"/>
                  </a:cxn>
                  <a:cxn ang="0">
                    <a:pos x="140" y="46"/>
                  </a:cxn>
                  <a:cxn ang="0">
                    <a:pos x="122" y="34"/>
                  </a:cxn>
                  <a:cxn ang="0">
                    <a:pos x="110" y="34"/>
                  </a:cxn>
                  <a:cxn ang="0">
                    <a:pos x="106" y="36"/>
                  </a:cxn>
                  <a:cxn ang="0">
                    <a:pos x="100" y="40"/>
                  </a:cxn>
                  <a:cxn ang="0">
                    <a:pos x="96" y="38"/>
                  </a:cxn>
                  <a:cxn ang="0">
                    <a:pos x="86" y="24"/>
                  </a:cxn>
                  <a:cxn ang="0">
                    <a:pos x="76" y="8"/>
                  </a:cxn>
                  <a:cxn ang="0">
                    <a:pos x="66" y="0"/>
                  </a:cxn>
                  <a:cxn ang="0">
                    <a:pos x="62" y="2"/>
                  </a:cxn>
                  <a:cxn ang="0">
                    <a:pos x="54" y="6"/>
                  </a:cxn>
                  <a:cxn ang="0">
                    <a:pos x="42" y="26"/>
                  </a:cxn>
                  <a:cxn ang="0">
                    <a:pos x="36" y="58"/>
                  </a:cxn>
                  <a:cxn ang="0">
                    <a:pos x="34" y="90"/>
                  </a:cxn>
                  <a:cxn ang="0">
                    <a:pos x="38" y="106"/>
                  </a:cxn>
                  <a:cxn ang="0">
                    <a:pos x="38" y="116"/>
                  </a:cxn>
                  <a:cxn ang="0">
                    <a:pos x="34" y="124"/>
                  </a:cxn>
                  <a:cxn ang="0">
                    <a:pos x="18" y="134"/>
                  </a:cxn>
                  <a:cxn ang="0">
                    <a:pos x="4" y="142"/>
                  </a:cxn>
                  <a:cxn ang="0">
                    <a:pos x="0" y="150"/>
                  </a:cxn>
                  <a:cxn ang="0">
                    <a:pos x="4" y="158"/>
                  </a:cxn>
                  <a:cxn ang="0">
                    <a:pos x="4" y="160"/>
                  </a:cxn>
                  <a:cxn ang="0">
                    <a:pos x="16" y="162"/>
                  </a:cxn>
                  <a:cxn ang="0">
                    <a:pos x="50" y="156"/>
                  </a:cxn>
                  <a:cxn ang="0">
                    <a:pos x="64" y="156"/>
                  </a:cxn>
                  <a:cxn ang="0">
                    <a:pos x="66" y="162"/>
                  </a:cxn>
                  <a:cxn ang="0">
                    <a:pos x="66" y="166"/>
                  </a:cxn>
                  <a:cxn ang="0">
                    <a:pos x="70" y="182"/>
                  </a:cxn>
                  <a:cxn ang="0">
                    <a:pos x="82" y="190"/>
                  </a:cxn>
                  <a:cxn ang="0">
                    <a:pos x="96" y="190"/>
                  </a:cxn>
                  <a:cxn ang="0">
                    <a:pos x="110" y="176"/>
                  </a:cxn>
                  <a:cxn ang="0">
                    <a:pos x="114" y="166"/>
                  </a:cxn>
                  <a:cxn ang="0">
                    <a:pos x="124" y="160"/>
                  </a:cxn>
                  <a:cxn ang="0">
                    <a:pos x="134" y="158"/>
                  </a:cxn>
                  <a:cxn ang="0">
                    <a:pos x="142" y="150"/>
                  </a:cxn>
                  <a:cxn ang="0">
                    <a:pos x="144" y="142"/>
                  </a:cxn>
                  <a:cxn ang="0">
                    <a:pos x="154" y="128"/>
                  </a:cxn>
                  <a:cxn ang="0">
                    <a:pos x="170" y="124"/>
                  </a:cxn>
                  <a:cxn ang="0">
                    <a:pos x="184" y="130"/>
                  </a:cxn>
                  <a:cxn ang="0">
                    <a:pos x="192" y="142"/>
                  </a:cxn>
                  <a:cxn ang="0">
                    <a:pos x="194" y="148"/>
                  </a:cxn>
                  <a:cxn ang="0">
                    <a:pos x="198" y="154"/>
                  </a:cxn>
                  <a:cxn ang="0">
                    <a:pos x="214" y="156"/>
                  </a:cxn>
                  <a:cxn ang="0">
                    <a:pos x="232" y="160"/>
                  </a:cxn>
                  <a:cxn ang="0">
                    <a:pos x="254" y="162"/>
                  </a:cxn>
                  <a:cxn ang="0">
                    <a:pos x="272" y="158"/>
                  </a:cxn>
                  <a:cxn ang="0">
                    <a:pos x="278" y="148"/>
                  </a:cxn>
                  <a:cxn ang="0">
                    <a:pos x="272" y="132"/>
                  </a:cxn>
                </a:cxnLst>
                <a:rect l="0" t="0" r="r" b="b"/>
                <a:pathLst>
                  <a:path w="278" h="192">
                    <a:moveTo>
                      <a:pt x="272" y="132"/>
                    </a:moveTo>
                    <a:lnTo>
                      <a:pt x="272" y="132"/>
                    </a:lnTo>
                    <a:lnTo>
                      <a:pt x="262" y="122"/>
                    </a:lnTo>
                    <a:lnTo>
                      <a:pt x="258" y="122"/>
                    </a:lnTo>
                    <a:lnTo>
                      <a:pt x="256" y="122"/>
                    </a:lnTo>
                    <a:lnTo>
                      <a:pt x="250" y="126"/>
                    </a:lnTo>
                    <a:lnTo>
                      <a:pt x="244" y="126"/>
                    </a:lnTo>
                    <a:lnTo>
                      <a:pt x="236" y="124"/>
                    </a:lnTo>
                    <a:lnTo>
                      <a:pt x="236" y="124"/>
                    </a:lnTo>
                    <a:lnTo>
                      <a:pt x="228" y="120"/>
                    </a:lnTo>
                    <a:lnTo>
                      <a:pt x="224" y="114"/>
                    </a:lnTo>
                    <a:lnTo>
                      <a:pt x="220" y="102"/>
                    </a:lnTo>
                    <a:lnTo>
                      <a:pt x="218" y="96"/>
                    </a:lnTo>
                    <a:lnTo>
                      <a:pt x="212" y="88"/>
                    </a:lnTo>
                    <a:lnTo>
                      <a:pt x="204" y="82"/>
                    </a:lnTo>
                    <a:lnTo>
                      <a:pt x="192" y="78"/>
                    </a:lnTo>
                    <a:lnTo>
                      <a:pt x="192" y="78"/>
                    </a:lnTo>
                    <a:lnTo>
                      <a:pt x="178" y="72"/>
                    </a:lnTo>
                    <a:lnTo>
                      <a:pt x="164" y="64"/>
                    </a:lnTo>
                    <a:lnTo>
                      <a:pt x="140" y="46"/>
                    </a:lnTo>
                    <a:lnTo>
                      <a:pt x="130" y="38"/>
                    </a:lnTo>
                    <a:lnTo>
                      <a:pt x="122" y="34"/>
                    </a:lnTo>
                    <a:lnTo>
                      <a:pt x="114" y="32"/>
                    </a:lnTo>
                    <a:lnTo>
                      <a:pt x="110" y="34"/>
                    </a:lnTo>
                    <a:lnTo>
                      <a:pt x="106" y="36"/>
                    </a:lnTo>
                    <a:lnTo>
                      <a:pt x="106" y="36"/>
                    </a:lnTo>
                    <a:lnTo>
                      <a:pt x="104" y="38"/>
                    </a:lnTo>
                    <a:lnTo>
                      <a:pt x="100" y="40"/>
                    </a:lnTo>
                    <a:lnTo>
                      <a:pt x="98" y="40"/>
                    </a:lnTo>
                    <a:lnTo>
                      <a:pt x="96" y="38"/>
                    </a:lnTo>
                    <a:lnTo>
                      <a:pt x="90" y="32"/>
                    </a:lnTo>
                    <a:lnTo>
                      <a:pt x="86" y="24"/>
                    </a:lnTo>
                    <a:lnTo>
                      <a:pt x="82" y="14"/>
                    </a:lnTo>
                    <a:lnTo>
                      <a:pt x="76" y="8"/>
                    </a:lnTo>
                    <a:lnTo>
                      <a:pt x="70" y="2"/>
                    </a:lnTo>
                    <a:lnTo>
                      <a:pt x="66" y="0"/>
                    </a:lnTo>
                    <a:lnTo>
                      <a:pt x="62" y="2"/>
                    </a:lnTo>
                    <a:lnTo>
                      <a:pt x="62" y="2"/>
                    </a:lnTo>
                    <a:lnTo>
                      <a:pt x="58" y="2"/>
                    </a:lnTo>
                    <a:lnTo>
                      <a:pt x="54" y="6"/>
                    </a:lnTo>
                    <a:lnTo>
                      <a:pt x="48" y="14"/>
                    </a:lnTo>
                    <a:lnTo>
                      <a:pt x="42" y="26"/>
                    </a:lnTo>
                    <a:lnTo>
                      <a:pt x="38" y="42"/>
                    </a:lnTo>
                    <a:lnTo>
                      <a:pt x="36" y="58"/>
                    </a:lnTo>
                    <a:lnTo>
                      <a:pt x="34" y="74"/>
                    </a:lnTo>
                    <a:lnTo>
                      <a:pt x="34" y="90"/>
                    </a:lnTo>
                    <a:lnTo>
                      <a:pt x="38" y="106"/>
                    </a:lnTo>
                    <a:lnTo>
                      <a:pt x="38" y="106"/>
                    </a:lnTo>
                    <a:lnTo>
                      <a:pt x="38" y="112"/>
                    </a:lnTo>
                    <a:lnTo>
                      <a:pt x="38" y="116"/>
                    </a:lnTo>
                    <a:lnTo>
                      <a:pt x="36" y="122"/>
                    </a:lnTo>
                    <a:lnTo>
                      <a:pt x="34" y="124"/>
                    </a:lnTo>
                    <a:lnTo>
                      <a:pt x="26" y="130"/>
                    </a:lnTo>
                    <a:lnTo>
                      <a:pt x="18" y="134"/>
                    </a:lnTo>
                    <a:lnTo>
                      <a:pt x="10" y="138"/>
                    </a:lnTo>
                    <a:lnTo>
                      <a:pt x="4" y="142"/>
                    </a:lnTo>
                    <a:lnTo>
                      <a:pt x="2" y="146"/>
                    </a:lnTo>
                    <a:lnTo>
                      <a:pt x="0" y="150"/>
                    </a:lnTo>
                    <a:lnTo>
                      <a:pt x="2" y="154"/>
                    </a:lnTo>
                    <a:lnTo>
                      <a:pt x="4" y="158"/>
                    </a:lnTo>
                    <a:lnTo>
                      <a:pt x="4" y="158"/>
                    </a:lnTo>
                    <a:lnTo>
                      <a:pt x="4" y="160"/>
                    </a:lnTo>
                    <a:lnTo>
                      <a:pt x="8" y="162"/>
                    </a:lnTo>
                    <a:lnTo>
                      <a:pt x="16" y="162"/>
                    </a:lnTo>
                    <a:lnTo>
                      <a:pt x="38" y="158"/>
                    </a:lnTo>
                    <a:lnTo>
                      <a:pt x="50" y="156"/>
                    </a:lnTo>
                    <a:lnTo>
                      <a:pt x="60" y="156"/>
                    </a:lnTo>
                    <a:lnTo>
                      <a:pt x="64" y="156"/>
                    </a:lnTo>
                    <a:lnTo>
                      <a:pt x="66" y="158"/>
                    </a:lnTo>
                    <a:lnTo>
                      <a:pt x="66" y="162"/>
                    </a:lnTo>
                    <a:lnTo>
                      <a:pt x="66" y="166"/>
                    </a:lnTo>
                    <a:lnTo>
                      <a:pt x="66" y="166"/>
                    </a:lnTo>
                    <a:lnTo>
                      <a:pt x="66" y="174"/>
                    </a:lnTo>
                    <a:lnTo>
                      <a:pt x="70" y="182"/>
                    </a:lnTo>
                    <a:lnTo>
                      <a:pt x="74" y="188"/>
                    </a:lnTo>
                    <a:lnTo>
                      <a:pt x="82" y="190"/>
                    </a:lnTo>
                    <a:lnTo>
                      <a:pt x="88" y="192"/>
                    </a:lnTo>
                    <a:lnTo>
                      <a:pt x="96" y="190"/>
                    </a:lnTo>
                    <a:lnTo>
                      <a:pt x="104" y="184"/>
                    </a:lnTo>
                    <a:lnTo>
                      <a:pt x="110" y="176"/>
                    </a:lnTo>
                    <a:lnTo>
                      <a:pt x="110" y="176"/>
                    </a:lnTo>
                    <a:lnTo>
                      <a:pt x="114" y="166"/>
                    </a:lnTo>
                    <a:lnTo>
                      <a:pt x="120" y="162"/>
                    </a:lnTo>
                    <a:lnTo>
                      <a:pt x="124" y="160"/>
                    </a:lnTo>
                    <a:lnTo>
                      <a:pt x="130" y="158"/>
                    </a:lnTo>
                    <a:lnTo>
                      <a:pt x="134" y="158"/>
                    </a:lnTo>
                    <a:lnTo>
                      <a:pt x="138" y="156"/>
                    </a:lnTo>
                    <a:lnTo>
                      <a:pt x="142" y="150"/>
                    </a:lnTo>
                    <a:lnTo>
                      <a:pt x="144" y="142"/>
                    </a:lnTo>
                    <a:lnTo>
                      <a:pt x="144" y="142"/>
                    </a:lnTo>
                    <a:lnTo>
                      <a:pt x="148" y="134"/>
                    </a:lnTo>
                    <a:lnTo>
                      <a:pt x="154" y="128"/>
                    </a:lnTo>
                    <a:lnTo>
                      <a:pt x="162" y="124"/>
                    </a:lnTo>
                    <a:lnTo>
                      <a:pt x="170" y="124"/>
                    </a:lnTo>
                    <a:lnTo>
                      <a:pt x="178" y="126"/>
                    </a:lnTo>
                    <a:lnTo>
                      <a:pt x="184" y="130"/>
                    </a:lnTo>
                    <a:lnTo>
                      <a:pt x="190" y="136"/>
                    </a:lnTo>
                    <a:lnTo>
                      <a:pt x="192" y="142"/>
                    </a:lnTo>
                    <a:lnTo>
                      <a:pt x="192" y="142"/>
                    </a:lnTo>
                    <a:lnTo>
                      <a:pt x="194" y="148"/>
                    </a:lnTo>
                    <a:lnTo>
                      <a:pt x="196" y="152"/>
                    </a:lnTo>
                    <a:lnTo>
                      <a:pt x="198" y="154"/>
                    </a:lnTo>
                    <a:lnTo>
                      <a:pt x="202" y="156"/>
                    </a:lnTo>
                    <a:lnTo>
                      <a:pt x="214" y="156"/>
                    </a:lnTo>
                    <a:lnTo>
                      <a:pt x="232" y="160"/>
                    </a:lnTo>
                    <a:lnTo>
                      <a:pt x="232" y="160"/>
                    </a:lnTo>
                    <a:lnTo>
                      <a:pt x="244" y="162"/>
                    </a:lnTo>
                    <a:lnTo>
                      <a:pt x="254" y="162"/>
                    </a:lnTo>
                    <a:lnTo>
                      <a:pt x="264" y="160"/>
                    </a:lnTo>
                    <a:lnTo>
                      <a:pt x="272" y="158"/>
                    </a:lnTo>
                    <a:lnTo>
                      <a:pt x="276" y="154"/>
                    </a:lnTo>
                    <a:lnTo>
                      <a:pt x="278" y="148"/>
                    </a:lnTo>
                    <a:lnTo>
                      <a:pt x="278" y="140"/>
                    </a:lnTo>
                    <a:lnTo>
                      <a:pt x="272" y="132"/>
                    </a:lnTo>
                    <a:lnTo>
                      <a:pt x="272" y="132"/>
                    </a:lnTo>
                    <a:close/>
                  </a:path>
                </a:pathLst>
              </a:custGeom>
              <a:grpFill/>
              <a:ln w="6350">
                <a:noFill/>
                <a:round/>
                <a:headEnd/>
                <a:tailEnd/>
              </a:ln>
            </p:spPr>
            <p:txBody>
              <a:bodyPr/>
              <a:lstStyle/>
              <a:p>
                <a:endParaRPr lang="en-US" b="1" dirty="0"/>
              </a:p>
            </p:txBody>
          </p:sp>
          <p:sp>
            <p:nvSpPr>
              <p:cNvPr id="164" name="Freeform 6111">
                <a:extLst>
                  <a:ext uri="{FF2B5EF4-FFF2-40B4-BE49-F238E27FC236}">
                    <a16:creationId xmlns:a16="http://schemas.microsoft.com/office/drawing/2014/main" id="{2898D8D8-5ECB-489D-8F1D-AE7869F6821E}"/>
                  </a:ext>
                </a:extLst>
              </p:cNvPr>
              <p:cNvSpPr>
                <a:spLocks/>
              </p:cNvSpPr>
              <p:nvPr/>
            </p:nvSpPr>
            <p:spPr bwMode="auto">
              <a:xfrm>
                <a:off x="2178050" y="1465263"/>
                <a:ext cx="15240" cy="24130"/>
              </a:xfrm>
              <a:custGeom>
                <a:avLst/>
                <a:gdLst/>
                <a:ahLst/>
                <a:cxnLst>
                  <a:cxn ang="0">
                    <a:pos x="4" y="28"/>
                  </a:cxn>
                  <a:cxn ang="0">
                    <a:pos x="4" y="28"/>
                  </a:cxn>
                  <a:cxn ang="0">
                    <a:pos x="12" y="36"/>
                  </a:cxn>
                  <a:cxn ang="0">
                    <a:pos x="16" y="38"/>
                  </a:cxn>
                  <a:cxn ang="0">
                    <a:pos x="18" y="38"/>
                  </a:cxn>
                  <a:cxn ang="0">
                    <a:pos x="22" y="36"/>
                  </a:cxn>
                  <a:cxn ang="0">
                    <a:pos x="24" y="30"/>
                  </a:cxn>
                  <a:cxn ang="0">
                    <a:pos x="24" y="12"/>
                  </a:cxn>
                  <a:cxn ang="0">
                    <a:pos x="20" y="0"/>
                  </a:cxn>
                  <a:cxn ang="0">
                    <a:pos x="20" y="0"/>
                  </a:cxn>
                  <a:cxn ang="0">
                    <a:pos x="18" y="0"/>
                  </a:cxn>
                  <a:cxn ang="0">
                    <a:pos x="14" y="0"/>
                  </a:cxn>
                  <a:cxn ang="0">
                    <a:pos x="10" y="2"/>
                  </a:cxn>
                  <a:cxn ang="0">
                    <a:pos x="6" y="6"/>
                  </a:cxn>
                  <a:cxn ang="0">
                    <a:pos x="2" y="10"/>
                  </a:cxn>
                  <a:cxn ang="0">
                    <a:pos x="0" y="16"/>
                  </a:cxn>
                  <a:cxn ang="0">
                    <a:pos x="0" y="22"/>
                  </a:cxn>
                  <a:cxn ang="0">
                    <a:pos x="4" y="28"/>
                  </a:cxn>
                  <a:cxn ang="0">
                    <a:pos x="4" y="28"/>
                  </a:cxn>
                </a:cxnLst>
                <a:rect l="0" t="0" r="r" b="b"/>
                <a:pathLst>
                  <a:path w="24" h="38">
                    <a:moveTo>
                      <a:pt x="4" y="28"/>
                    </a:moveTo>
                    <a:lnTo>
                      <a:pt x="4" y="28"/>
                    </a:lnTo>
                    <a:lnTo>
                      <a:pt x="12" y="36"/>
                    </a:lnTo>
                    <a:lnTo>
                      <a:pt x="16" y="38"/>
                    </a:lnTo>
                    <a:lnTo>
                      <a:pt x="18" y="38"/>
                    </a:lnTo>
                    <a:lnTo>
                      <a:pt x="22" y="36"/>
                    </a:lnTo>
                    <a:lnTo>
                      <a:pt x="24" y="30"/>
                    </a:lnTo>
                    <a:lnTo>
                      <a:pt x="24" y="12"/>
                    </a:lnTo>
                    <a:lnTo>
                      <a:pt x="20" y="0"/>
                    </a:lnTo>
                    <a:lnTo>
                      <a:pt x="20" y="0"/>
                    </a:lnTo>
                    <a:lnTo>
                      <a:pt x="18" y="0"/>
                    </a:lnTo>
                    <a:lnTo>
                      <a:pt x="14" y="0"/>
                    </a:lnTo>
                    <a:lnTo>
                      <a:pt x="10" y="2"/>
                    </a:lnTo>
                    <a:lnTo>
                      <a:pt x="6" y="6"/>
                    </a:lnTo>
                    <a:lnTo>
                      <a:pt x="2" y="10"/>
                    </a:lnTo>
                    <a:lnTo>
                      <a:pt x="0" y="16"/>
                    </a:lnTo>
                    <a:lnTo>
                      <a:pt x="0" y="22"/>
                    </a:lnTo>
                    <a:lnTo>
                      <a:pt x="4" y="28"/>
                    </a:lnTo>
                    <a:lnTo>
                      <a:pt x="4" y="28"/>
                    </a:lnTo>
                    <a:close/>
                  </a:path>
                </a:pathLst>
              </a:custGeom>
              <a:grpFill/>
              <a:ln w="6350">
                <a:noFill/>
                <a:round/>
                <a:headEnd/>
                <a:tailEnd/>
              </a:ln>
            </p:spPr>
            <p:txBody>
              <a:bodyPr/>
              <a:lstStyle/>
              <a:p>
                <a:endParaRPr lang="en-US" b="1" dirty="0"/>
              </a:p>
            </p:txBody>
          </p:sp>
          <p:sp>
            <p:nvSpPr>
              <p:cNvPr id="165" name="Freeform 6112">
                <a:extLst>
                  <a:ext uri="{FF2B5EF4-FFF2-40B4-BE49-F238E27FC236}">
                    <a16:creationId xmlns:a16="http://schemas.microsoft.com/office/drawing/2014/main" id="{356C0A27-47D6-4850-86B5-75E21AB78ADD}"/>
                  </a:ext>
                </a:extLst>
              </p:cNvPr>
              <p:cNvSpPr>
                <a:spLocks/>
              </p:cNvSpPr>
              <p:nvPr/>
            </p:nvSpPr>
            <p:spPr bwMode="auto">
              <a:xfrm>
                <a:off x="2258060" y="1697673"/>
                <a:ext cx="52070" cy="36830"/>
              </a:xfrm>
              <a:custGeom>
                <a:avLst/>
                <a:gdLst/>
                <a:ahLst/>
                <a:cxnLst>
                  <a:cxn ang="0">
                    <a:pos x="78" y="4"/>
                  </a:cxn>
                  <a:cxn ang="0">
                    <a:pos x="78" y="4"/>
                  </a:cxn>
                  <a:cxn ang="0">
                    <a:pos x="72" y="2"/>
                  </a:cxn>
                  <a:cxn ang="0">
                    <a:pos x="68" y="0"/>
                  </a:cxn>
                  <a:cxn ang="0">
                    <a:pos x="54" y="2"/>
                  </a:cxn>
                  <a:cxn ang="0">
                    <a:pos x="38" y="6"/>
                  </a:cxn>
                  <a:cxn ang="0">
                    <a:pos x="24" y="14"/>
                  </a:cxn>
                  <a:cxn ang="0">
                    <a:pos x="12" y="22"/>
                  </a:cxn>
                  <a:cxn ang="0">
                    <a:pos x="4" y="32"/>
                  </a:cxn>
                  <a:cxn ang="0">
                    <a:pos x="0" y="38"/>
                  </a:cxn>
                  <a:cxn ang="0">
                    <a:pos x="0" y="42"/>
                  </a:cxn>
                  <a:cxn ang="0">
                    <a:pos x="2" y="48"/>
                  </a:cxn>
                  <a:cxn ang="0">
                    <a:pos x="6" y="52"/>
                  </a:cxn>
                  <a:cxn ang="0">
                    <a:pos x="6" y="52"/>
                  </a:cxn>
                  <a:cxn ang="0">
                    <a:pos x="10" y="56"/>
                  </a:cxn>
                  <a:cxn ang="0">
                    <a:pos x="16" y="58"/>
                  </a:cxn>
                  <a:cxn ang="0">
                    <a:pos x="22" y="58"/>
                  </a:cxn>
                  <a:cxn ang="0">
                    <a:pos x="28" y="56"/>
                  </a:cxn>
                  <a:cxn ang="0">
                    <a:pos x="42" y="50"/>
                  </a:cxn>
                  <a:cxn ang="0">
                    <a:pos x="58" y="42"/>
                  </a:cxn>
                  <a:cxn ang="0">
                    <a:pos x="70" y="32"/>
                  </a:cxn>
                  <a:cxn ang="0">
                    <a:pos x="78" y="20"/>
                  </a:cxn>
                  <a:cxn ang="0">
                    <a:pos x="80" y="16"/>
                  </a:cxn>
                  <a:cxn ang="0">
                    <a:pos x="82" y="10"/>
                  </a:cxn>
                  <a:cxn ang="0">
                    <a:pos x="80" y="6"/>
                  </a:cxn>
                  <a:cxn ang="0">
                    <a:pos x="78" y="4"/>
                  </a:cxn>
                  <a:cxn ang="0">
                    <a:pos x="78" y="4"/>
                  </a:cxn>
                </a:cxnLst>
                <a:rect l="0" t="0" r="r" b="b"/>
                <a:pathLst>
                  <a:path w="82" h="58">
                    <a:moveTo>
                      <a:pt x="78" y="4"/>
                    </a:moveTo>
                    <a:lnTo>
                      <a:pt x="78" y="4"/>
                    </a:lnTo>
                    <a:lnTo>
                      <a:pt x="72" y="2"/>
                    </a:lnTo>
                    <a:lnTo>
                      <a:pt x="68" y="0"/>
                    </a:lnTo>
                    <a:lnTo>
                      <a:pt x="54" y="2"/>
                    </a:lnTo>
                    <a:lnTo>
                      <a:pt x="38" y="6"/>
                    </a:lnTo>
                    <a:lnTo>
                      <a:pt x="24" y="14"/>
                    </a:lnTo>
                    <a:lnTo>
                      <a:pt x="12" y="22"/>
                    </a:lnTo>
                    <a:lnTo>
                      <a:pt x="4" y="32"/>
                    </a:lnTo>
                    <a:lnTo>
                      <a:pt x="0" y="38"/>
                    </a:lnTo>
                    <a:lnTo>
                      <a:pt x="0" y="42"/>
                    </a:lnTo>
                    <a:lnTo>
                      <a:pt x="2" y="48"/>
                    </a:lnTo>
                    <a:lnTo>
                      <a:pt x="6" y="52"/>
                    </a:lnTo>
                    <a:lnTo>
                      <a:pt x="6" y="52"/>
                    </a:lnTo>
                    <a:lnTo>
                      <a:pt x="10" y="56"/>
                    </a:lnTo>
                    <a:lnTo>
                      <a:pt x="16" y="58"/>
                    </a:lnTo>
                    <a:lnTo>
                      <a:pt x="22" y="58"/>
                    </a:lnTo>
                    <a:lnTo>
                      <a:pt x="28" y="56"/>
                    </a:lnTo>
                    <a:lnTo>
                      <a:pt x="42" y="50"/>
                    </a:lnTo>
                    <a:lnTo>
                      <a:pt x="58" y="42"/>
                    </a:lnTo>
                    <a:lnTo>
                      <a:pt x="70" y="32"/>
                    </a:lnTo>
                    <a:lnTo>
                      <a:pt x="78" y="20"/>
                    </a:lnTo>
                    <a:lnTo>
                      <a:pt x="80" y="16"/>
                    </a:lnTo>
                    <a:lnTo>
                      <a:pt x="82" y="10"/>
                    </a:lnTo>
                    <a:lnTo>
                      <a:pt x="80" y="6"/>
                    </a:lnTo>
                    <a:lnTo>
                      <a:pt x="78" y="4"/>
                    </a:lnTo>
                    <a:lnTo>
                      <a:pt x="78" y="4"/>
                    </a:lnTo>
                    <a:close/>
                  </a:path>
                </a:pathLst>
              </a:custGeom>
              <a:grpFill/>
              <a:ln w="6350">
                <a:noFill/>
                <a:round/>
                <a:headEnd/>
                <a:tailEnd/>
              </a:ln>
            </p:spPr>
            <p:txBody>
              <a:bodyPr/>
              <a:lstStyle/>
              <a:p>
                <a:endParaRPr lang="en-US" b="1" dirty="0"/>
              </a:p>
            </p:txBody>
          </p:sp>
          <p:sp>
            <p:nvSpPr>
              <p:cNvPr id="166" name="Freeform 6113">
                <a:extLst>
                  <a:ext uri="{FF2B5EF4-FFF2-40B4-BE49-F238E27FC236}">
                    <a16:creationId xmlns:a16="http://schemas.microsoft.com/office/drawing/2014/main" id="{D9E577C0-7553-490C-86CA-9A5A7C81207D}"/>
                  </a:ext>
                </a:extLst>
              </p:cNvPr>
              <p:cNvSpPr>
                <a:spLocks/>
              </p:cNvSpPr>
              <p:nvPr/>
            </p:nvSpPr>
            <p:spPr bwMode="auto">
              <a:xfrm>
                <a:off x="1357630" y="1230313"/>
                <a:ext cx="467360" cy="227330"/>
              </a:xfrm>
              <a:custGeom>
                <a:avLst/>
                <a:gdLst/>
                <a:ahLst/>
                <a:cxnLst>
                  <a:cxn ang="0">
                    <a:pos x="700" y="272"/>
                  </a:cxn>
                  <a:cxn ang="0">
                    <a:pos x="720" y="274"/>
                  </a:cxn>
                  <a:cxn ang="0">
                    <a:pos x="736" y="254"/>
                  </a:cxn>
                  <a:cxn ang="0">
                    <a:pos x="708" y="238"/>
                  </a:cxn>
                  <a:cxn ang="0">
                    <a:pos x="684" y="224"/>
                  </a:cxn>
                  <a:cxn ang="0">
                    <a:pos x="646" y="206"/>
                  </a:cxn>
                  <a:cxn ang="0">
                    <a:pos x="608" y="190"/>
                  </a:cxn>
                  <a:cxn ang="0">
                    <a:pos x="586" y="166"/>
                  </a:cxn>
                  <a:cxn ang="0">
                    <a:pos x="592" y="128"/>
                  </a:cxn>
                  <a:cxn ang="0">
                    <a:pos x="560" y="58"/>
                  </a:cxn>
                  <a:cxn ang="0">
                    <a:pos x="506" y="10"/>
                  </a:cxn>
                  <a:cxn ang="0">
                    <a:pos x="482" y="10"/>
                  </a:cxn>
                  <a:cxn ang="0">
                    <a:pos x="438" y="8"/>
                  </a:cxn>
                  <a:cxn ang="0">
                    <a:pos x="450" y="68"/>
                  </a:cxn>
                  <a:cxn ang="0">
                    <a:pos x="478" y="114"/>
                  </a:cxn>
                  <a:cxn ang="0">
                    <a:pos x="456" y="132"/>
                  </a:cxn>
                  <a:cxn ang="0">
                    <a:pos x="420" y="68"/>
                  </a:cxn>
                  <a:cxn ang="0">
                    <a:pos x="382" y="40"/>
                  </a:cxn>
                  <a:cxn ang="0">
                    <a:pos x="354" y="26"/>
                  </a:cxn>
                  <a:cxn ang="0">
                    <a:pos x="352" y="40"/>
                  </a:cxn>
                  <a:cxn ang="0">
                    <a:pos x="372" y="58"/>
                  </a:cxn>
                  <a:cxn ang="0">
                    <a:pos x="336" y="62"/>
                  </a:cxn>
                  <a:cxn ang="0">
                    <a:pos x="318" y="74"/>
                  </a:cxn>
                  <a:cxn ang="0">
                    <a:pos x="296" y="40"/>
                  </a:cxn>
                  <a:cxn ang="0">
                    <a:pos x="224" y="38"/>
                  </a:cxn>
                  <a:cxn ang="0">
                    <a:pos x="190" y="60"/>
                  </a:cxn>
                  <a:cxn ang="0">
                    <a:pos x="206" y="32"/>
                  </a:cxn>
                  <a:cxn ang="0">
                    <a:pos x="196" y="2"/>
                  </a:cxn>
                  <a:cxn ang="0">
                    <a:pos x="100" y="26"/>
                  </a:cxn>
                  <a:cxn ang="0">
                    <a:pos x="22" y="72"/>
                  </a:cxn>
                  <a:cxn ang="0">
                    <a:pos x="40" y="86"/>
                  </a:cxn>
                  <a:cxn ang="0">
                    <a:pos x="2" y="116"/>
                  </a:cxn>
                  <a:cxn ang="0">
                    <a:pos x="14" y="130"/>
                  </a:cxn>
                  <a:cxn ang="0">
                    <a:pos x="34" y="146"/>
                  </a:cxn>
                  <a:cxn ang="0">
                    <a:pos x="116" y="140"/>
                  </a:cxn>
                  <a:cxn ang="0">
                    <a:pos x="76" y="160"/>
                  </a:cxn>
                  <a:cxn ang="0">
                    <a:pos x="44" y="192"/>
                  </a:cxn>
                  <a:cxn ang="0">
                    <a:pos x="110" y="204"/>
                  </a:cxn>
                  <a:cxn ang="0">
                    <a:pos x="210" y="202"/>
                  </a:cxn>
                  <a:cxn ang="0">
                    <a:pos x="276" y="214"/>
                  </a:cxn>
                  <a:cxn ang="0">
                    <a:pos x="294" y="230"/>
                  </a:cxn>
                  <a:cxn ang="0">
                    <a:pos x="168" y="230"/>
                  </a:cxn>
                  <a:cxn ang="0">
                    <a:pos x="70" y="254"/>
                  </a:cxn>
                  <a:cxn ang="0">
                    <a:pos x="122" y="300"/>
                  </a:cxn>
                  <a:cxn ang="0">
                    <a:pos x="222" y="308"/>
                  </a:cxn>
                  <a:cxn ang="0">
                    <a:pos x="232" y="350"/>
                  </a:cxn>
                  <a:cxn ang="0">
                    <a:pos x="314" y="358"/>
                  </a:cxn>
                  <a:cxn ang="0">
                    <a:pos x="420" y="332"/>
                  </a:cxn>
                  <a:cxn ang="0">
                    <a:pos x="478" y="318"/>
                  </a:cxn>
                  <a:cxn ang="0">
                    <a:pos x="490" y="296"/>
                  </a:cxn>
                  <a:cxn ang="0">
                    <a:pos x="516" y="294"/>
                  </a:cxn>
                  <a:cxn ang="0">
                    <a:pos x="540" y="312"/>
                  </a:cxn>
                  <a:cxn ang="0">
                    <a:pos x="560" y="324"/>
                  </a:cxn>
                  <a:cxn ang="0">
                    <a:pos x="592" y="328"/>
                  </a:cxn>
                  <a:cxn ang="0">
                    <a:pos x="640" y="334"/>
                  </a:cxn>
                  <a:cxn ang="0">
                    <a:pos x="680" y="324"/>
                  </a:cxn>
                  <a:cxn ang="0">
                    <a:pos x="700" y="306"/>
                  </a:cxn>
                  <a:cxn ang="0">
                    <a:pos x="692" y="288"/>
                  </a:cxn>
                  <a:cxn ang="0">
                    <a:pos x="648" y="300"/>
                  </a:cxn>
                  <a:cxn ang="0">
                    <a:pos x="632" y="278"/>
                  </a:cxn>
                  <a:cxn ang="0">
                    <a:pos x="660" y="282"/>
                  </a:cxn>
                  <a:cxn ang="0">
                    <a:pos x="668" y="272"/>
                  </a:cxn>
                </a:cxnLst>
                <a:rect l="0" t="0" r="r" b="b"/>
                <a:pathLst>
                  <a:path w="736" h="358">
                    <a:moveTo>
                      <a:pt x="674" y="264"/>
                    </a:moveTo>
                    <a:lnTo>
                      <a:pt x="674" y="264"/>
                    </a:lnTo>
                    <a:lnTo>
                      <a:pt x="682" y="262"/>
                    </a:lnTo>
                    <a:lnTo>
                      <a:pt x="686" y="262"/>
                    </a:lnTo>
                    <a:lnTo>
                      <a:pt x="690" y="264"/>
                    </a:lnTo>
                    <a:lnTo>
                      <a:pt x="694" y="268"/>
                    </a:lnTo>
                    <a:lnTo>
                      <a:pt x="700" y="272"/>
                    </a:lnTo>
                    <a:lnTo>
                      <a:pt x="702" y="274"/>
                    </a:lnTo>
                    <a:lnTo>
                      <a:pt x="704" y="272"/>
                    </a:lnTo>
                    <a:lnTo>
                      <a:pt x="704" y="272"/>
                    </a:lnTo>
                    <a:lnTo>
                      <a:pt x="710" y="268"/>
                    </a:lnTo>
                    <a:lnTo>
                      <a:pt x="714" y="268"/>
                    </a:lnTo>
                    <a:lnTo>
                      <a:pt x="718" y="272"/>
                    </a:lnTo>
                    <a:lnTo>
                      <a:pt x="720" y="274"/>
                    </a:lnTo>
                    <a:lnTo>
                      <a:pt x="726" y="274"/>
                    </a:lnTo>
                    <a:lnTo>
                      <a:pt x="726" y="274"/>
                    </a:lnTo>
                    <a:lnTo>
                      <a:pt x="730" y="274"/>
                    </a:lnTo>
                    <a:lnTo>
                      <a:pt x="734" y="272"/>
                    </a:lnTo>
                    <a:lnTo>
                      <a:pt x="736" y="268"/>
                    </a:lnTo>
                    <a:lnTo>
                      <a:pt x="736" y="264"/>
                    </a:lnTo>
                    <a:lnTo>
                      <a:pt x="736" y="254"/>
                    </a:lnTo>
                    <a:lnTo>
                      <a:pt x="734" y="244"/>
                    </a:lnTo>
                    <a:lnTo>
                      <a:pt x="734" y="244"/>
                    </a:lnTo>
                    <a:lnTo>
                      <a:pt x="732" y="240"/>
                    </a:lnTo>
                    <a:lnTo>
                      <a:pt x="728" y="238"/>
                    </a:lnTo>
                    <a:lnTo>
                      <a:pt x="720" y="238"/>
                    </a:lnTo>
                    <a:lnTo>
                      <a:pt x="712" y="238"/>
                    </a:lnTo>
                    <a:lnTo>
                      <a:pt x="708" y="238"/>
                    </a:lnTo>
                    <a:lnTo>
                      <a:pt x="708" y="234"/>
                    </a:lnTo>
                    <a:lnTo>
                      <a:pt x="708" y="234"/>
                    </a:lnTo>
                    <a:lnTo>
                      <a:pt x="706" y="230"/>
                    </a:lnTo>
                    <a:lnTo>
                      <a:pt x="704" y="230"/>
                    </a:lnTo>
                    <a:lnTo>
                      <a:pt x="698" y="228"/>
                    </a:lnTo>
                    <a:lnTo>
                      <a:pt x="692" y="228"/>
                    </a:lnTo>
                    <a:lnTo>
                      <a:pt x="684" y="224"/>
                    </a:lnTo>
                    <a:lnTo>
                      <a:pt x="674" y="218"/>
                    </a:lnTo>
                    <a:lnTo>
                      <a:pt x="660" y="210"/>
                    </a:lnTo>
                    <a:lnTo>
                      <a:pt x="660" y="210"/>
                    </a:lnTo>
                    <a:lnTo>
                      <a:pt x="652" y="204"/>
                    </a:lnTo>
                    <a:lnTo>
                      <a:pt x="648" y="200"/>
                    </a:lnTo>
                    <a:lnTo>
                      <a:pt x="644" y="202"/>
                    </a:lnTo>
                    <a:lnTo>
                      <a:pt x="646" y="206"/>
                    </a:lnTo>
                    <a:lnTo>
                      <a:pt x="646" y="206"/>
                    </a:lnTo>
                    <a:lnTo>
                      <a:pt x="646" y="208"/>
                    </a:lnTo>
                    <a:lnTo>
                      <a:pt x="642" y="210"/>
                    </a:lnTo>
                    <a:lnTo>
                      <a:pt x="632" y="208"/>
                    </a:lnTo>
                    <a:lnTo>
                      <a:pt x="618" y="200"/>
                    </a:lnTo>
                    <a:lnTo>
                      <a:pt x="612" y="196"/>
                    </a:lnTo>
                    <a:lnTo>
                      <a:pt x="608" y="190"/>
                    </a:lnTo>
                    <a:lnTo>
                      <a:pt x="608" y="190"/>
                    </a:lnTo>
                    <a:lnTo>
                      <a:pt x="602" y="184"/>
                    </a:lnTo>
                    <a:lnTo>
                      <a:pt x="598" y="180"/>
                    </a:lnTo>
                    <a:lnTo>
                      <a:pt x="590" y="174"/>
                    </a:lnTo>
                    <a:lnTo>
                      <a:pt x="586" y="172"/>
                    </a:lnTo>
                    <a:lnTo>
                      <a:pt x="584" y="168"/>
                    </a:lnTo>
                    <a:lnTo>
                      <a:pt x="586" y="166"/>
                    </a:lnTo>
                    <a:lnTo>
                      <a:pt x="588" y="162"/>
                    </a:lnTo>
                    <a:lnTo>
                      <a:pt x="588" y="162"/>
                    </a:lnTo>
                    <a:lnTo>
                      <a:pt x="594" y="152"/>
                    </a:lnTo>
                    <a:lnTo>
                      <a:pt x="596" y="146"/>
                    </a:lnTo>
                    <a:lnTo>
                      <a:pt x="596" y="140"/>
                    </a:lnTo>
                    <a:lnTo>
                      <a:pt x="594" y="134"/>
                    </a:lnTo>
                    <a:lnTo>
                      <a:pt x="592" y="128"/>
                    </a:lnTo>
                    <a:lnTo>
                      <a:pt x="588" y="124"/>
                    </a:lnTo>
                    <a:lnTo>
                      <a:pt x="582" y="118"/>
                    </a:lnTo>
                    <a:lnTo>
                      <a:pt x="582" y="118"/>
                    </a:lnTo>
                    <a:lnTo>
                      <a:pt x="576" y="112"/>
                    </a:lnTo>
                    <a:lnTo>
                      <a:pt x="572" y="102"/>
                    </a:lnTo>
                    <a:lnTo>
                      <a:pt x="566" y="82"/>
                    </a:lnTo>
                    <a:lnTo>
                      <a:pt x="560" y="58"/>
                    </a:lnTo>
                    <a:lnTo>
                      <a:pt x="554" y="48"/>
                    </a:lnTo>
                    <a:lnTo>
                      <a:pt x="548" y="38"/>
                    </a:lnTo>
                    <a:lnTo>
                      <a:pt x="548" y="38"/>
                    </a:lnTo>
                    <a:lnTo>
                      <a:pt x="540" y="28"/>
                    </a:lnTo>
                    <a:lnTo>
                      <a:pt x="532" y="24"/>
                    </a:lnTo>
                    <a:lnTo>
                      <a:pt x="522" y="20"/>
                    </a:lnTo>
                    <a:lnTo>
                      <a:pt x="506" y="10"/>
                    </a:lnTo>
                    <a:lnTo>
                      <a:pt x="506" y="10"/>
                    </a:lnTo>
                    <a:lnTo>
                      <a:pt x="498" y="6"/>
                    </a:lnTo>
                    <a:lnTo>
                      <a:pt x="492" y="4"/>
                    </a:lnTo>
                    <a:lnTo>
                      <a:pt x="490" y="4"/>
                    </a:lnTo>
                    <a:lnTo>
                      <a:pt x="488" y="6"/>
                    </a:lnTo>
                    <a:lnTo>
                      <a:pt x="486" y="8"/>
                    </a:lnTo>
                    <a:lnTo>
                      <a:pt x="482" y="10"/>
                    </a:lnTo>
                    <a:lnTo>
                      <a:pt x="476" y="10"/>
                    </a:lnTo>
                    <a:lnTo>
                      <a:pt x="464" y="6"/>
                    </a:lnTo>
                    <a:lnTo>
                      <a:pt x="464" y="6"/>
                    </a:lnTo>
                    <a:lnTo>
                      <a:pt x="450" y="2"/>
                    </a:lnTo>
                    <a:lnTo>
                      <a:pt x="446" y="2"/>
                    </a:lnTo>
                    <a:lnTo>
                      <a:pt x="440" y="4"/>
                    </a:lnTo>
                    <a:lnTo>
                      <a:pt x="438" y="8"/>
                    </a:lnTo>
                    <a:lnTo>
                      <a:pt x="436" y="12"/>
                    </a:lnTo>
                    <a:lnTo>
                      <a:pt x="436" y="20"/>
                    </a:lnTo>
                    <a:lnTo>
                      <a:pt x="440" y="28"/>
                    </a:lnTo>
                    <a:lnTo>
                      <a:pt x="440" y="28"/>
                    </a:lnTo>
                    <a:lnTo>
                      <a:pt x="444" y="38"/>
                    </a:lnTo>
                    <a:lnTo>
                      <a:pt x="446" y="48"/>
                    </a:lnTo>
                    <a:lnTo>
                      <a:pt x="450" y="68"/>
                    </a:lnTo>
                    <a:lnTo>
                      <a:pt x="454" y="78"/>
                    </a:lnTo>
                    <a:lnTo>
                      <a:pt x="458" y="88"/>
                    </a:lnTo>
                    <a:lnTo>
                      <a:pt x="464" y="98"/>
                    </a:lnTo>
                    <a:lnTo>
                      <a:pt x="472" y="106"/>
                    </a:lnTo>
                    <a:lnTo>
                      <a:pt x="472" y="106"/>
                    </a:lnTo>
                    <a:lnTo>
                      <a:pt x="476" y="110"/>
                    </a:lnTo>
                    <a:lnTo>
                      <a:pt x="478" y="114"/>
                    </a:lnTo>
                    <a:lnTo>
                      <a:pt x="478" y="116"/>
                    </a:lnTo>
                    <a:lnTo>
                      <a:pt x="474" y="118"/>
                    </a:lnTo>
                    <a:lnTo>
                      <a:pt x="468" y="122"/>
                    </a:lnTo>
                    <a:lnTo>
                      <a:pt x="462" y="128"/>
                    </a:lnTo>
                    <a:lnTo>
                      <a:pt x="462" y="128"/>
                    </a:lnTo>
                    <a:lnTo>
                      <a:pt x="458" y="130"/>
                    </a:lnTo>
                    <a:lnTo>
                      <a:pt x="456" y="132"/>
                    </a:lnTo>
                    <a:lnTo>
                      <a:pt x="452" y="130"/>
                    </a:lnTo>
                    <a:lnTo>
                      <a:pt x="446" y="122"/>
                    </a:lnTo>
                    <a:lnTo>
                      <a:pt x="434" y="104"/>
                    </a:lnTo>
                    <a:lnTo>
                      <a:pt x="434" y="104"/>
                    </a:lnTo>
                    <a:lnTo>
                      <a:pt x="430" y="94"/>
                    </a:lnTo>
                    <a:lnTo>
                      <a:pt x="426" y="84"/>
                    </a:lnTo>
                    <a:lnTo>
                      <a:pt x="420" y="68"/>
                    </a:lnTo>
                    <a:lnTo>
                      <a:pt x="418" y="62"/>
                    </a:lnTo>
                    <a:lnTo>
                      <a:pt x="412" y="56"/>
                    </a:lnTo>
                    <a:lnTo>
                      <a:pt x="406" y="50"/>
                    </a:lnTo>
                    <a:lnTo>
                      <a:pt x="396" y="46"/>
                    </a:lnTo>
                    <a:lnTo>
                      <a:pt x="396" y="46"/>
                    </a:lnTo>
                    <a:lnTo>
                      <a:pt x="384" y="42"/>
                    </a:lnTo>
                    <a:lnTo>
                      <a:pt x="382" y="40"/>
                    </a:lnTo>
                    <a:lnTo>
                      <a:pt x="384" y="38"/>
                    </a:lnTo>
                    <a:lnTo>
                      <a:pt x="384" y="36"/>
                    </a:lnTo>
                    <a:lnTo>
                      <a:pt x="384" y="34"/>
                    </a:lnTo>
                    <a:lnTo>
                      <a:pt x="380" y="32"/>
                    </a:lnTo>
                    <a:lnTo>
                      <a:pt x="372" y="30"/>
                    </a:lnTo>
                    <a:lnTo>
                      <a:pt x="372" y="30"/>
                    </a:lnTo>
                    <a:lnTo>
                      <a:pt x="354" y="26"/>
                    </a:lnTo>
                    <a:lnTo>
                      <a:pt x="340" y="26"/>
                    </a:lnTo>
                    <a:lnTo>
                      <a:pt x="338" y="28"/>
                    </a:lnTo>
                    <a:lnTo>
                      <a:pt x="338" y="30"/>
                    </a:lnTo>
                    <a:lnTo>
                      <a:pt x="340" y="32"/>
                    </a:lnTo>
                    <a:lnTo>
                      <a:pt x="346" y="36"/>
                    </a:lnTo>
                    <a:lnTo>
                      <a:pt x="346" y="36"/>
                    </a:lnTo>
                    <a:lnTo>
                      <a:pt x="352" y="40"/>
                    </a:lnTo>
                    <a:lnTo>
                      <a:pt x="356" y="44"/>
                    </a:lnTo>
                    <a:lnTo>
                      <a:pt x="358" y="46"/>
                    </a:lnTo>
                    <a:lnTo>
                      <a:pt x="356" y="48"/>
                    </a:lnTo>
                    <a:lnTo>
                      <a:pt x="356" y="52"/>
                    </a:lnTo>
                    <a:lnTo>
                      <a:pt x="362" y="54"/>
                    </a:lnTo>
                    <a:lnTo>
                      <a:pt x="362" y="54"/>
                    </a:lnTo>
                    <a:lnTo>
                      <a:pt x="372" y="58"/>
                    </a:lnTo>
                    <a:lnTo>
                      <a:pt x="376" y="62"/>
                    </a:lnTo>
                    <a:lnTo>
                      <a:pt x="376" y="64"/>
                    </a:lnTo>
                    <a:lnTo>
                      <a:pt x="372" y="64"/>
                    </a:lnTo>
                    <a:lnTo>
                      <a:pt x="354" y="60"/>
                    </a:lnTo>
                    <a:lnTo>
                      <a:pt x="354" y="60"/>
                    </a:lnTo>
                    <a:lnTo>
                      <a:pt x="344" y="60"/>
                    </a:lnTo>
                    <a:lnTo>
                      <a:pt x="336" y="62"/>
                    </a:lnTo>
                    <a:lnTo>
                      <a:pt x="332" y="66"/>
                    </a:lnTo>
                    <a:lnTo>
                      <a:pt x="330" y="70"/>
                    </a:lnTo>
                    <a:lnTo>
                      <a:pt x="328" y="76"/>
                    </a:lnTo>
                    <a:lnTo>
                      <a:pt x="326" y="78"/>
                    </a:lnTo>
                    <a:lnTo>
                      <a:pt x="322" y="78"/>
                    </a:lnTo>
                    <a:lnTo>
                      <a:pt x="318" y="74"/>
                    </a:lnTo>
                    <a:lnTo>
                      <a:pt x="318" y="74"/>
                    </a:lnTo>
                    <a:lnTo>
                      <a:pt x="314" y="68"/>
                    </a:lnTo>
                    <a:lnTo>
                      <a:pt x="314" y="64"/>
                    </a:lnTo>
                    <a:lnTo>
                      <a:pt x="318" y="56"/>
                    </a:lnTo>
                    <a:lnTo>
                      <a:pt x="318" y="52"/>
                    </a:lnTo>
                    <a:lnTo>
                      <a:pt x="316" y="48"/>
                    </a:lnTo>
                    <a:lnTo>
                      <a:pt x="310" y="44"/>
                    </a:lnTo>
                    <a:lnTo>
                      <a:pt x="296" y="40"/>
                    </a:lnTo>
                    <a:lnTo>
                      <a:pt x="296" y="40"/>
                    </a:lnTo>
                    <a:lnTo>
                      <a:pt x="268" y="34"/>
                    </a:lnTo>
                    <a:lnTo>
                      <a:pt x="250" y="30"/>
                    </a:lnTo>
                    <a:lnTo>
                      <a:pt x="238" y="32"/>
                    </a:lnTo>
                    <a:lnTo>
                      <a:pt x="230" y="36"/>
                    </a:lnTo>
                    <a:lnTo>
                      <a:pt x="230" y="36"/>
                    </a:lnTo>
                    <a:lnTo>
                      <a:pt x="224" y="38"/>
                    </a:lnTo>
                    <a:lnTo>
                      <a:pt x="224" y="42"/>
                    </a:lnTo>
                    <a:lnTo>
                      <a:pt x="226" y="46"/>
                    </a:lnTo>
                    <a:lnTo>
                      <a:pt x="224" y="48"/>
                    </a:lnTo>
                    <a:lnTo>
                      <a:pt x="220" y="50"/>
                    </a:lnTo>
                    <a:lnTo>
                      <a:pt x="198" y="58"/>
                    </a:lnTo>
                    <a:lnTo>
                      <a:pt x="198" y="58"/>
                    </a:lnTo>
                    <a:lnTo>
                      <a:pt x="190" y="60"/>
                    </a:lnTo>
                    <a:lnTo>
                      <a:pt x="186" y="60"/>
                    </a:lnTo>
                    <a:lnTo>
                      <a:pt x="192" y="54"/>
                    </a:lnTo>
                    <a:lnTo>
                      <a:pt x="204" y="44"/>
                    </a:lnTo>
                    <a:lnTo>
                      <a:pt x="206" y="40"/>
                    </a:lnTo>
                    <a:lnTo>
                      <a:pt x="206" y="36"/>
                    </a:lnTo>
                    <a:lnTo>
                      <a:pt x="206" y="36"/>
                    </a:lnTo>
                    <a:lnTo>
                      <a:pt x="206" y="32"/>
                    </a:lnTo>
                    <a:lnTo>
                      <a:pt x="206" y="28"/>
                    </a:lnTo>
                    <a:lnTo>
                      <a:pt x="208" y="20"/>
                    </a:lnTo>
                    <a:lnTo>
                      <a:pt x="208" y="16"/>
                    </a:lnTo>
                    <a:lnTo>
                      <a:pt x="208" y="12"/>
                    </a:lnTo>
                    <a:lnTo>
                      <a:pt x="204" y="8"/>
                    </a:lnTo>
                    <a:lnTo>
                      <a:pt x="196" y="2"/>
                    </a:lnTo>
                    <a:lnTo>
                      <a:pt x="196" y="2"/>
                    </a:lnTo>
                    <a:lnTo>
                      <a:pt x="186" y="0"/>
                    </a:lnTo>
                    <a:lnTo>
                      <a:pt x="176" y="0"/>
                    </a:lnTo>
                    <a:lnTo>
                      <a:pt x="162" y="4"/>
                    </a:lnTo>
                    <a:lnTo>
                      <a:pt x="150" y="8"/>
                    </a:lnTo>
                    <a:lnTo>
                      <a:pt x="122" y="18"/>
                    </a:lnTo>
                    <a:lnTo>
                      <a:pt x="100" y="26"/>
                    </a:lnTo>
                    <a:lnTo>
                      <a:pt x="100" y="26"/>
                    </a:lnTo>
                    <a:lnTo>
                      <a:pt x="82" y="32"/>
                    </a:lnTo>
                    <a:lnTo>
                      <a:pt x="66" y="40"/>
                    </a:lnTo>
                    <a:lnTo>
                      <a:pt x="32" y="60"/>
                    </a:lnTo>
                    <a:lnTo>
                      <a:pt x="32" y="60"/>
                    </a:lnTo>
                    <a:lnTo>
                      <a:pt x="24" y="66"/>
                    </a:lnTo>
                    <a:lnTo>
                      <a:pt x="22" y="70"/>
                    </a:lnTo>
                    <a:lnTo>
                      <a:pt x="22" y="72"/>
                    </a:lnTo>
                    <a:lnTo>
                      <a:pt x="26" y="74"/>
                    </a:lnTo>
                    <a:lnTo>
                      <a:pt x="36" y="78"/>
                    </a:lnTo>
                    <a:lnTo>
                      <a:pt x="40" y="80"/>
                    </a:lnTo>
                    <a:lnTo>
                      <a:pt x="42" y="82"/>
                    </a:lnTo>
                    <a:lnTo>
                      <a:pt x="42" y="82"/>
                    </a:lnTo>
                    <a:lnTo>
                      <a:pt x="42" y="86"/>
                    </a:lnTo>
                    <a:lnTo>
                      <a:pt x="40" y="86"/>
                    </a:lnTo>
                    <a:lnTo>
                      <a:pt x="32" y="90"/>
                    </a:lnTo>
                    <a:lnTo>
                      <a:pt x="20" y="94"/>
                    </a:lnTo>
                    <a:lnTo>
                      <a:pt x="16" y="98"/>
                    </a:lnTo>
                    <a:lnTo>
                      <a:pt x="10" y="104"/>
                    </a:lnTo>
                    <a:lnTo>
                      <a:pt x="10" y="104"/>
                    </a:lnTo>
                    <a:lnTo>
                      <a:pt x="4" y="110"/>
                    </a:lnTo>
                    <a:lnTo>
                      <a:pt x="2" y="116"/>
                    </a:lnTo>
                    <a:lnTo>
                      <a:pt x="0" y="122"/>
                    </a:lnTo>
                    <a:lnTo>
                      <a:pt x="0" y="126"/>
                    </a:lnTo>
                    <a:lnTo>
                      <a:pt x="2" y="130"/>
                    </a:lnTo>
                    <a:lnTo>
                      <a:pt x="6" y="132"/>
                    </a:lnTo>
                    <a:lnTo>
                      <a:pt x="10" y="132"/>
                    </a:lnTo>
                    <a:lnTo>
                      <a:pt x="14" y="130"/>
                    </a:lnTo>
                    <a:lnTo>
                      <a:pt x="14" y="130"/>
                    </a:lnTo>
                    <a:lnTo>
                      <a:pt x="20" y="128"/>
                    </a:lnTo>
                    <a:lnTo>
                      <a:pt x="24" y="126"/>
                    </a:lnTo>
                    <a:lnTo>
                      <a:pt x="26" y="128"/>
                    </a:lnTo>
                    <a:lnTo>
                      <a:pt x="28" y="130"/>
                    </a:lnTo>
                    <a:lnTo>
                      <a:pt x="30" y="138"/>
                    </a:lnTo>
                    <a:lnTo>
                      <a:pt x="34" y="146"/>
                    </a:lnTo>
                    <a:lnTo>
                      <a:pt x="34" y="146"/>
                    </a:lnTo>
                    <a:lnTo>
                      <a:pt x="38" y="150"/>
                    </a:lnTo>
                    <a:lnTo>
                      <a:pt x="44" y="150"/>
                    </a:lnTo>
                    <a:lnTo>
                      <a:pt x="64" y="150"/>
                    </a:lnTo>
                    <a:lnTo>
                      <a:pt x="88" y="144"/>
                    </a:lnTo>
                    <a:lnTo>
                      <a:pt x="104" y="140"/>
                    </a:lnTo>
                    <a:lnTo>
                      <a:pt x="104" y="140"/>
                    </a:lnTo>
                    <a:lnTo>
                      <a:pt x="116" y="140"/>
                    </a:lnTo>
                    <a:lnTo>
                      <a:pt x="120" y="142"/>
                    </a:lnTo>
                    <a:lnTo>
                      <a:pt x="122" y="144"/>
                    </a:lnTo>
                    <a:lnTo>
                      <a:pt x="120" y="146"/>
                    </a:lnTo>
                    <a:lnTo>
                      <a:pt x="114" y="150"/>
                    </a:lnTo>
                    <a:lnTo>
                      <a:pt x="98" y="156"/>
                    </a:lnTo>
                    <a:lnTo>
                      <a:pt x="76" y="160"/>
                    </a:lnTo>
                    <a:lnTo>
                      <a:pt x="76" y="160"/>
                    </a:lnTo>
                    <a:lnTo>
                      <a:pt x="46" y="168"/>
                    </a:lnTo>
                    <a:lnTo>
                      <a:pt x="38" y="170"/>
                    </a:lnTo>
                    <a:lnTo>
                      <a:pt x="34" y="174"/>
                    </a:lnTo>
                    <a:lnTo>
                      <a:pt x="32" y="178"/>
                    </a:lnTo>
                    <a:lnTo>
                      <a:pt x="34" y="182"/>
                    </a:lnTo>
                    <a:lnTo>
                      <a:pt x="38" y="188"/>
                    </a:lnTo>
                    <a:lnTo>
                      <a:pt x="44" y="192"/>
                    </a:lnTo>
                    <a:lnTo>
                      <a:pt x="44" y="192"/>
                    </a:lnTo>
                    <a:lnTo>
                      <a:pt x="56" y="202"/>
                    </a:lnTo>
                    <a:lnTo>
                      <a:pt x="66" y="206"/>
                    </a:lnTo>
                    <a:lnTo>
                      <a:pt x="76" y="206"/>
                    </a:lnTo>
                    <a:lnTo>
                      <a:pt x="94" y="204"/>
                    </a:lnTo>
                    <a:lnTo>
                      <a:pt x="94" y="204"/>
                    </a:lnTo>
                    <a:lnTo>
                      <a:pt x="110" y="204"/>
                    </a:lnTo>
                    <a:lnTo>
                      <a:pt x="120" y="206"/>
                    </a:lnTo>
                    <a:lnTo>
                      <a:pt x="132" y="208"/>
                    </a:lnTo>
                    <a:lnTo>
                      <a:pt x="152" y="208"/>
                    </a:lnTo>
                    <a:lnTo>
                      <a:pt x="152" y="208"/>
                    </a:lnTo>
                    <a:lnTo>
                      <a:pt x="176" y="206"/>
                    </a:lnTo>
                    <a:lnTo>
                      <a:pt x="194" y="202"/>
                    </a:lnTo>
                    <a:lnTo>
                      <a:pt x="210" y="202"/>
                    </a:lnTo>
                    <a:lnTo>
                      <a:pt x="220" y="202"/>
                    </a:lnTo>
                    <a:lnTo>
                      <a:pt x="232" y="204"/>
                    </a:lnTo>
                    <a:lnTo>
                      <a:pt x="232" y="204"/>
                    </a:lnTo>
                    <a:lnTo>
                      <a:pt x="250" y="208"/>
                    </a:lnTo>
                    <a:lnTo>
                      <a:pt x="262" y="210"/>
                    </a:lnTo>
                    <a:lnTo>
                      <a:pt x="268" y="210"/>
                    </a:lnTo>
                    <a:lnTo>
                      <a:pt x="276" y="214"/>
                    </a:lnTo>
                    <a:lnTo>
                      <a:pt x="276" y="214"/>
                    </a:lnTo>
                    <a:lnTo>
                      <a:pt x="290" y="220"/>
                    </a:lnTo>
                    <a:lnTo>
                      <a:pt x="302" y="226"/>
                    </a:lnTo>
                    <a:lnTo>
                      <a:pt x="306" y="228"/>
                    </a:lnTo>
                    <a:lnTo>
                      <a:pt x="306" y="230"/>
                    </a:lnTo>
                    <a:lnTo>
                      <a:pt x="294" y="230"/>
                    </a:lnTo>
                    <a:lnTo>
                      <a:pt x="294" y="230"/>
                    </a:lnTo>
                    <a:lnTo>
                      <a:pt x="280" y="230"/>
                    </a:lnTo>
                    <a:lnTo>
                      <a:pt x="276" y="232"/>
                    </a:lnTo>
                    <a:lnTo>
                      <a:pt x="268" y="232"/>
                    </a:lnTo>
                    <a:lnTo>
                      <a:pt x="246" y="230"/>
                    </a:lnTo>
                    <a:lnTo>
                      <a:pt x="246" y="230"/>
                    </a:lnTo>
                    <a:lnTo>
                      <a:pt x="210" y="228"/>
                    </a:lnTo>
                    <a:lnTo>
                      <a:pt x="168" y="230"/>
                    </a:lnTo>
                    <a:lnTo>
                      <a:pt x="126" y="234"/>
                    </a:lnTo>
                    <a:lnTo>
                      <a:pt x="90" y="240"/>
                    </a:lnTo>
                    <a:lnTo>
                      <a:pt x="90" y="240"/>
                    </a:lnTo>
                    <a:lnTo>
                      <a:pt x="76" y="244"/>
                    </a:lnTo>
                    <a:lnTo>
                      <a:pt x="70" y="250"/>
                    </a:lnTo>
                    <a:lnTo>
                      <a:pt x="70" y="252"/>
                    </a:lnTo>
                    <a:lnTo>
                      <a:pt x="70" y="254"/>
                    </a:lnTo>
                    <a:lnTo>
                      <a:pt x="72" y="262"/>
                    </a:lnTo>
                    <a:lnTo>
                      <a:pt x="78" y="268"/>
                    </a:lnTo>
                    <a:lnTo>
                      <a:pt x="86" y="274"/>
                    </a:lnTo>
                    <a:lnTo>
                      <a:pt x="100" y="290"/>
                    </a:lnTo>
                    <a:lnTo>
                      <a:pt x="100" y="290"/>
                    </a:lnTo>
                    <a:lnTo>
                      <a:pt x="110" y="296"/>
                    </a:lnTo>
                    <a:lnTo>
                      <a:pt x="122" y="300"/>
                    </a:lnTo>
                    <a:lnTo>
                      <a:pt x="138" y="302"/>
                    </a:lnTo>
                    <a:lnTo>
                      <a:pt x="156" y="304"/>
                    </a:lnTo>
                    <a:lnTo>
                      <a:pt x="190" y="304"/>
                    </a:lnTo>
                    <a:lnTo>
                      <a:pt x="214" y="304"/>
                    </a:lnTo>
                    <a:lnTo>
                      <a:pt x="214" y="304"/>
                    </a:lnTo>
                    <a:lnTo>
                      <a:pt x="220" y="306"/>
                    </a:lnTo>
                    <a:lnTo>
                      <a:pt x="222" y="308"/>
                    </a:lnTo>
                    <a:lnTo>
                      <a:pt x="224" y="314"/>
                    </a:lnTo>
                    <a:lnTo>
                      <a:pt x="224" y="320"/>
                    </a:lnTo>
                    <a:lnTo>
                      <a:pt x="222" y="332"/>
                    </a:lnTo>
                    <a:lnTo>
                      <a:pt x="222" y="338"/>
                    </a:lnTo>
                    <a:lnTo>
                      <a:pt x="224" y="342"/>
                    </a:lnTo>
                    <a:lnTo>
                      <a:pt x="224" y="342"/>
                    </a:lnTo>
                    <a:lnTo>
                      <a:pt x="232" y="350"/>
                    </a:lnTo>
                    <a:lnTo>
                      <a:pt x="238" y="356"/>
                    </a:lnTo>
                    <a:lnTo>
                      <a:pt x="246" y="358"/>
                    </a:lnTo>
                    <a:lnTo>
                      <a:pt x="260" y="358"/>
                    </a:lnTo>
                    <a:lnTo>
                      <a:pt x="260" y="358"/>
                    </a:lnTo>
                    <a:lnTo>
                      <a:pt x="282" y="358"/>
                    </a:lnTo>
                    <a:lnTo>
                      <a:pt x="300" y="358"/>
                    </a:lnTo>
                    <a:lnTo>
                      <a:pt x="314" y="358"/>
                    </a:lnTo>
                    <a:lnTo>
                      <a:pt x="324" y="356"/>
                    </a:lnTo>
                    <a:lnTo>
                      <a:pt x="324" y="356"/>
                    </a:lnTo>
                    <a:lnTo>
                      <a:pt x="342" y="352"/>
                    </a:lnTo>
                    <a:lnTo>
                      <a:pt x="370" y="348"/>
                    </a:lnTo>
                    <a:lnTo>
                      <a:pt x="398" y="342"/>
                    </a:lnTo>
                    <a:lnTo>
                      <a:pt x="412" y="338"/>
                    </a:lnTo>
                    <a:lnTo>
                      <a:pt x="420" y="332"/>
                    </a:lnTo>
                    <a:lnTo>
                      <a:pt x="420" y="332"/>
                    </a:lnTo>
                    <a:lnTo>
                      <a:pt x="428" y="328"/>
                    </a:lnTo>
                    <a:lnTo>
                      <a:pt x="436" y="326"/>
                    </a:lnTo>
                    <a:lnTo>
                      <a:pt x="450" y="326"/>
                    </a:lnTo>
                    <a:lnTo>
                      <a:pt x="462" y="324"/>
                    </a:lnTo>
                    <a:lnTo>
                      <a:pt x="470" y="322"/>
                    </a:lnTo>
                    <a:lnTo>
                      <a:pt x="478" y="318"/>
                    </a:lnTo>
                    <a:lnTo>
                      <a:pt x="478" y="318"/>
                    </a:lnTo>
                    <a:lnTo>
                      <a:pt x="486" y="312"/>
                    </a:lnTo>
                    <a:lnTo>
                      <a:pt x="488" y="308"/>
                    </a:lnTo>
                    <a:lnTo>
                      <a:pt x="490" y="304"/>
                    </a:lnTo>
                    <a:lnTo>
                      <a:pt x="490" y="302"/>
                    </a:lnTo>
                    <a:lnTo>
                      <a:pt x="490" y="300"/>
                    </a:lnTo>
                    <a:lnTo>
                      <a:pt x="490" y="296"/>
                    </a:lnTo>
                    <a:lnTo>
                      <a:pt x="494" y="294"/>
                    </a:lnTo>
                    <a:lnTo>
                      <a:pt x="500" y="290"/>
                    </a:lnTo>
                    <a:lnTo>
                      <a:pt x="500" y="290"/>
                    </a:lnTo>
                    <a:lnTo>
                      <a:pt x="506" y="288"/>
                    </a:lnTo>
                    <a:lnTo>
                      <a:pt x="512" y="290"/>
                    </a:lnTo>
                    <a:lnTo>
                      <a:pt x="514" y="292"/>
                    </a:lnTo>
                    <a:lnTo>
                      <a:pt x="516" y="294"/>
                    </a:lnTo>
                    <a:lnTo>
                      <a:pt x="514" y="304"/>
                    </a:lnTo>
                    <a:lnTo>
                      <a:pt x="514" y="304"/>
                    </a:lnTo>
                    <a:lnTo>
                      <a:pt x="514" y="312"/>
                    </a:lnTo>
                    <a:lnTo>
                      <a:pt x="514" y="312"/>
                    </a:lnTo>
                    <a:lnTo>
                      <a:pt x="518" y="312"/>
                    </a:lnTo>
                    <a:lnTo>
                      <a:pt x="530" y="310"/>
                    </a:lnTo>
                    <a:lnTo>
                      <a:pt x="540" y="312"/>
                    </a:lnTo>
                    <a:lnTo>
                      <a:pt x="554" y="314"/>
                    </a:lnTo>
                    <a:lnTo>
                      <a:pt x="554" y="314"/>
                    </a:lnTo>
                    <a:lnTo>
                      <a:pt x="564" y="318"/>
                    </a:lnTo>
                    <a:lnTo>
                      <a:pt x="568" y="320"/>
                    </a:lnTo>
                    <a:lnTo>
                      <a:pt x="568" y="322"/>
                    </a:lnTo>
                    <a:lnTo>
                      <a:pt x="566" y="322"/>
                    </a:lnTo>
                    <a:lnTo>
                      <a:pt x="560" y="324"/>
                    </a:lnTo>
                    <a:lnTo>
                      <a:pt x="562" y="326"/>
                    </a:lnTo>
                    <a:lnTo>
                      <a:pt x="568" y="330"/>
                    </a:lnTo>
                    <a:lnTo>
                      <a:pt x="568" y="330"/>
                    </a:lnTo>
                    <a:lnTo>
                      <a:pt x="576" y="332"/>
                    </a:lnTo>
                    <a:lnTo>
                      <a:pt x="582" y="332"/>
                    </a:lnTo>
                    <a:lnTo>
                      <a:pt x="588" y="330"/>
                    </a:lnTo>
                    <a:lnTo>
                      <a:pt x="592" y="328"/>
                    </a:lnTo>
                    <a:lnTo>
                      <a:pt x="596" y="328"/>
                    </a:lnTo>
                    <a:lnTo>
                      <a:pt x="602" y="328"/>
                    </a:lnTo>
                    <a:lnTo>
                      <a:pt x="612" y="332"/>
                    </a:lnTo>
                    <a:lnTo>
                      <a:pt x="612" y="332"/>
                    </a:lnTo>
                    <a:lnTo>
                      <a:pt x="628" y="336"/>
                    </a:lnTo>
                    <a:lnTo>
                      <a:pt x="636" y="336"/>
                    </a:lnTo>
                    <a:lnTo>
                      <a:pt x="640" y="334"/>
                    </a:lnTo>
                    <a:lnTo>
                      <a:pt x="648" y="336"/>
                    </a:lnTo>
                    <a:lnTo>
                      <a:pt x="648" y="336"/>
                    </a:lnTo>
                    <a:lnTo>
                      <a:pt x="654" y="336"/>
                    </a:lnTo>
                    <a:lnTo>
                      <a:pt x="658" y="336"/>
                    </a:lnTo>
                    <a:lnTo>
                      <a:pt x="668" y="332"/>
                    </a:lnTo>
                    <a:lnTo>
                      <a:pt x="676" y="326"/>
                    </a:lnTo>
                    <a:lnTo>
                      <a:pt x="680" y="324"/>
                    </a:lnTo>
                    <a:lnTo>
                      <a:pt x="686" y="324"/>
                    </a:lnTo>
                    <a:lnTo>
                      <a:pt x="686" y="324"/>
                    </a:lnTo>
                    <a:lnTo>
                      <a:pt x="694" y="322"/>
                    </a:lnTo>
                    <a:lnTo>
                      <a:pt x="700" y="316"/>
                    </a:lnTo>
                    <a:lnTo>
                      <a:pt x="702" y="314"/>
                    </a:lnTo>
                    <a:lnTo>
                      <a:pt x="702" y="310"/>
                    </a:lnTo>
                    <a:lnTo>
                      <a:pt x="700" y="306"/>
                    </a:lnTo>
                    <a:lnTo>
                      <a:pt x="696" y="304"/>
                    </a:lnTo>
                    <a:lnTo>
                      <a:pt x="696" y="304"/>
                    </a:lnTo>
                    <a:lnTo>
                      <a:pt x="692" y="300"/>
                    </a:lnTo>
                    <a:lnTo>
                      <a:pt x="690" y="298"/>
                    </a:lnTo>
                    <a:lnTo>
                      <a:pt x="692" y="294"/>
                    </a:lnTo>
                    <a:lnTo>
                      <a:pt x="694" y="290"/>
                    </a:lnTo>
                    <a:lnTo>
                      <a:pt x="692" y="288"/>
                    </a:lnTo>
                    <a:lnTo>
                      <a:pt x="688" y="286"/>
                    </a:lnTo>
                    <a:lnTo>
                      <a:pt x="688" y="286"/>
                    </a:lnTo>
                    <a:lnTo>
                      <a:pt x="682" y="286"/>
                    </a:lnTo>
                    <a:lnTo>
                      <a:pt x="674" y="288"/>
                    </a:lnTo>
                    <a:lnTo>
                      <a:pt x="660" y="296"/>
                    </a:lnTo>
                    <a:lnTo>
                      <a:pt x="648" y="300"/>
                    </a:lnTo>
                    <a:lnTo>
                      <a:pt x="648" y="300"/>
                    </a:lnTo>
                    <a:lnTo>
                      <a:pt x="650" y="296"/>
                    </a:lnTo>
                    <a:lnTo>
                      <a:pt x="650" y="296"/>
                    </a:lnTo>
                    <a:lnTo>
                      <a:pt x="652" y="290"/>
                    </a:lnTo>
                    <a:lnTo>
                      <a:pt x="650" y="286"/>
                    </a:lnTo>
                    <a:lnTo>
                      <a:pt x="646" y="284"/>
                    </a:lnTo>
                    <a:lnTo>
                      <a:pt x="642" y="280"/>
                    </a:lnTo>
                    <a:lnTo>
                      <a:pt x="632" y="278"/>
                    </a:lnTo>
                    <a:lnTo>
                      <a:pt x="630" y="276"/>
                    </a:lnTo>
                    <a:lnTo>
                      <a:pt x="632" y="274"/>
                    </a:lnTo>
                    <a:lnTo>
                      <a:pt x="632" y="274"/>
                    </a:lnTo>
                    <a:lnTo>
                      <a:pt x="634" y="272"/>
                    </a:lnTo>
                    <a:lnTo>
                      <a:pt x="638" y="272"/>
                    </a:lnTo>
                    <a:lnTo>
                      <a:pt x="650" y="278"/>
                    </a:lnTo>
                    <a:lnTo>
                      <a:pt x="660" y="282"/>
                    </a:lnTo>
                    <a:lnTo>
                      <a:pt x="666" y="282"/>
                    </a:lnTo>
                    <a:lnTo>
                      <a:pt x="670" y="280"/>
                    </a:lnTo>
                    <a:lnTo>
                      <a:pt x="670" y="280"/>
                    </a:lnTo>
                    <a:lnTo>
                      <a:pt x="672" y="278"/>
                    </a:lnTo>
                    <a:lnTo>
                      <a:pt x="672" y="276"/>
                    </a:lnTo>
                    <a:lnTo>
                      <a:pt x="670" y="272"/>
                    </a:lnTo>
                    <a:lnTo>
                      <a:pt x="668" y="272"/>
                    </a:lnTo>
                    <a:lnTo>
                      <a:pt x="668" y="270"/>
                    </a:lnTo>
                    <a:lnTo>
                      <a:pt x="670" y="266"/>
                    </a:lnTo>
                    <a:lnTo>
                      <a:pt x="674" y="264"/>
                    </a:lnTo>
                    <a:lnTo>
                      <a:pt x="674" y="264"/>
                    </a:lnTo>
                    <a:close/>
                  </a:path>
                </a:pathLst>
              </a:custGeom>
              <a:grpFill/>
              <a:ln w="6350">
                <a:noFill/>
                <a:round/>
                <a:headEnd/>
                <a:tailEnd/>
              </a:ln>
            </p:spPr>
            <p:txBody>
              <a:bodyPr/>
              <a:lstStyle/>
              <a:p>
                <a:endParaRPr lang="en-US" b="1" dirty="0"/>
              </a:p>
            </p:txBody>
          </p:sp>
          <p:sp>
            <p:nvSpPr>
              <p:cNvPr id="167" name="Freeform 6115">
                <a:extLst>
                  <a:ext uri="{FF2B5EF4-FFF2-40B4-BE49-F238E27FC236}">
                    <a16:creationId xmlns:a16="http://schemas.microsoft.com/office/drawing/2014/main" id="{B76C3483-30AC-479D-86CD-775EA53E3906}"/>
                  </a:ext>
                </a:extLst>
              </p:cNvPr>
              <p:cNvSpPr>
                <a:spLocks/>
              </p:cNvSpPr>
              <p:nvPr/>
            </p:nvSpPr>
            <p:spPr bwMode="auto">
              <a:xfrm>
                <a:off x="1776730" y="1203643"/>
                <a:ext cx="165100" cy="125730"/>
              </a:xfrm>
              <a:custGeom>
                <a:avLst/>
                <a:gdLst/>
                <a:ahLst/>
                <a:cxnLst>
                  <a:cxn ang="0">
                    <a:pos x="256" y="98"/>
                  </a:cxn>
                  <a:cxn ang="0">
                    <a:pos x="250" y="90"/>
                  </a:cxn>
                  <a:cxn ang="0">
                    <a:pos x="242" y="92"/>
                  </a:cxn>
                  <a:cxn ang="0">
                    <a:pos x="234" y="94"/>
                  </a:cxn>
                  <a:cxn ang="0">
                    <a:pos x="222" y="84"/>
                  </a:cxn>
                  <a:cxn ang="0">
                    <a:pos x="216" y="74"/>
                  </a:cxn>
                  <a:cxn ang="0">
                    <a:pos x="192" y="60"/>
                  </a:cxn>
                  <a:cxn ang="0">
                    <a:pos x="188" y="56"/>
                  </a:cxn>
                  <a:cxn ang="0">
                    <a:pos x="196" y="52"/>
                  </a:cxn>
                  <a:cxn ang="0">
                    <a:pos x="208" y="48"/>
                  </a:cxn>
                  <a:cxn ang="0">
                    <a:pos x="226" y="42"/>
                  </a:cxn>
                  <a:cxn ang="0">
                    <a:pos x="222" y="38"/>
                  </a:cxn>
                  <a:cxn ang="0">
                    <a:pos x="216" y="32"/>
                  </a:cxn>
                  <a:cxn ang="0">
                    <a:pos x="222" y="24"/>
                  </a:cxn>
                  <a:cxn ang="0">
                    <a:pos x="230" y="20"/>
                  </a:cxn>
                  <a:cxn ang="0">
                    <a:pos x="230" y="10"/>
                  </a:cxn>
                  <a:cxn ang="0">
                    <a:pos x="218" y="4"/>
                  </a:cxn>
                  <a:cxn ang="0">
                    <a:pos x="194" y="4"/>
                  </a:cxn>
                  <a:cxn ang="0">
                    <a:pos x="180" y="8"/>
                  </a:cxn>
                  <a:cxn ang="0">
                    <a:pos x="152" y="12"/>
                  </a:cxn>
                  <a:cxn ang="0">
                    <a:pos x="130" y="6"/>
                  </a:cxn>
                  <a:cxn ang="0">
                    <a:pos x="110" y="0"/>
                  </a:cxn>
                  <a:cxn ang="0">
                    <a:pos x="86" y="4"/>
                  </a:cxn>
                  <a:cxn ang="0">
                    <a:pos x="64" y="14"/>
                  </a:cxn>
                  <a:cxn ang="0">
                    <a:pos x="50" y="24"/>
                  </a:cxn>
                  <a:cxn ang="0">
                    <a:pos x="48" y="34"/>
                  </a:cxn>
                  <a:cxn ang="0">
                    <a:pos x="62" y="44"/>
                  </a:cxn>
                  <a:cxn ang="0">
                    <a:pos x="70" y="48"/>
                  </a:cxn>
                  <a:cxn ang="0">
                    <a:pos x="88" y="58"/>
                  </a:cxn>
                  <a:cxn ang="0">
                    <a:pos x="96" y="68"/>
                  </a:cxn>
                  <a:cxn ang="0">
                    <a:pos x="92" y="78"/>
                  </a:cxn>
                  <a:cxn ang="0">
                    <a:pos x="78" y="88"/>
                  </a:cxn>
                  <a:cxn ang="0">
                    <a:pos x="74" y="88"/>
                  </a:cxn>
                  <a:cxn ang="0">
                    <a:pos x="58" y="86"/>
                  </a:cxn>
                  <a:cxn ang="0">
                    <a:pos x="38" y="74"/>
                  </a:cxn>
                  <a:cxn ang="0">
                    <a:pos x="20" y="64"/>
                  </a:cxn>
                  <a:cxn ang="0">
                    <a:pos x="10" y="64"/>
                  </a:cxn>
                  <a:cxn ang="0">
                    <a:pos x="2" y="72"/>
                  </a:cxn>
                  <a:cxn ang="0">
                    <a:pos x="0" y="78"/>
                  </a:cxn>
                  <a:cxn ang="0">
                    <a:pos x="6" y="94"/>
                  </a:cxn>
                  <a:cxn ang="0">
                    <a:pos x="26" y="110"/>
                  </a:cxn>
                  <a:cxn ang="0">
                    <a:pos x="56" y="124"/>
                  </a:cxn>
                  <a:cxn ang="0">
                    <a:pos x="74" y="132"/>
                  </a:cxn>
                  <a:cxn ang="0">
                    <a:pos x="104" y="148"/>
                  </a:cxn>
                  <a:cxn ang="0">
                    <a:pos x="124" y="168"/>
                  </a:cxn>
                  <a:cxn ang="0">
                    <a:pos x="150" y="194"/>
                  </a:cxn>
                  <a:cxn ang="0">
                    <a:pos x="162" y="198"/>
                  </a:cxn>
                  <a:cxn ang="0">
                    <a:pos x="176" y="194"/>
                  </a:cxn>
                  <a:cxn ang="0">
                    <a:pos x="180" y="184"/>
                  </a:cxn>
                  <a:cxn ang="0">
                    <a:pos x="182" y="174"/>
                  </a:cxn>
                  <a:cxn ang="0">
                    <a:pos x="192" y="170"/>
                  </a:cxn>
                  <a:cxn ang="0">
                    <a:pos x="200" y="172"/>
                  </a:cxn>
                  <a:cxn ang="0">
                    <a:pos x="220" y="170"/>
                  </a:cxn>
                  <a:cxn ang="0">
                    <a:pos x="238" y="162"/>
                  </a:cxn>
                  <a:cxn ang="0">
                    <a:pos x="250" y="148"/>
                  </a:cxn>
                  <a:cxn ang="0">
                    <a:pos x="252" y="138"/>
                  </a:cxn>
                  <a:cxn ang="0">
                    <a:pos x="252" y="124"/>
                  </a:cxn>
                  <a:cxn ang="0">
                    <a:pos x="258" y="114"/>
                  </a:cxn>
                  <a:cxn ang="0">
                    <a:pos x="258" y="106"/>
                  </a:cxn>
                  <a:cxn ang="0">
                    <a:pos x="256" y="98"/>
                  </a:cxn>
                </a:cxnLst>
                <a:rect l="0" t="0" r="r" b="b"/>
                <a:pathLst>
                  <a:path w="260" h="198">
                    <a:moveTo>
                      <a:pt x="256" y="98"/>
                    </a:moveTo>
                    <a:lnTo>
                      <a:pt x="256" y="98"/>
                    </a:lnTo>
                    <a:lnTo>
                      <a:pt x="254" y="92"/>
                    </a:lnTo>
                    <a:lnTo>
                      <a:pt x="250" y="90"/>
                    </a:lnTo>
                    <a:lnTo>
                      <a:pt x="246" y="90"/>
                    </a:lnTo>
                    <a:lnTo>
                      <a:pt x="242" y="92"/>
                    </a:lnTo>
                    <a:lnTo>
                      <a:pt x="238" y="94"/>
                    </a:lnTo>
                    <a:lnTo>
                      <a:pt x="234" y="94"/>
                    </a:lnTo>
                    <a:lnTo>
                      <a:pt x="228" y="90"/>
                    </a:lnTo>
                    <a:lnTo>
                      <a:pt x="222" y="84"/>
                    </a:lnTo>
                    <a:lnTo>
                      <a:pt x="222" y="84"/>
                    </a:lnTo>
                    <a:lnTo>
                      <a:pt x="216" y="74"/>
                    </a:lnTo>
                    <a:lnTo>
                      <a:pt x="208" y="68"/>
                    </a:lnTo>
                    <a:lnTo>
                      <a:pt x="192" y="60"/>
                    </a:lnTo>
                    <a:lnTo>
                      <a:pt x="190" y="58"/>
                    </a:lnTo>
                    <a:lnTo>
                      <a:pt x="188" y="56"/>
                    </a:lnTo>
                    <a:lnTo>
                      <a:pt x="190" y="54"/>
                    </a:lnTo>
                    <a:lnTo>
                      <a:pt x="196" y="52"/>
                    </a:lnTo>
                    <a:lnTo>
                      <a:pt x="208" y="48"/>
                    </a:lnTo>
                    <a:lnTo>
                      <a:pt x="208" y="48"/>
                    </a:lnTo>
                    <a:lnTo>
                      <a:pt x="220" y="46"/>
                    </a:lnTo>
                    <a:lnTo>
                      <a:pt x="226" y="42"/>
                    </a:lnTo>
                    <a:lnTo>
                      <a:pt x="226" y="40"/>
                    </a:lnTo>
                    <a:lnTo>
                      <a:pt x="222" y="38"/>
                    </a:lnTo>
                    <a:lnTo>
                      <a:pt x="218" y="34"/>
                    </a:lnTo>
                    <a:lnTo>
                      <a:pt x="216" y="32"/>
                    </a:lnTo>
                    <a:lnTo>
                      <a:pt x="216" y="28"/>
                    </a:lnTo>
                    <a:lnTo>
                      <a:pt x="222" y="24"/>
                    </a:lnTo>
                    <a:lnTo>
                      <a:pt x="222" y="24"/>
                    </a:lnTo>
                    <a:lnTo>
                      <a:pt x="230" y="20"/>
                    </a:lnTo>
                    <a:lnTo>
                      <a:pt x="232" y="16"/>
                    </a:lnTo>
                    <a:lnTo>
                      <a:pt x="230" y="10"/>
                    </a:lnTo>
                    <a:lnTo>
                      <a:pt x="226" y="6"/>
                    </a:lnTo>
                    <a:lnTo>
                      <a:pt x="218" y="4"/>
                    </a:lnTo>
                    <a:lnTo>
                      <a:pt x="208" y="4"/>
                    </a:lnTo>
                    <a:lnTo>
                      <a:pt x="194" y="4"/>
                    </a:lnTo>
                    <a:lnTo>
                      <a:pt x="180" y="8"/>
                    </a:lnTo>
                    <a:lnTo>
                      <a:pt x="180" y="8"/>
                    </a:lnTo>
                    <a:lnTo>
                      <a:pt x="164" y="12"/>
                    </a:lnTo>
                    <a:lnTo>
                      <a:pt x="152" y="12"/>
                    </a:lnTo>
                    <a:lnTo>
                      <a:pt x="140" y="10"/>
                    </a:lnTo>
                    <a:lnTo>
                      <a:pt x="130" y="6"/>
                    </a:lnTo>
                    <a:lnTo>
                      <a:pt x="120" y="4"/>
                    </a:lnTo>
                    <a:lnTo>
                      <a:pt x="110" y="0"/>
                    </a:lnTo>
                    <a:lnTo>
                      <a:pt x="98" y="0"/>
                    </a:lnTo>
                    <a:lnTo>
                      <a:pt x="86" y="4"/>
                    </a:lnTo>
                    <a:lnTo>
                      <a:pt x="86" y="4"/>
                    </a:lnTo>
                    <a:lnTo>
                      <a:pt x="64" y="14"/>
                    </a:lnTo>
                    <a:lnTo>
                      <a:pt x="56" y="20"/>
                    </a:lnTo>
                    <a:lnTo>
                      <a:pt x="50" y="24"/>
                    </a:lnTo>
                    <a:lnTo>
                      <a:pt x="46" y="28"/>
                    </a:lnTo>
                    <a:lnTo>
                      <a:pt x="48" y="34"/>
                    </a:lnTo>
                    <a:lnTo>
                      <a:pt x="52" y="38"/>
                    </a:lnTo>
                    <a:lnTo>
                      <a:pt x="62" y="44"/>
                    </a:lnTo>
                    <a:lnTo>
                      <a:pt x="70" y="48"/>
                    </a:lnTo>
                    <a:lnTo>
                      <a:pt x="70" y="48"/>
                    </a:lnTo>
                    <a:lnTo>
                      <a:pt x="82" y="52"/>
                    </a:lnTo>
                    <a:lnTo>
                      <a:pt x="88" y="58"/>
                    </a:lnTo>
                    <a:lnTo>
                      <a:pt x="94" y="62"/>
                    </a:lnTo>
                    <a:lnTo>
                      <a:pt x="96" y="68"/>
                    </a:lnTo>
                    <a:lnTo>
                      <a:pt x="94" y="74"/>
                    </a:lnTo>
                    <a:lnTo>
                      <a:pt x="92" y="78"/>
                    </a:lnTo>
                    <a:lnTo>
                      <a:pt x="86" y="84"/>
                    </a:lnTo>
                    <a:lnTo>
                      <a:pt x="78" y="88"/>
                    </a:lnTo>
                    <a:lnTo>
                      <a:pt x="78" y="88"/>
                    </a:lnTo>
                    <a:lnTo>
                      <a:pt x="74" y="88"/>
                    </a:lnTo>
                    <a:lnTo>
                      <a:pt x="68" y="90"/>
                    </a:lnTo>
                    <a:lnTo>
                      <a:pt x="58" y="86"/>
                    </a:lnTo>
                    <a:lnTo>
                      <a:pt x="48" y="80"/>
                    </a:lnTo>
                    <a:lnTo>
                      <a:pt x="38" y="74"/>
                    </a:lnTo>
                    <a:lnTo>
                      <a:pt x="28" y="68"/>
                    </a:lnTo>
                    <a:lnTo>
                      <a:pt x="20" y="64"/>
                    </a:lnTo>
                    <a:lnTo>
                      <a:pt x="16" y="64"/>
                    </a:lnTo>
                    <a:lnTo>
                      <a:pt x="10" y="64"/>
                    </a:lnTo>
                    <a:lnTo>
                      <a:pt x="6" y="66"/>
                    </a:lnTo>
                    <a:lnTo>
                      <a:pt x="2" y="72"/>
                    </a:lnTo>
                    <a:lnTo>
                      <a:pt x="2" y="72"/>
                    </a:lnTo>
                    <a:lnTo>
                      <a:pt x="0" y="78"/>
                    </a:lnTo>
                    <a:lnTo>
                      <a:pt x="0" y="86"/>
                    </a:lnTo>
                    <a:lnTo>
                      <a:pt x="6" y="94"/>
                    </a:lnTo>
                    <a:lnTo>
                      <a:pt x="14" y="102"/>
                    </a:lnTo>
                    <a:lnTo>
                      <a:pt x="26" y="110"/>
                    </a:lnTo>
                    <a:lnTo>
                      <a:pt x="40" y="118"/>
                    </a:lnTo>
                    <a:lnTo>
                      <a:pt x="56" y="124"/>
                    </a:lnTo>
                    <a:lnTo>
                      <a:pt x="74" y="132"/>
                    </a:lnTo>
                    <a:lnTo>
                      <a:pt x="74" y="132"/>
                    </a:lnTo>
                    <a:lnTo>
                      <a:pt x="90" y="138"/>
                    </a:lnTo>
                    <a:lnTo>
                      <a:pt x="104" y="148"/>
                    </a:lnTo>
                    <a:lnTo>
                      <a:pt x="116" y="158"/>
                    </a:lnTo>
                    <a:lnTo>
                      <a:pt x="124" y="168"/>
                    </a:lnTo>
                    <a:lnTo>
                      <a:pt x="142" y="188"/>
                    </a:lnTo>
                    <a:lnTo>
                      <a:pt x="150" y="194"/>
                    </a:lnTo>
                    <a:lnTo>
                      <a:pt x="162" y="198"/>
                    </a:lnTo>
                    <a:lnTo>
                      <a:pt x="162" y="198"/>
                    </a:lnTo>
                    <a:lnTo>
                      <a:pt x="170" y="198"/>
                    </a:lnTo>
                    <a:lnTo>
                      <a:pt x="176" y="194"/>
                    </a:lnTo>
                    <a:lnTo>
                      <a:pt x="178" y="190"/>
                    </a:lnTo>
                    <a:lnTo>
                      <a:pt x="180" y="184"/>
                    </a:lnTo>
                    <a:lnTo>
                      <a:pt x="182" y="178"/>
                    </a:lnTo>
                    <a:lnTo>
                      <a:pt x="182" y="174"/>
                    </a:lnTo>
                    <a:lnTo>
                      <a:pt x="186" y="170"/>
                    </a:lnTo>
                    <a:lnTo>
                      <a:pt x="192" y="170"/>
                    </a:lnTo>
                    <a:lnTo>
                      <a:pt x="192" y="170"/>
                    </a:lnTo>
                    <a:lnTo>
                      <a:pt x="200" y="172"/>
                    </a:lnTo>
                    <a:lnTo>
                      <a:pt x="210" y="172"/>
                    </a:lnTo>
                    <a:lnTo>
                      <a:pt x="220" y="170"/>
                    </a:lnTo>
                    <a:lnTo>
                      <a:pt x="230" y="166"/>
                    </a:lnTo>
                    <a:lnTo>
                      <a:pt x="238" y="162"/>
                    </a:lnTo>
                    <a:lnTo>
                      <a:pt x="246" y="156"/>
                    </a:lnTo>
                    <a:lnTo>
                      <a:pt x="250" y="148"/>
                    </a:lnTo>
                    <a:lnTo>
                      <a:pt x="252" y="138"/>
                    </a:lnTo>
                    <a:lnTo>
                      <a:pt x="252" y="138"/>
                    </a:lnTo>
                    <a:lnTo>
                      <a:pt x="252" y="130"/>
                    </a:lnTo>
                    <a:lnTo>
                      <a:pt x="252" y="124"/>
                    </a:lnTo>
                    <a:lnTo>
                      <a:pt x="256" y="118"/>
                    </a:lnTo>
                    <a:lnTo>
                      <a:pt x="258" y="114"/>
                    </a:lnTo>
                    <a:lnTo>
                      <a:pt x="260" y="112"/>
                    </a:lnTo>
                    <a:lnTo>
                      <a:pt x="258" y="106"/>
                    </a:lnTo>
                    <a:lnTo>
                      <a:pt x="256" y="98"/>
                    </a:lnTo>
                    <a:lnTo>
                      <a:pt x="256" y="98"/>
                    </a:lnTo>
                    <a:close/>
                  </a:path>
                </a:pathLst>
              </a:custGeom>
              <a:grpFill/>
              <a:ln w="6350">
                <a:noFill/>
                <a:round/>
                <a:headEnd/>
                <a:tailEnd/>
              </a:ln>
            </p:spPr>
            <p:txBody>
              <a:bodyPr/>
              <a:lstStyle/>
              <a:p>
                <a:endParaRPr lang="en-US" b="1" dirty="0"/>
              </a:p>
            </p:txBody>
          </p:sp>
          <p:sp>
            <p:nvSpPr>
              <p:cNvPr id="168" name="Freeform 6116">
                <a:extLst>
                  <a:ext uri="{FF2B5EF4-FFF2-40B4-BE49-F238E27FC236}">
                    <a16:creationId xmlns:a16="http://schemas.microsoft.com/office/drawing/2014/main" id="{448EFE68-409C-45D7-A9C2-C53988B528FD}"/>
                  </a:ext>
                </a:extLst>
              </p:cNvPr>
              <p:cNvSpPr>
                <a:spLocks/>
              </p:cNvSpPr>
              <p:nvPr/>
            </p:nvSpPr>
            <p:spPr bwMode="auto">
              <a:xfrm>
                <a:off x="1750060" y="1098233"/>
                <a:ext cx="34290" cy="8890"/>
              </a:xfrm>
              <a:custGeom>
                <a:avLst/>
                <a:gdLst/>
                <a:ahLst/>
                <a:cxnLst>
                  <a:cxn ang="0">
                    <a:pos x="2" y="14"/>
                  </a:cxn>
                  <a:cxn ang="0">
                    <a:pos x="2" y="14"/>
                  </a:cxn>
                  <a:cxn ang="0">
                    <a:pos x="8" y="14"/>
                  </a:cxn>
                  <a:cxn ang="0">
                    <a:pos x="16" y="14"/>
                  </a:cxn>
                  <a:cxn ang="0">
                    <a:pos x="36" y="10"/>
                  </a:cxn>
                  <a:cxn ang="0">
                    <a:pos x="50" y="4"/>
                  </a:cxn>
                  <a:cxn ang="0">
                    <a:pos x="54" y="2"/>
                  </a:cxn>
                  <a:cxn ang="0">
                    <a:pos x="54" y="2"/>
                  </a:cxn>
                  <a:cxn ang="0">
                    <a:pos x="54" y="0"/>
                  </a:cxn>
                  <a:cxn ang="0">
                    <a:pos x="54" y="0"/>
                  </a:cxn>
                  <a:cxn ang="0">
                    <a:pos x="48" y="0"/>
                  </a:cxn>
                  <a:cxn ang="0">
                    <a:pos x="38" y="0"/>
                  </a:cxn>
                  <a:cxn ang="0">
                    <a:pos x="18" y="4"/>
                  </a:cxn>
                  <a:cxn ang="0">
                    <a:pos x="2" y="10"/>
                  </a:cxn>
                  <a:cxn ang="0">
                    <a:pos x="0" y="12"/>
                  </a:cxn>
                  <a:cxn ang="0">
                    <a:pos x="2" y="14"/>
                  </a:cxn>
                  <a:cxn ang="0">
                    <a:pos x="2" y="14"/>
                  </a:cxn>
                </a:cxnLst>
                <a:rect l="0" t="0" r="r" b="b"/>
                <a:pathLst>
                  <a:path w="54" h="14">
                    <a:moveTo>
                      <a:pt x="2" y="14"/>
                    </a:moveTo>
                    <a:lnTo>
                      <a:pt x="2" y="14"/>
                    </a:lnTo>
                    <a:lnTo>
                      <a:pt x="8" y="14"/>
                    </a:lnTo>
                    <a:lnTo>
                      <a:pt x="16" y="14"/>
                    </a:lnTo>
                    <a:lnTo>
                      <a:pt x="36" y="10"/>
                    </a:lnTo>
                    <a:lnTo>
                      <a:pt x="50" y="4"/>
                    </a:lnTo>
                    <a:lnTo>
                      <a:pt x="54" y="2"/>
                    </a:lnTo>
                    <a:lnTo>
                      <a:pt x="54" y="2"/>
                    </a:lnTo>
                    <a:lnTo>
                      <a:pt x="54" y="0"/>
                    </a:lnTo>
                    <a:lnTo>
                      <a:pt x="54" y="0"/>
                    </a:lnTo>
                    <a:lnTo>
                      <a:pt x="48" y="0"/>
                    </a:lnTo>
                    <a:lnTo>
                      <a:pt x="38" y="0"/>
                    </a:lnTo>
                    <a:lnTo>
                      <a:pt x="18" y="4"/>
                    </a:lnTo>
                    <a:lnTo>
                      <a:pt x="2" y="10"/>
                    </a:lnTo>
                    <a:lnTo>
                      <a:pt x="0" y="12"/>
                    </a:lnTo>
                    <a:lnTo>
                      <a:pt x="2" y="14"/>
                    </a:lnTo>
                    <a:lnTo>
                      <a:pt x="2" y="14"/>
                    </a:lnTo>
                    <a:close/>
                  </a:path>
                </a:pathLst>
              </a:custGeom>
              <a:grpFill/>
              <a:ln w="6350">
                <a:noFill/>
                <a:round/>
                <a:headEnd/>
                <a:tailEnd/>
              </a:ln>
            </p:spPr>
            <p:txBody>
              <a:bodyPr/>
              <a:lstStyle/>
              <a:p>
                <a:endParaRPr lang="en-US" b="1" dirty="0"/>
              </a:p>
            </p:txBody>
          </p:sp>
          <p:sp>
            <p:nvSpPr>
              <p:cNvPr id="169" name="Freeform 6117">
                <a:extLst>
                  <a:ext uri="{FF2B5EF4-FFF2-40B4-BE49-F238E27FC236}">
                    <a16:creationId xmlns:a16="http://schemas.microsoft.com/office/drawing/2014/main" id="{1F07ABBE-3884-40D8-B864-F0ABD6E2B4AA}"/>
                  </a:ext>
                </a:extLst>
              </p:cNvPr>
              <p:cNvSpPr>
                <a:spLocks/>
              </p:cNvSpPr>
              <p:nvPr/>
            </p:nvSpPr>
            <p:spPr bwMode="auto">
              <a:xfrm>
                <a:off x="1854200" y="1394143"/>
                <a:ext cx="114300" cy="66040"/>
              </a:xfrm>
              <a:custGeom>
                <a:avLst/>
                <a:gdLst/>
                <a:ahLst/>
                <a:cxnLst>
                  <a:cxn ang="0">
                    <a:pos x="42" y="32"/>
                  </a:cxn>
                  <a:cxn ang="0">
                    <a:pos x="42" y="32"/>
                  </a:cxn>
                  <a:cxn ang="0">
                    <a:pos x="32" y="42"/>
                  </a:cxn>
                  <a:cxn ang="0">
                    <a:pos x="24" y="50"/>
                  </a:cxn>
                  <a:cxn ang="0">
                    <a:pos x="14" y="52"/>
                  </a:cxn>
                  <a:cxn ang="0">
                    <a:pos x="8" y="54"/>
                  </a:cxn>
                  <a:cxn ang="0">
                    <a:pos x="2" y="56"/>
                  </a:cxn>
                  <a:cxn ang="0">
                    <a:pos x="0" y="58"/>
                  </a:cxn>
                  <a:cxn ang="0">
                    <a:pos x="2" y="62"/>
                  </a:cxn>
                  <a:cxn ang="0">
                    <a:pos x="10" y="68"/>
                  </a:cxn>
                  <a:cxn ang="0">
                    <a:pos x="10" y="68"/>
                  </a:cxn>
                  <a:cxn ang="0">
                    <a:pos x="20" y="74"/>
                  </a:cxn>
                  <a:cxn ang="0">
                    <a:pos x="34" y="78"/>
                  </a:cxn>
                  <a:cxn ang="0">
                    <a:pos x="72" y="86"/>
                  </a:cxn>
                  <a:cxn ang="0">
                    <a:pos x="72" y="86"/>
                  </a:cxn>
                  <a:cxn ang="0">
                    <a:pos x="84" y="88"/>
                  </a:cxn>
                  <a:cxn ang="0">
                    <a:pos x="94" y="92"/>
                  </a:cxn>
                  <a:cxn ang="0">
                    <a:pos x="112" y="100"/>
                  </a:cxn>
                  <a:cxn ang="0">
                    <a:pos x="120" y="102"/>
                  </a:cxn>
                  <a:cxn ang="0">
                    <a:pos x="128" y="104"/>
                  </a:cxn>
                  <a:cxn ang="0">
                    <a:pos x="136" y="102"/>
                  </a:cxn>
                  <a:cxn ang="0">
                    <a:pos x="142" y="96"/>
                  </a:cxn>
                  <a:cxn ang="0">
                    <a:pos x="142" y="96"/>
                  </a:cxn>
                  <a:cxn ang="0">
                    <a:pos x="150" y="90"/>
                  </a:cxn>
                  <a:cxn ang="0">
                    <a:pos x="156" y="88"/>
                  </a:cxn>
                  <a:cxn ang="0">
                    <a:pos x="164" y="86"/>
                  </a:cxn>
                  <a:cxn ang="0">
                    <a:pos x="170" y="86"/>
                  </a:cxn>
                  <a:cxn ang="0">
                    <a:pos x="174" y="84"/>
                  </a:cxn>
                  <a:cxn ang="0">
                    <a:pos x="178" y="78"/>
                  </a:cxn>
                  <a:cxn ang="0">
                    <a:pos x="178" y="78"/>
                  </a:cxn>
                  <a:cxn ang="0">
                    <a:pos x="180" y="74"/>
                  </a:cxn>
                  <a:cxn ang="0">
                    <a:pos x="180" y="72"/>
                  </a:cxn>
                  <a:cxn ang="0">
                    <a:pos x="174" y="72"/>
                  </a:cxn>
                  <a:cxn ang="0">
                    <a:pos x="170" y="72"/>
                  </a:cxn>
                  <a:cxn ang="0">
                    <a:pos x="164" y="70"/>
                  </a:cxn>
                  <a:cxn ang="0">
                    <a:pos x="158" y="66"/>
                  </a:cxn>
                  <a:cxn ang="0">
                    <a:pos x="152" y="58"/>
                  </a:cxn>
                  <a:cxn ang="0">
                    <a:pos x="152" y="58"/>
                  </a:cxn>
                  <a:cxn ang="0">
                    <a:pos x="148" y="50"/>
                  </a:cxn>
                  <a:cxn ang="0">
                    <a:pos x="144" y="44"/>
                  </a:cxn>
                  <a:cxn ang="0">
                    <a:pos x="140" y="42"/>
                  </a:cxn>
                  <a:cxn ang="0">
                    <a:pos x="136" y="42"/>
                  </a:cxn>
                  <a:cxn ang="0">
                    <a:pos x="124" y="36"/>
                  </a:cxn>
                  <a:cxn ang="0">
                    <a:pos x="116" y="30"/>
                  </a:cxn>
                  <a:cxn ang="0">
                    <a:pos x="106" y="20"/>
                  </a:cxn>
                  <a:cxn ang="0">
                    <a:pos x="106" y="20"/>
                  </a:cxn>
                  <a:cxn ang="0">
                    <a:pos x="94" y="10"/>
                  </a:cxn>
                  <a:cxn ang="0">
                    <a:pos x="86" y="2"/>
                  </a:cxn>
                  <a:cxn ang="0">
                    <a:pos x="78" y="0"/>
                  </a:cxn>
                  <a:cxn ang="0">
                    <a:pos x="70" y="0"/>
                  </a:cxn>
                  <a:cxn ang="0">
                    <a:pos x="64" y="4"/>
                  </a:cxn>
                  <a:cxn ang="0">
                    <a:pos x="56" y="10"/>
                  </a:cxn>
                  <a:cxn ang="0">
                    <a:pos x="42" y="32"/>
                  </a:cxn>
                  <a:cxn ang="0">
                    <a:pos x="42" y="32"/>
                  </a:cxn>
                </a:cxnLst>
                <a:rect l="0" t="0" r="r" b="b"/>
                <a:pathLst>
                  <a:path w="180" h="104">
                    <a:moveTo>
                      <a:pt x="42" y="32"/>
                    </a:moveTo>
                    <a:lnTo>
                      <a:pt x="42" y="32"/>
                    </a:lnTo>
                    <a:lnTo>
                      <a:pt x="32" y="42"/>
                    </a:lnTo>
                    <a:lnTo>
                      <a:pt x="24" y="50"/>
                    </a:lnTo>
                    <a:lnTo>
                      <a:pt x="14" y="52"/>
                    </a:lnTo>
                    <a:lnTo>
                      <a:pt x="8" y="54"/>
                    </a:lnTo>
                    <a:lnTo>
                      <a:pt x="2" y="56"/>
                    </a:lnTo>
                    <a:lnTo>
                      <a:pt x="0" y="58"/>
                    </a:lnTo>
                    <a:lnTo>
                      <a:pt x="2" y="62"/>
                    </a:lnTo>
                    <a:lnTo>
                      <a:pt x="10" y="68"/>
                    </a:lnTo>
                    <a:lnTo>
                      <a:pt x="10" y="68"/>
                    </a:lnTo>
                    <a:lnTo>
                      <a:pt x="20" y="74"/>
                    </a:lnTo>
                    <a:lnTo>
                      <a:pt x="34" y="78"/>
                    </a:lnTo>
                    <a:lnTo>
                      <a:pt x="72" y="86"/>
                    </a:lnTo>
                    <a:lnTo>
                      <a:pt x="72" y="86"/>
                    </a:lnTo>
                    <a:lnTo>
                      <a:pt x="84" y="88"/>
                    </a:lnTo>
                    <a:lnTo>
                      <a:pt x="94" y="92"/>
                    </a:lnTo>
                    <a:lnTo>
                      <a:pt x="112" y="100"/>
                    </a:lnTo>
                    <a:lnTo>
                      <a:pt x="120" y="102"/>
                    </a:lnTo>
                    <a:lnTo>
                      <a:pt x="128" y="104"/>
                    </a:lnTo>
                    <a:lnTo>
                      <a:pt x="136" y="102"/>
                    </a:lnTo>
                    <a:lnTo>
                      <a:pt x="142" y="96"/>
                    </a:lnTo>
                    <a:lnTo>
                      <a:pt x="142" y="96"/>
                    </a:lnTo>
                    <a:lnTo>
                      <a:pt x="150" y="90"/>
                    </a:lnTo>
                    <a:lnTo>
                      <a:pt x="156" y="88"/>
                    </a:lnTo>
                    <a:lnTo>
                      <a:pt x="164" y="86"/>
                    </a:lnTo>
                    <a:lnTo>
                      <a:pt x="170" y="86"/>
                    </a:lnTo>
                    <a:lnTo>
                      <a:pt x="174" y="84"/>
                    </a:lnTo>
                    <a:lnTo>
                      <a:pt x="178" y="78"/>
                    </a:lnTo>
                    <a:lnTo>
                      <a:pt x="178" y="78"/>
                    </a:lnTo>
                    <a:lnTo>
                      <a:pt x="180" y="74"/>
                    </a:lnTo>
                    <a:lnTo>
                      <a:pt x="180" y="72"/>
                    </a:lnTo>
                    <a:lnTo>
                      <a:pt x="174" y="72"/>
                    </a:lnTo>
                    <a:lnTo>
                      <a:pt x="170" y="72"/>
                    </a:lnTo>
                    <a:lnTo>
                      <a:pt x="164" y="70"/>
                    </a:lnTo>
                    <a:lnTo>
                      <a:pt x="158" y="66"/>
                    </a:lnTo>
                    <a:lnTo>
                      <a:pt x="152" y="58"/>
                    </a:lnTo>
                    <a:lnTo>
                      <a:pt x="152" y="58"/>
                    </a:lnTo>
                    <a:lnTo>
                      <a:pt x="148" y="50"/>
                    </a:lnTo>
                    <a:lnTo>
                      <a:pt x="144" y="44"/>
                    </a:lnTo>
                    <a:lnTo>
                      <a:pt x="140" y="42"/>
                    </a:lnTo>
                    <a:lnTo>
                      <a:pt x="136" y="42"/>
                    </a:lnTo>
                    <a:lnTo>
                      <a:pt x="124" y="36"/>
                    </a:lnTo>
                    <a:lnTo>
                      <a:pt x="116" y="30"/>
                    </a:lnTo>
                    <a:lnTo>
                      <a:pt x="106" y="20"/>
                    </a:lnTo>
                    <a:lnTo>
                      <a:pt x="106" y="20"/>
                    </a:lnTo>
                    <a:lnTo>
                      <a:pt x="94" y="10"/>
                    </a:lnTo>
                    <a:lnTo>
                      <a:pt x="86" y="2"/>
                    </a:lnTo>
                    <a:lnTo>
                      <a:pt x="78" y="0"/>
                    </a:lnTo>
                    <a:lnTo>
                      <a:pt x="70" y="0"/>
                    </a:lnTo>
                    <a:lnTo>
                      <a:pt x="64" y="4"/>
                    </a:lnTo>
                    <a:lnTo>
                      <a:pt x="56" y="10"/>
                    </a:lnTo>
                    <a:lnTo>
                      <a:pt x="42" y="32"/>
                    </a:lnTo>
                    <a:lnTo>
                      <a:pt x="42" y="32"/>
                    </a:lnTo>
                    <a:close/>
                  </a:path>
                </a:pathLst>
              </a:custGeom>
              <a:grpFill/>
              <a:ln w="6350">
                <a:noFill/>
                <a:round/>
                <a:headEnd/>
                <a:tailEnd/>
              </a:ln>
            </p:spPr>
            <p:txBody>
              <a:bodyPr/>
              <a:lstStyle/>
              <a:p>
                <a:endParaRPr lang="en-US" b="1" dirty="0"/>
              </a:p>
            </p:txBody>
          </p:sp>
          <p:sp>
            <p:nvSpPr>
              <p:cNvPr id="170" name="Freeform 6118">
                <a:extLst>
                  <a:ext uri="{FF2B5EF4-FFF2-40B4-BE49-F238E27FC236}">
                    <a16:creationId xmlns:a16="http://schemas.microsoft.com/office/drawing/2014/main" id="{1986BF08-63CD-4FE8-8227-625401867172}"/>
                  </a:ext>
                </a:extLst>
              </p:cNvPr>
              <p:cNvSpPr>
                <a:spLocks/>
              </p:cNvSpPr>
              <p:nvPr/>
            </p:nvSpPr>
            <p:spPr bwMode="auto">
              <a:xfrm>
                <a:off x="2529839" y="699453"/>
                <a:ext cx="1550670" cy="1127760"/>
              </a:xfrm>
              <a:custGeom>
                <a:avLst/>
                <a:gdLst/>
                <a:ahLst/>
                <a:cxnLst>
                  <a:cxn ang="0">
                    <a:pos x="220" y="296"/>
                  </a:cxn>
                  <a:cxn ang="0">
                    <a:pos x="150" y="400"/>
                  </a:cxn>
                  <a:cxn ang="0">
                    <a:pos x="96" y="502"/>
                  </a:cxn>
                  <a:cxn ang="0">
                    <a:pos x="62" y="558"/>
                  </a:cxn>
                  <a:cxn ang="0">
                    <a:pos x="228" y="618"/>
                  </a:cxn>
                  <a:cxn ang="0">
                    <a:pos x="350" y="620"/>
                  </a:cxn>
                  <a:cxn ang="0">
                    <a:pos x="584" y="666"/>
                  </a:cxn>
                  <a:cxn ang="0">
                    <a:pos x="674" y="786"/>
                  </a:cxn>
                  <a:cxn ang="0">
                    <a:pos x="706" y="902"/>
                  </a:cxn>
                  <a:cxn ang="0">
                    <a:pos x="744" y="990"/>
                  </a:cxn>
                  <a:cxn ang="0">
                    <a:pos x="836" y="1010"/>
                  </a:cxn>
                  <a:cxn ang="0">
                    <a:pos x="750" y="1050"/>
                  </a:cxn>
                  <a:cxn ang="0">
                    <a:pos x="890" y="1110"/>
                  </a:cxn>
                  <a:cxn ang="0">
                    <a:pos x="788" y="1212"/>
                  </a:cxn>
                  <a:cxn ang="0">
                    <a:pos x="782" y="1328"/>
                  </a:cxn>
                  <a:cxn ang="0">
                    <a:pos x="834" y="1452"/>
                  </a:cxn>
                  <a:cxn ang="0">
                    <a:pos x="922" y="1474"/>
                  </a:cxn>
                  <a:cxn ang="0">
                    <a:pos x="860" y="1502"/>
                  </a:cxn>
                  <a:cxn ang="0">
                    <a:pos x="908" y="1598"/>
                  </a:cxn>
                  <a:cxn ang="0">
                    <a:pos x="966" y="1678"/>
                  </a:cxn>
                  <a:cxn ang="0">
                    <a:pos x="1032" y="1712"/>
                  </a:cxn>
                  <a:cxn ang="0">
                    <a:pos x="1090" y="1738"/>
                  </a:cxn>
                  <a:cxn ang="0">
                    <a:pos x="1196" y="1768"/>
                  </a:cxn>
                  <a:cxn ang="0">
                    <a:pos x="1232" y="1622"/>
                  </a:cxn>
                  <a:cxn ang="0">
                    <a:pos x="1262" y="1566"/>
                  </a:cxn>
                  <a:cxn ang="0">
                    <a:pos x="1262" y="1486"/>
                  </a:cxn>
                  <a:cxn ang="0">
                    <a:pos x="1332" y="1420"/>
                  </a:cxn>
                  <a:cxn ang="0">
                    <a:pos x="1402" y="1376"/>
                  </a:cxn>
                  <a:cxn ang="0">
                    <a:pos x="1412" y="1372"/>
                  </a:cxn>
                  <a:cxn ang="0">
                    <a:pos x="1468" y="1372"/>
                  </a:cxn>
                  <a:cxn ang="0">
                    <a:pos x="1628" y="1238"/>
                  </a:cxn>
                  <a:cxn ang="0">
                    <a:pos x="1748" y="1208"/>
                  </a:cxn>
                  <a:cxn ang="0">
                    <a:pos x="2012" y="1102"/>
                  </a:cxn>
                  <a:cxn ang="0">
                    <a:pos x="1846" y="1076"/>
                  </a:cxn>
                  <a:cxn ang="0">
                    <a:pos x="1800" y="1058"/>
                  </a:cxn>
                  <a:cxn ang="0">
                    <a:pos x="1842" y="970"/>
                  </a:cxn>
                  <a:cxn ang="0">
                    <a:pos x="2060" y="1056"/>
                  </a:cxn>
                  <a:cxn ang="0">
                    <a:pos x="2054" y="956"/>
                  </a:cxn>
                  <a:cxn ang="0">
                    <a:pos x="1916" y="858"/>
                  </a:cxn>
                  <a:cxn ang="0">
                    <a:pos x="2100" y="830"/>
                  </a:cxn>
                  <a:cxn ang="0">
                    <a:pos x="2142" y="768"/>
                  </a:cxn>
                  <a:cxn ang="0">
                    <a:pos x="2154" y="698"/>
                  </a:cxn>
                  <a:cxn ang="0">
                    <a:pos x="2066" y="608"/>
                  </a:cxn>
                  <a:cxn ang="0">
                    <a:pos x="2144" y="562"/>
                  </a:cxn>
                  <a:cxn ang="0">
                    <a:pos x="2144" y="504"/>
                  </a:cxn>
                  <a:cxn ang="0">
                    <a:pos x="2096" y="408"/>
                  </a:cxn>
                  <a:cxn ang="0">
                    <a:pos x="2228" y="310"/>
                  </a:cxn>
                  <a:cxn ang="0">
                    <a:pos x="2278" y="276"/>
                  </a:cxn>
                  <a:cxn ang="0">
                    <a:pos x="2298" y="244"/>
                  </a:cxn>
                  <a:cxn ang="0">
                    <a:pos x="2322" y="150"/>
                  </a:cxn>
                  <a:cxn ang="0">
                    <a:pos x="2050" y="210"/>
                  </a:cxn>
                  <a:cxn ang="0">
                    <a:pos x="1962" y="152"/>
                  </a:cxn>
                  <a:cxn ang="0">
                    <a:pos x="1616" y="174"/>
                  </a:cxn>
                  <a:cxn ang="0">
                    <a:pos x="2034" y="78"/>
                  </a:cxn>
                  <a:cxn ang="0">
                    <a:pos x="1724" y="52"/>
                  </a:cxn>
                  <a:cxn ang="0">
                    <a:pos x="1618" y="2"/>
                  </a:cxn>
                  <a:cxn ang="0">
                    <a:pos x="1402" y="44"/>
                  </a:cxn>
                  <a:cxn ang="0">
                    <a:pos x="1048" y="56"/>
                  </a:cxn>
                  <a:cxn ang="0">
                    <a:pos x="1110" y="74"/>
                  </a:cxn>
                  <a:cxn ang="0">
                    <a:pos x="1108" y="158"/>
                  </a:cxn>
                  <a:cxn ang="0">
                    <a:pos x="900" y="148"/>
                  </a:cxn>
                  <a:cxn ang="0">
                    <a:pos x="756" y="114"/>
                  </a:cxn>
                </a:cxnLst>
                <a:rect l="0" t="0" r="r" b="b"/>
                <a:pathLst>
                  <a:path w="2442" h="1776">
                    <a:moveTo>
                      <a:pt x="470" y="176"/>
                    </a:moveTo>
                    <a:lnTo>
                      <a:pt x="470" y="176"/>
                    </a:lnTo>
                    <a:lnTo>
                      <a:pt x="476" y="186"/>
                    </a:lnTo>
                    <a:lnTo>
                      <a:pt x="478" y="194"/>
                    </a:lnTo>
                    <a:lnTo>
                      <a:pt x="480" y="202"/>
                    </a:lnTo>
                    <a:lnTo>
                      <a:pt x="478" y="210"/>
                    </a:lnTo>
                    <a:lnTo>
                      <a:pt x="474" y="216"/>
                    </a:lnTo>
                    <a:lnTo>
                      <a:pt x="466" y="218"/>
                    </a:lnTo>
                    <a:lnTo>
                      <a:pt x="458" y="220"/>
                    </a:lnTo>
                    <a:lnTo>
                      <a:pt x="446" y="218"/>
                    </a:lnTo>
                    <a:lnTo>
                      <a:pt x="446" y="218"/>
                    </a:lnTo>
                    <a:lnTo>
                      <a:pt x="426" y="212"/>
                    </a:lnTo>
                    <a:lnTo>
                      <a:pt x="406" y="210"/>
                    </a:lnTo>
                    <a:lnTo>
                      <a:pt x="386" y="210"/>
                    </a:lnTo>
                    <a:lnTo>
                      <a:pt x="368" y="212"/>
                    </a:lnTo>
                    <a:lnTo>
                      <a:pt x="350" y="216"/>
                    </a:lnTo>
                    <a:lnTo>
                      <a:pt x="334" y="222"/>
                    </a:lnTo>
                    <a:lnTo>
                      <a:pt x="318" y="230"/>
                    </a:lnTo>
                    <a:lnTo>
                      <a:pt x="304" y="238"/>
                    </a:lnTo>
                    <a:lnTo>
                      <a:pt x="304" y="238"/>
                    </a:lnTo>
                    <a:lnTo>
                      <a:pt x="272" y="256"/>
                    </a:lnTo>
                    <a:lnTo>
                      <a:pt x="244" y="270"/>
                    </a:lnTo>
                    <a:lnTo>
                      <a:pt x="232" y="276"/>
                    </a:lnTo>
                    <a:lnTo>
                      <a:pt x="222" y="284"/>
                    </a:lnTo>
                    <a:lnTo>
                      <a:pt x="218" y="290"/>
                    </a:lnTo>
                    <a:lnTo>
                      <a:pt x="218" y="292"/>
                    </a:lnTo>
                    <a:lnTo>
                      <a:pt x="220" y="296"/>
                    </a:lnTo>
                    <a:lnTo>
                      <a:pt x="220" y="296"/>
                    </a:lnTo>
                    <a:lnTo>
                      <a:pt x="226" y="300"/>
                    </a:lnTo>
                    <a:lnTo>
                      <a:pt x="234" y="304"/>
                    </a:lnTo>
                    <a:lnTo>
                      <a:pt x="244" y="308"/>
                    </a:lnTo>
                    <a:lnTo>
                      <a:pt x="256" y="308"/>
                    </a:lnTo>
                    <a:lnTo>
                      <a:pt x="280" y="308"/>
                    </a:lnTo>
                    <a:lnTo>
                      <a:pt x="302" y="306"/>
                    </a:lnTo>
                    <a:lnTo>
                      <a:pt x="302" y="306"/>
                    </a:lnTo>
                    <a:lnTo>
                      <a:pt x="310" y="306"/>
                    </a:lnTo>
                    <a:lnTo>
                      <a:pt x="316" y="310"/>
                    </a:lnTo>
                    <a:lnTo>
                      <a:pt x="318" y="318"/>
                    </a:lnTo>
                    <a:lnTo>
                      <a:pt x="320" y="326"/>
                    </a:lnTo>
                    <a:lnTo>
                      <a:pt x="318" y="338"/>
                    </a:lnTo>
                    <a:lnTo>
                      <a:pt x="314" y="348"/>
                    </a:lnTo>
                    <a:lnTo>
                      <a:pt x="308" y="360"/>
                    </a:lnTo>
                    <a:lnTo>
                      <a:pt x="300" y="370"/>
                    </a:lnTo>
                    <a:lnTo>
                      <a:pt x="300" y="370"/>
                    </a:lnTo>
                    <a:lnTo>
                      <a:pt x="290" y="380"/>
                    </a:lnTo>
                    <a:lnTo>
                      <a:pt x="280" y="384"/>
                    </a:lnTo>
                    <a:lnTo>
                      <a:pt x="268" y="386"/>
                    </a:lnTo>
                    <a:lnTo>
                      <a:pt x="254" y="386"/>
                    </a:lnTo>
                    <a:lnTo>
                      <a:pt x="224" y="382"/>
                    </a:lnTo>
                    <a:lnTo>
                      <a:pt x="206" y="382"/>
                    </a:lnTo>
                    <a:lnTo>
                      <a:pt x="188" y="384"/>
                    </a:lnTo>
                    <a:lnTo>
                      <a:pt x="188" y="384"/>
                    </a:lnTo>
                    <a:lnTo>
                      <a:pt x="172" y="388"/>
                    </a:lnTo>
                    <a:lnTo>
                      <a:pt x="162" y="392"/>
                    </a:lnTo>
                    <a:lnTo>
                      <a:pt x="154" y="396"/>
                    </a:lnTo>
                    <a:lnTo>
                      <a:pt x="150" y="400"/>
                    </a:lnTo>
                    <a:lnTo>
                      <a:pt x="142" y="404"/>
                    </a:lnTo>
                    <a:lnTo>
                      <a:pt x="130" y="408"/>
                    </a:lnTo>
                    <a:lnTo>
                      <a:pt x="112" y="412"/>
                    </a:lnTo>
                    <a:lnTo>
                      <a:pt x="84" y="418"/>
                    </a:lnTo>
                    <a:lnTo>
                      <a:pt x="84" y="418"/>
                    </a:lnTo>
                    <a:lnTo>
                      <a:pt x="54" y="422"/>
                    </a:lnTo>
                    <a:lnTo>
                      <a:pt x="32" y="428"/>
                    </a:lnTo>
                    <a:lnTo>
                      <a:pt x="16" y="434"/>
                    </a:lnTo>
                    <a:lnTo>
                      <a:pt x="4" y="440"/>
                    </a:lnTo>
                    <a:lnTo>
                      <a:pt x="0" y="448"/>
                    </a:lnTo>
                    <a:lnTo>
                      <a:pt x="0" y="456"/>
                    </a:lnTo>
                    <a:lnTo>
                      <a:pt x="4" y="464"/>
                    </a:lnTo>
                    <a:lnTo>
                      <a:pt x="12" y="472"/>
                    </a:lnTo>
                    <a:lnTo>
                      <a:pt x="12" y="472"/>
                    </a:lnTo>
                    <a:lnTo>
                      <a:pt x="20" y="478"/>
                    </a:lnTo>
                    <a:lnTo>
                      <a:pt x="28" y="482"/>
                    </a:lnTo>
                    <a:lnTo>
                      <a:pt x="38" y="484"/>
                    </a:lnTo>
                    <a:lnTo>
                      <a:pt x="48" y="484"/>
                    </a:lnTo>
                    <a:lnTo>
                      <a:pt x="52" y="486"/>
                    </a:lnTo>
                    <a:lnTo>
                      <a:pt x="56" y="490"/>
                    </a:lnTo>
                    <a:lnTo>
                      <a:pt x="56" y="490"/>
                    </a:lnTo>
                    <a:lnTo>
                      <a:pt x="62" y="494"/>
                    </a:lnTo>
                    <a:lnTo>
                      <a:pt x="68" y="496"/>
                    </a:lnTo>
                    <a:lnTo>
                      <a:pt x="78" y="496"/>
                    </a:lnTo>
                    <a:lnTo>
                      <a:pt x="88" y="496"/>
                    </a:lnTo>
                    <a:lnTo>
                      <a:pt x="92" y="498"/>
                    </a:lnTo>
                    <a:lnTo>
                      <a:pt x="96" y="502"/>
                    </a:lnTo>
                    <a:lnTo>
                      <a:pt x="96" y="502"/>
                    </a:lnTo>
                    <a:lnTo>
                      <a:pt x="102" y="506"/>
                    </a:lnTo>
                    <a:lnTo>
                      <a:pt x="108" y="510"/>
                    </a:lnTo>
                    <a:lnTo>
                      <a:pt x="116" y="514"/>
                    </a:lnTo>
                    <a:lnTo>
                      <a:pt x="124" y="514"/>
                    </a:lnTo>
                    <a:lnTo>
                      <a:pt x="144" y="516"/>
                    </a:lnTo>
                    <a:lnTo>
                      <a:pt x="174" y="516"/>
                    </a:lnTo>
                    <a:lnTo>
                      <a:pt x="174" y="516"/>
                    </a:lnTo>
                    <a:lnTo>
                      <a:pt x="192" y="516"/>
                    </a:lnTo>
                    <a:lnTo>
                      <a:pt x="208" y="514"/>
                    </a:lnTo>
                    <a:lnTo>
                      <a:pt x="238" y="508"/>
                    </a:lnTo>
                    <a:lnTo>
                      <a:pt x="250" y="506"/>
                    </a:lnTo>
                    <a:lnTo>
                      <a:pt x="260" y="506"/>
                    </a:lnTo>
                    <a:lnTo>
                      <a:pt x="268" y="506"/>
                    </a:lnTo>
                    <a:lnTo>
                      <a:pt x="272" y="512"/>
                    </a:lnTo>
                    <a:lnTo>
                      <a:pt x="272" y="512"/>
                    </a:lnTo>
                    <a:lnTo>
                      <a:pt x="272" y="516"/>
                    </a:lnTo>
                    <a:lnTo>
                      <a:pt x="268" y="520"/>
                    </a:lnTo>
                    <a:lnTo>
                      <a:pt x="260" y="524"/>
                    </a:lnTo>
                    <a:lnTo>
                      <a:pt x="248" y="524"/>
                    </a:lnTo>
                    <a:lnTo>
                      <a:pt x="174" y="528"/>
                    </a:lnTo>
                    <a:lnTo>
                      <a:pt x="174" y="528"/>
                    </a:lnTo>
                    <a:lnTo>
                      <a:pt x="128" y="534"/>
                    </a:lnTo>
                    <a:lnTo>
                      <a:pt x="106" y="538"/>
                    </a:lnTo>
                    <a:lnTo>
                      <a:pt x="86" y="542"/>
                    </a:lnTo>
                    <a:lnTo>
                      <a:pt x="72" y="546"/>
                    </a:lnTo>
                    <a:lnTo>
                      <a:pt x="62" y="552"/>
                    </a:lnTo>
                    <a:lnTo>
                      <a:pt x="60" y="554"/>
                    </a:lnTo>
                    <a:lnTo>
                      <a:pt x="62" y="558"/>
                    </a:lnTo>
                    <a:lnTo>
                      <a:pt x="64" y="562"/>
                    </a:lnTo>
                    <a:lnTo>
                      <a:pt x="68" y="564"/>
                    </a:lnTo>
                    <a:lnTo>
                      <a:pt x="68" y="564"/>
                    </a:lnTo>
                    <a:lnTo>
                      <a:pt x="84" y="570"/>
                    </a:lnTo>
                    <a:lnTo>
                      <a:pt x="102" y="574"/>
                    </a:lnTo>
                    <a:lnTo>
                      <a:pt x="140" y="580"/>
                    </a:lnTo>
                    <a:lnTo>
                      <a:pt x="154" y="584"/>
                    </a:lnTo>
                    <a:lnTo>
                      <a:pt x="162" y="586"/>
                    </a:lnTo>
                    <a:lnTo>
                      <a:pt x="162" y="588"/>
                    </a:lnTo>
                    <a:lnTo>
                      <a:pt x="160" y="590"/>
                    </a:lnTo>
                    <a:lnTo>
                      <a:pt x="148" y="594"/>
                    </a:lnTo>
                    <a:lnTo>
                      <a:pt x="148" y="594"/>
                    </a:lnTo>
                    <a:lnTo>
                      <a:pt x="136" y="598"/>
                    </a:lnTo>
                    <a:lnTo>
                      <a:pt x="132" y="602"/>
                    </a:lnTo>
                    <a:lnTo>
                      <a:pt x="132" y="604"/>
                    </a:lnTo>
                    <a:lnTo>
                      <a:pt x="132" y="606"/>
                    </a:lnTo>
                    <a:lnTo>
                      <a:pt x="136" y="608"/>
                    </a:lnTo>
                    <a:lnTo>
                      <a:pt x="146" y="614"/>
                    </a:lnTo>
                    <a:lnTo>
                      <a:pt x="182" y="624"/>
                    </a:lnTo>
                    <a:lnTo>
                      <a:pt x="224" y="636"/>
                    </a:lnTo>
                    <a:lnTo>
                      <a:pt x="224" y="636"/>
                    </a:lnTo>
                    <a:lnTo>
                      <a:pt x="242" y="642"/>
                    </a:lnTo>
                    <a:lnTo>
                      <a:pt x="248" y="642"/>
                    </a:lnTo>
                    <a:lnTo>
                      <a:pt x="248" y="642"/>
                    </a:lnTo>
                    <a:lnTo>
                      <a:pt x="248" y="640"/>
                    </a:lnTo>
                    <a:lnTo>
                      <a:pt x="242" y="634"/>
                    </a:lnTo>
                    <a:lnTo>
                      <a:pt x="230" y="622"/>
                    </a:lnTo>
                    <a:lnTo>
                      <a:pt x="228" y="618"/>
                    </a:lnTo>
                    <a:lnTo>
                      <a:pt x="228" y="616"/>
                    </a:lnTo>
                    <a:lnTo>
                      <a:pt x="232" y="614"/>
                    </a:lnTo>
                    <a:lnTo>
                      <a:pt x="232" y="614"/>
                    </a:lnTo>
                    <a:lnTo>
                      <a:pt x="238" y="612"/>
                    </a:lnTo>
                    <a:lnTo>
                      <a:pt x="242" y="614"/>
                    </a:lnTo>
                    <a:lnTo>
                      <a:pt x="246" y="620"/>
                    </a:lnTo>
                    <a:lnTo>
                      <a:pt x="250" y="622"/>
                    </a:lnTo>
                    <a:lnTo>
                      <a:pt x="254" y="622"/>
                    </a:lnTo>
                    <a:lnTo>
                      <a:pt x="262" y="622"/>
                    </a:lnTo>
                    <a:lnTo>
                      <a:pt x="272" y="618"/>
                    </a:lnTo>
                    <a:lnTo>
                      <a:pt x="272" y="618"/>
                    </a:lnTo>
                    <a:lnTo>
                      <a:pt x="282" y="614"/>
                    </a:lnTo>
                    <a:lnTo>
                      <a:pt x="286" y="614"/>
                    </a:lnTo>
                    <a:lnTo>
                      <a:pt x="286" y="616"/>
                    </a:lnTo>
                    <a:lnTo>
                      <a:pt x="286" y="618"/>
                    </a:lnTo>
                    <a:lnTo>
                      <a:pt x="284" y="622"/>
                    </a:lnTo>
                    <a:lnTo>
                      <a:pt x="286" y="626"/>
                    </a:lnTo>
                    <a:lnTo>
                      <a:pt x="290" y="630"/>
                    </a:lnTo>
                    <a:lnTo>
                      <a:pt x="300" y="630"/>
                    </a:lnTo>
                    <a:lnTo>
                      <a:pt x="300" y="630"/>
                    </a:lnTo>
                    <a:lnTo>
                      <a:pt x="312" y="630"/>
                    </a:lnTo>
                    <a:lnTo>
                      <a:pt x="320" y="626"/>
                    </a:lnTo>
                    <a:lnTo>
                      <a:pt x="326" y="622"/>
                    </a:lnTo>
                    <a:lnTo>
                      <a:pt x="330" y="618"/>
                    </a:lnTo>
                    <a:lnTo>
                      <a:pt x="334" y="616"/>
                    </a:lnTo>
                    <a:lnTo>
                      <a:pt x="338" y="614"/>
                    </a:lnTo>
                    <a:lnTo>
                      <a:pt x="344" y="614"/>
                    </a:lnTo>
                    <a:lnTo>
                      <a:pt x="350" y="620"/>
                    </a:lnTo>
                    <a:lnTo>
                      <a:pt x="350" y="620"/>
                    </a:lnTo>
                    <a:lnTo>
                      <a:pt x="358" y="624"/>
                    </a:lnTo>
                    <a:lnTo>
                      <a:pt x="364" y="624"/>
                    </a:lnTo>
                    <a:lnTo>
                      <a:pt x="368" y="622"/>
                    </a:lnTo>
                    <a:lnTo>
                      <a:pt x="370" y="618"/>
                    </a:lnTo>
                    <a:lnTo>
                      <a:pt x="374" y="614"/>
                    </a:lnTo>
                    <a:lnTo>
                      <a:pt x="380" y="610"/>
                    </a:lnTo>
                    <a:lnTo>
                      <a:pt x="386" y="610"/>
                    </a:lnTo>
                    <a:lnTo>
                      <a:pt x="396" y="612"/>
                    </a:lnTo>
                    <a:lnTo>
                      <a:pt x="396" y="612"/>
                    </a:lnTo>
                    <a:lnTo>
                      <a:pt x="408" y="616"/>
                    </a:lnTo>
                    <a:lnTo>
                      <a:pt x="420" y="618"/>
                    </a:lnTo>
                    <a:lnTo>
                      <a:pt x="446" y="618"/>
                    </a:lnTo>
                    <a:lnTo>
                      <a:pt x="468" y="620"/>
                    </a:lnTo>
                    <a:lnTo>
                      <a:pt x="476" y="622"/>
                    </a:lnTo>
                    <a:lnTo>
                      <a:pt x="484" y="628"/>
                    </a:lnTo>
                    <a:lnTo>
                      <a:pt x="484" y="628"/>
                    </a:lnTo>
                    <a:lnTo>
                      <a:pt x="488" y="632"/>
                    </a:lnTo>
                    <a:lnTo>
                      <a:pt x="492" y="634"/>
                    </a:lnTo>
                    <a:lnTo>
                      <a:pt x="500" y="634"/>
                    </a:lnTo>
                    <a:lnTo>
                      <a:pt x="506" y="634"/>
                    </a:lnTo>
                    <a:lnTo>
                      <a:pt x="512" y="634"/>
                    </a:lnTo>
                    <a:lnTo>
                      <a:pt x="522" y="638"/>
                    </a:lnTo>
                    <a:lnTo>
                      <a:pt x="534" y="642"/>
                    </a:lnTo>
                    <a:lnTo>
                      <a:pt x="534" y="642"/>
                    </a:lnTo>
                    <a:lnTo>
                      <a:pt x="560" y="654"/>
                    </a:lnTo>
                    <a:lnTo>
                      <a:pt x="578" y="664"/>
                    </a:lnTo>
                    <a:lnTo>
                      <a:pt x="584" y="666"/>
                    </a:lnTo>
                    <a:lnTo>
                      <a:pt x="584" y="670"/>
                    </a:lnTo>
                    <a:lnTo>
                      <a:pt x="584" y="674"/>
                    </a:lnTo>
                    <a:lnTo>
                      <a:pt x="578" y="680"/>
                    </a:lnTo>
                    <a:lnTo>
                      <a:pt x="578" y="680"/>
                    </a:lnTo>
                    <a:lnTo>
                      <a:pt x="576" y="684"/>
                    </a:lnTo>
                    <a:lnTo>
                      <a:pt x="576" y="688"/>
                    </a:lnTo>
                    <a:lnTo>
                      <a:pt x="578" y="692"/>
                    </a:lnTo>
                    <a:lnTo>
                      <a:pt x="582" y="696"/>
                    </a:lnTo>
                    <a:lnTo>
                      <a:pt x="596" y="704"/>
                    </a:lnTo>
                    <a:lnTo>
                      <a:pt x="612" y="714"/>
                    </a:lnTo>
                    <a:lnTo>
                      <a:pt x="642" y="734"/>
                    </a:lnTo>
                    <a:lnTo>
                      <a:pt x="652" y="742"/>
                    </a:lnTo>
                    <a:lnTo>
                      <a:pt x="654" y="746"/>
                    </a:lnTo>
                    <a:lnTo>
                      <a:pt x="654" y="750"/>
                    </a:lnTo>
                    <a:lnTo>
                      <a:pt x="654" y="750"/>
                    </a:lnTo>
                    <a:lnTo>
                      <a:pt x="650" y="756"/>
                    </a:lnTo>
                    <a:lnTo>
                      <a:pt x="644" y="764"/>
                    </a:lnTo>
                    <a:lnTo>
                      <a:pt x="632" y="776"/>
                    </a:lnTo>
                    <a:lnTo>
                      <a:pt x="628" y="780"/>
                    </a:lnTo>
                    <a:lnTo>
                      <a:pt x="628" y="782"/>
                    </a:lnTo>
                    <a:lnTo>
                      <a:pt x="632" y="784"/>
                    </a:lnTo>
                    <a:lnTo>
                      <a:pt x="642" y="780"/>
                    </a:lnTo>
                    <a:lnTo>
                      <a:pt x="642" y="780"/>
                    </a:lnTo>
                    <a:lnTo>
                      <a:pt x="660" y="776"/>
                    </a:lnTo>
                    <a:lnTo>
                      <a:pt x="666" y="776"/>
                    </a:lnTo>
                    <a:lnTo>
                      <a:pt x="668" y="776"/>
                    </a:lnTo>
                    <a:lnTo>
                      <a:pt x="670" y="782"/>
                    </a:lnTo>
                    <a:lnTo>
                      <a:pt x="674" y="786"/>
                    </a:lnTo>
                    <a:lnTo>
                      <a:pt x="678" y="790"/>
                    </a:lnTo>
                    <a:lnTo>
                      <a:pt x="678" y="790"/>
                    </a:lnTo>
                    <a:lnTo>
                      <a:pt x="684" y="794"/>
                    </a:lnTo>
                    <a:lnTo>
                      <a:pt x="686" y="798"/>
                    </a:lnTo>
                    <a:lnTo>
                      <a:pt x="684" y="802"/>
                    </a:lnTo>
                    <a:lnTo>
                      <a:pt x="682" y="806"/>
                    </a:lnTo>
                    <a:lnTo>
                      <a:pt x="680" y="810"/>
                    </a:lnTo>
                    <a:lnTo>
                      <a:pt x="680" y="814"/>
                    </a:lnTo>
                    <a:lnTo>
                      <a:pt x="686" y="818"/>
                    </a:lnTo>
                    <a:lnTo>
                      <a:pt x="696" y="824"/>
                    </a:lnTo>
                    <a:lnTo>
                      <a:pt x="696" y="824"/>
                    </a:lnTo>
                    <a:lnTo>
                      <a:pt x="704" y="828"/>
                    </a:lnTo>
                    <a:lnTo>
                      <a:pt x="708" y="834"/>
                    </a:lnTo>
                    <a:lnTo>
                      <a:pt x="706" y="838"/>
                    </a:lnTo>
                    <a:lnTo>
                      <a:pt x="702" y="844"/>
                    </a:lnTo>
                    <a:lnTo>
                      <a:pt x="700" y="850"/>
                    </a:lnTo>
                    <a:lnTo>
                      <a:pt x="698" y="854"/>
                    </a:lnTo>
                    <a:lnTo>
                      <a:pt x="702" y="858"/>
                    </a:lnTo>
                    <a:lnTo>
                      <a:pt x="710" y="862"/>
                    </a:lnTo>
                    <a:lnTo>
                      <a:pt x="710" y="862"/>
                    </a:lnTo>
                    <a:lnTo>
                      <a:pt x="720" y="864"/>
                    </a:lnTo>
                    <a:lnTo>
                      <a:pt x="726" y="870"/>
                    </a:lnTo>
                    <a:lnTo>
                      <a:pt x="730" y="876"/>
                    </a:lnTo>
                    <a:lnTo>
                      <a:pt x="730" y="882"/>
                    </a:lnTo>
                    <a:lnTo>
                      <a:pt x="728" y="888"/>
                    </a:lnTo>
                    <a:lnTo>
                      <a:pt x="722" y="894"/>
                    </a:lnTo>
                    <a:lnTo>
                      <a:pt x="716" y="898"/>
                    </a:lnTo>
                    <a:lnTo>
                      <a:pt x="706" y="902"/>
                    </a:lnTo>
                    <a:lnTo>
                      <a:pt x="706" y="902"/>
                    </a:lnTo>
                    <a:lnTo>
                      <a:pt x="698" y="904"/>
                    </a:lnTo>
                    <a:lnTo>
                      <a:pt x="694" y="906"/>
                    </a:lnTo>
                    <a:lnTo>
                      <a:pt x="690" y="910"/>
                    </a:lnTo>
                    <a:lnTo>
                      <a:pt x="690" y="916"/>
                    </a:lnTo>
                    <a:lnTo>
                      <a:pt x="690" y="922"/>
                    </a:lnTo>
                    <a:lnTo>
                      <a:pt x="694" y="928"/>
                    </a:lnTo>
                    <a:lnTo>
                      <a:pt x="704" y="942"/>
                    </a:lnTo>
                    <a:lnTo>
                      <a:pt x="704" y="942"/>
                    </a:lnTo>
                    <a:lnTo>
                      <a:pt x="708" y="948"/>
                    </a:lnTo>
                    <a:lnTo>
                      <a:pt x="708" y="952"/>
                    </a:lnTo>
                    <a:lnTo>
                      <a:pt x="704" y="956"/>
                    </a:lnTo>
                    <a:lnTo>
                      <a:pt x="698" y="956"/>
                    </a:lnTo>
                    <a:lnTo>
                      <a:pt x="686" y="960"/>
                    </a:lnTo>
                    <a:lnTo>
                      <a:pt x="682" y="960"/>
                    </a:lnTo>
                    <a:lnTo>
                      <a:pt x="684" y="964"/>
                    </a:lnTo>
                    <a:lnTo>
                      <a:pt x="684" y="964"/>
                    </a:lnTo>
                    <a:lnTo>
                      <a:pt x="690" y="972"/>
                    </a:lnTo>
                    <a:lnTo>
                      <a:pt x="696" y="980"/>
                    </a:lnTo>
                    <a:lnTo>
                      <a:pt x="698" y="984"/>
                    </a:lnTo>
                    <a:lnTo>
                      <a:pt x="702" y="986"/>
                    </a:lnTo>
                    <a:lnTo>
                      <a:pt x="706" y="986"/>
                    </a:lnTo>
                    <a:lnTo>
                      <a:pt x="710" y="984"/>
                    </a:lnTo>
                    <a:lnTo>
                      <a:pt x="710" y="984"/>
                    </a:lnTo>
                    <a:lnTo>
                      <a:pt x="716" y="984"/>
                    </a:lnTo>
                    <a:lnTo>
                      <a:pt x="722" y="984"/>
                    </a:lnTo>
                    <a:lnTo>
                      <a:pt x="738" y="988"/>
                    </a:lnTo>
                    <a:lnTo>
                      <a:pt x="744" y="990"/>
                    </a:lnTo>
                    <a:lnTo>
                      <a:pt x="752" y="988"/>
                    </a:lnTo>
                    <a:lnTo>
                      <a:pt x="758" y="984"/>
                    </a:lnTo>
                    <a:lnTo>
                      <a:pt x="764" y="974"/>
                    </a:lnTo>
                    <a:lnTo>
                      <a:pt x="764" y="974"/>
                    </a:lnTo>
                    <a:lnTo>
                      <a:pt x="768" y="970"/>
                    </a:lnTo>
                    <a:lnTo>
                      <a:pt x="770" y="966"/>
                    </a:lnTo>
                    <a:lnTo>
                      <a:pt x="780" y="960"/>
                    </a:lnTo>
                    <a:lnTo>
                      <a:pt x="790" y="960"/>
                    </a:lnTo>
                    <a:lnTo>
                      <a:pt x="800" y="960"/>
                    </a:lnTo>
                    <a:lnTo>
                      <a:pt x="808" y="962"/>
                    </a:lnTo>
                    <a:lnTo>
                      <a:pt x="816" y="966"/>
                    </a:lnTo>
                    <a:lnTo>
                      <a:pt x="818" y="970"/>
                    </a:lnTo>
                    <a:lnTo>
                      <a:pt x="818" y="972"/>
                    </a:lnTo>
                    <a:lnTo>
                      <a:pt x="818" y="972"/>
                    </a:lnTo>
                    <a:lnTo>
                      <a:pt x="818" y="972"/>
                    </a:lnTo>
                    <a:lnTo>
                      <a:pt x="812" y="978"/>
                    </a:lnTo>
                    <a:lnTo>
                      <a:pt x="810" y="980"/>
                    </a:lnTo>
                    <a:lnTo>
                      <a:pt x="812" y="982"/>
                    </a:lnTo>
                    <a:lnTo>
                      <a:pt x="818" y="982"/>
                    </a:lnTo>
                    <a:lnTo>
                      <a:pt x="822" y="984"/>
                    </a:lnTo>
                    <a:lnTo>
                      <a:pt x="828" y="986"/>
                    </a:lnTo>
                    <a:lnTo>
                      <a:pt x="828" y="990"/>
                    </a:lnTo>
                    <a:lnTo>
                      <a:pt x="826" y="994"/>
                    </a:lnTo>
                    <a:lnTo>
                      <a:pt x="826" y="994"/>
                    </a:lnTo>
                    <a:lnTo>
                      <a:pt x="824" y="998"/>
                    </a:lnTo>
                    <a:lnTo>
                      <a:pt x="824" y="1000"/>
                    </a:lnTo>
                    <a:lnTo>
                      <a:pt x="828" y="1006"/>
                    </a:lnTo>
                    <a:lnTo>
                      <a:pt x="836" y="1010"/>
                    </a:lnTo>
                    <a:lnTo>
                      <a:pt x="846" y="1014"/>
                    </a:lnTo>
                    <a:lnTo>
                      <a:pt x="866" y="1020"/>
                    </a:lnTo>
                    <a:lnTo>
                      <a:pt x="872" y="1022"/>
                    </a:lnTo>
                    <a:lnTo>
                      <a:pt x="874" y="1024"/>
                    </a:lnTo>
                    <a:lnTo>
                      <a:pt x="874" y="1024"/>
                    </a:lnTo>
                    <a:lnTo>
                      <a:pt x="874" y="1024"/>
                    </a:lnTo>
                    <a:lnTo>
                      <a:pt x="868" y="1034"/>
                    </a:lnTo>
                    <a:lnTo>
                      <a:pt x="866" y="1040"/>
                    </a:lnTo>
                    <a:lnTo>
                      <a:pt x="868" y="1044"/>
                    </a:lnTo>
                    <a:lnTo>
                      <a:pt x="874" y="1050"/>
                    </a:lnTo>
                    <a:lnTo>
                      <a:pt x="874" y="1050"/>
                    </a:lnTo>
                    <a:lnTo>
                      <a:pt x="874" y="1052"/>
                    </a:lnTo>
                    <a:lnTo>
                      <a:pt x="872" y="1054"/>
                    </a:lnTo>
                    <a:lnTo>
                      <a:pt x="862" y="1052"/>
                    </a:lnTo>
                    <a:lnTo>
                      <a:pt x="848" y="1048"/>
                    </a:lnTo>
                    <a:lnTo>
                      <a:pt x="832" y="1040"/>
                    </a:lnTo>
                    <a:lnTo>
                      <a:pt x="832" y="1040"/>
                    </a:lnTo>
                    <a:lnTo>
                      <a:pt x="822" y="1036"/>
                    </a:lnTo>
                    <a:lnTo>
                      <a:pt x="810" y="1032"/>
                    </a:lnTo>
                    <a:lnTo>
                      <a:pt x="784" y="1028"/>
                    </a:lnTo>
                    <a:lnTo>
                      <a:pt x="758" y="1028"/>
                    </a:lnTo>
                    <a:lnTo>
                      <a:pt x="748" y="1030"/>
                    </a:lnTo>
                    <a:lnTo>
                      <a:pt x="742" y="1032"/>
                    </a:lnTo>
                    <a:lnTo>
                      <a:pt x="742" y="1032"/>
                    </a:lnTo>
                    <a:lnTo>
                      <a:pt x="738" y="1036"/>
                    </a:lnTo>
                    <a:lnTo>
                      <a:pt x="740" y="1042"/>
                    </a:lnTo>
                    <a:lnTo>
                      <a:pt x="744" y="1046"/>
                    </a:lnTo>
                    <a:lnTo>
                      <a:pt x="750" y="1050"/>
                    </a:lnTo>
                    <a:lnTo>
                      <a:pt x="764" y="1056"/>
                    </a:lnTo>
                    <a:lnTo>
                      <a:pt x="782" y="1060"/>
                    </a:lnTo>
                    <a:lnTo>
                      <a:pt x="782" y="1060"/>
                    </a:lnTo>
                    <a:lnTo>
                      <a:pt x="796" y="1060"/>
                    </a:lnTo>
                    <a:lnTo>
                      <a:pt x="804" y="1064"/>
                    </a:lnTo>
                    <a:lnTo>
                      <a:pt x="810" y="1068"/>
                    </a:lnTo>
                    <a:lnTo>
                      <a:pt x="816" y="1072"/>
                    </a:lnTo>
                    <a:lnTo>
                      <a:pt x="820" y="1078"/>
                    </a:lnTo>
                    <a:lnTo>
                      <a:pt x="824" y="1082"/>
                    </a:lnTo>
                    <a:lnTo>
                      <a:pt x="832" y="1086"/>
                    </a:lnTo>
                    <a:lnTo>
                      <a:pt x="844" y="1088"/>
                    </a:lnTo>
                    <a:lnTo>
                      <a:pt x="844" y="1088"/>
                    </a:lnTo>
                    <a:lnTo>
                      <a:pt x="856" y="1090"/>
                    </a:lnTo>
                    <a:lnTo>
                      <a:pt x="864" y="1092"/>
                    </a:lnTo>
                    <a:lnTo>
                      <a:pt x="868" y="1096"/>
                    </a:lnTo>
                    <a:lnTo>
                      <a:pt x="870" y="1098"/>
                    </a:lnTo>
                    <a:lnTo>
                      <a:pt x="866" y="1108"/>
                    </a:lnTo>
                    <a:lnTo>
                      <a:pt x="866" y="1112"/>
                    </a:lnTo>
                    <a:lnTo>
                      <a:pt x="868" y="1118"/>
                    </a:lnTo>
                    <a:lnTo>
                      <a:pt x="868" y="1118"/>
                    </a:lnTo>
                    <a:lnTo>
                      <a:pt x="872" y="1122"/>
                    </a:lnTo>
                    <a:lnTo>
                      <a:pt x="876" y="1120"/>
                    </a:lnTo>
                    <a:lnTo>
                      <a:pt x="880" y="1118"/>
                    </a:lnTo>
                    <a:lnTo>
                      <a:pt x="882" y="1114"/>
                    </a:lnTo>
                    <a:lnTo>
                      <a:pt x="888" y="1106"/>
                    </a:lnTo>
                    <a:lnTo>
                      <a:pt x="888" y="1106"/>
                    </a:lnTo>
                    <a:lnTo>
                      <a:pt x="890" y="1110"/>
                    </a:lnTo>
                    <a:lnTo>
                      <a:pt x="890" y="1110"/>
                    </a:lnTo>
                    <a:lnTo>
                      <a:pt x="888" y="1116"/>
                    </a:lnTo>
                    <a:lnTo>
                      <a:pt x="888" y="1122"/>
                    </a:lnTo>
                    <a:lnTo>
                      <a:pt x="882" y="1134"/>
                    </a:lnTo>
                    <a:lnTo>
                      <a:pt x="876" y="1148"/>
                    </a:lnTo>
                    <a:lnTo>
                      <a:pt x="872" y="1164"/>
                    </a:lnTo>
                    <a:lnTo>
                      <a:pt x="872" y="1164"/>
                    </a:lnTo>
                    <a:lnTo>
                      <a:pt x="870" y="1170"/>
                    </a:lnTo>
                    <a:lnTo>
                      <a:pt x="872" y="1176"/>
                    </a:lnTo>
                    <a:lnTo>
                      <a:pt x="876" y="1182"/>
                    </a:lnTo>
                    <a:lnTo>
                      <a:pt x="876" y="1184"/>
                    </a:lnTo>
                    <a:lnTo>
                      <a:pt x="876" y="1186"/>
                    </a:lnTo>
                    <a:lnTo>
                      <a:pt x="866" y="1192"/>
                    </a:lnTo>
                    <a:lnTo>
                      <a:pt x="866" y="1192"/>
                    </a:lnTo>
                    <a:lnTo>
                      <a:pt x="858" y="1194"/>
                    </a:lnTo>
                    <a:lnTo>
                      <a:pt x="850" y="1196"/>
                    </a:lnTo>
                    <a:lnTo>
                      <a:pt x="838" y="1192"/>
                    </a:lnTo>
                    <a:lnTo>
                      <a:pt x="828" y="1190"/>
                    </a:lnTo>
                    <a:lnTo>
                      <a:pt x="822" y="1190"/>
                    </a:lnTo>
                    <a:lnTo>
                      <a:pt x="818" y="1194"/>
                    </a:lnTo>
                    <a:lnTo>
                      <a:pt x="818" y="1194"/>
                    </a:lnTo>
                    <a:lnTo>
                      <a:pt x="812" y="1196"/>
                    </a:lnTo>
                    <a:lnTo>
                      <a:pt x="806" y="1198"/>
                    </a:lnTo>
                    <a:lnTo>
                      <a:pt x="796" y="1202"/>
                    </a:lnTo>
                    <a:lnTo>
                      <a:pt x="788" y="1204"/>
                    </a:lnTo>
                    <a:lnTo>
                      <a:pt x="786" y="1206"/>
                    </a:lnTo>
                    <a:lnTo>
                      <a:pt x="788" y="1210"/>
                    </a:lnTo>
                    <a:lnTo>
                      <a:pt x="788" y="1210"/>
                    </a:lnTo>
                    <a:lnTo>
                      <a:pt x="788" y="1212"/>
                    </a:lnTo>
                    <a:lnTo>
                      <a:pt x="788" y="1214"/>
                    </a:lnTo>
                    <a:lnTo>
                      <a:pt x="784" y="1214"/>
                    </a:lnTo>
                    <a:lnTo>
                      <a:pt x="784" y="1216"/>
                    </a:lnTo>
                    <a:lnTo>
                      <a:pt x="784" y="1216"/>
                    </a:lnTo>
                    <a:lnTo>
                      <a:pt x="790" y="1222"/>
                    </a:lnTo>
                    <a:lnTo>
                      <a:pt x="790" y="1222"/>
                    </a:lnTo>
                    <a:lnTo>
                      <a:pt x="794" y="1226"/>
                    </a:lnTo>
                    <a:lnTo>
                      <a:pt x="794" y="1228"/>
                    </a:lnTo>
                    <a:lnTo>
                      <a:pt x="792" y="1232"/>
                    </a:lnTo>
                    <a:lnTo>
                      <a:pt x="788" y="1234"/>
                    </a:lnTo>
                    <a:lnTo>
                      <a:pt x="778" y="1240"/>
                    </a:lnTo>
                    <a:lnTo>
                      <a:pt x="774" y="1242"/>
                    </a:lnTo>
                    <a:lnTo>
                      <a:pt x="774" y="1246"/>
                    </a:lnTo>
                    <a:lnTo>
                      <a:pt x="774" y="1246"/>
                    </a:lnTo>
                    <a:lnTo>
                      <a:pt x="774" y="1252"/>
                    </a:lnTo>
                    <a:lnTo>
                      <a:pt x="772" y="1260"/>
                    </a:lnTo>
                    <a:lnTo>
                      <a:pt x="762" y="1284"/>
                    </a:lnTo>
                    <a:lnTo>
                      <a:pt x="762" y="1284"/>
                    </a:lnTo>
                    <a:lnTo>
                      <a:pt x="762" y="1292"/>
                    </a:lnTo>
                    <a:lnTo>
                      <a:pt x="762" y="1296"/>
                    </a:lnTo>
                    <a:lnTo>
                      <a:pt x="766" y="1300"/>
                    </a:lnTo>
                    <a:lnTo>
                      <a:pt x="772" y="1302"/>
                    </a:lnTo>
                    <a:lnTo>
                      <a:pt x="788" y="1306"/>
                    </a:lnTo>
                    <a:lnTo>
                      <a:pt x="810" y="1306"/>
                    </a:lnTo>
                    <a:lnTo>
                      <a:pt x="810" y="1306"/>
                    </a:lnTo>
                    <a:lnTo>
                      <a:pt x="800" y="1312"/>
                    </a:lnTo>
                    <a:lnTo>
                      <a:pt x="790" y="1320"/>
                    </a:lnTo>
                    <a:lnTo>
                      <a:pt x="782" y="1328"/>
                    </a:lnTo>
                    <a:lnTo>
                      <a:pt x="776" y="1338"/>
                    </a:lnTo>
                    <a:lnTo>
                      <a:pt x="772" y="1346"/>
                    </a:lnTo>
                    <a:lnTo>
                      <a:pt x="772" y="1354"/>
                    </a:lnTo>
                    <a:lnTo>
                      <a:pt x="774" y="1362"/>
                    </a:lnTo>
                    <a:lnTo>
                      <a:pt x="780" y="1368"/>
                    </a:lnTo>
                    <a:lnTo>
                      <a:pt x="780" y="1368"/>
                    </a:lnTo>
                    <a:lnTo>
                      <a:pt x="786" y="1374"/>
                    </a:lnTo>
                    <a:lnTo>
                      <a:pt x="790" y="1378"/>
                    </a:lnTo>
                    <a:lnTo>
                      <a:pt x="792" y="1384"/>
                    </a:lnTo>
                    <a:lnTo>
                      <a:pt x="792" y="1390"/>
                    </a:lnTo>
                    <a:lnTo>
                      <a:pt x="792" y="1392"/>
                    </a:lnTo>
                    <a:lnTo>
                      <a:pt x="796" y="1392"/>
                    </a:lnTo>
                    <a:lnTo>
                      <a:pt x="796" y="1392"/>
                    </a:lnTo>
                    <a:lnTo>
                      <a:pt x="806" y="1394"/>
                    </a:lnTo>
                    <a:lnTo>
                      <a:pt x="812" y="1400"/>
                    </a:lnTo>
                    <a:lnTo>
                      <a:pt x="818" y="1406"/>
                    </a:lnTo>
                    <a:lnTo>
                      <a:pt x="818" y="1410"/>
                    </a:lnTo>
                    <a:lnTo>
                      <a:pt x="818" y="1414"/>
                    </a:lnTo>
                    <a:lnTo>
                      <a:pt x="818" y="1414"/>
                    </a:lnTo>
                    <a:lnTo>
                      <a:pt x="818" y="1420"/>
                    </a:lnTo>
                    <a:lnTo>
                      <a:pt x="818" y="1422"/>
                    </a:lnTo>
                    <a:lnTo>
                      <a:pt x="824" y="1426"/>
                    </a:lnTo>
                    <a:lnTo>
                      <a:pt x="828" y="1430"/>
                    </a:lnTo>
                    <a:lnTo>
                      <a:pt x="830" y="1434"/>
                    </a:lnTo>
                    <a:lnTo>
                      <a:pt x="830" y="1440"/>
                    </a:lnTo>
                    <a:lnTo>
                      <a:pt x="830" y="1440"/>
                    </a:lnTo>
                    <a:lnTo>
                      <a:pt x="830" y="1450"/>
                    </a:lnTo>
                    <a:lnTo>
                      <a:pt x="834" y="1452"/>
                    </a:lnTo>
                    <a:lnTo>
                      <a:pt x="836" y="1454"/>
                    </a:lnTo>
                    <a:lnTo>
                      <a:pt x="836" y="1462"/>
                    </a:lnTo>
                    <a:lnTo>
                      <a:pt x="836" y="1462"/>
                    </a:lnTo>
                    <a:lnTo>
                      <a:pt x="836" y="1476"/>
                    </a:lnTo>
                    <a:lnTo>
                      <a:pt x="836" y="1482"/>
                    </a:lnTo>
                    <a:lnTo>
                      <a:pt x="840" y="1488"/>
                    </a:lnTo>
                    <a:lnTo>
                      <a:pt x="842" y="1490"/>
                    </a:lnTo>
                    <a:lnTo>
                      <a:pt x="848" y="1488"/>
                    </a:lnTo>
                    <a:lnTo>
                      <a:pt x="852" y="1482"/>
                    </a:lnTo>
                    <a:lnTo>
                      <a:pt x="860" y="1470"/>
                    </a:lnTo>
                    <a:lnTo>
                      <a:pt x="860" y="1470"/>
                    </a:lnTo>
                    <a:lnTo>
                      <a:pt x="870" y="1454"/>
                    </a:lnTo>
                    <a:lnTo>
                      <a:pt x="872" y="1454"/>
                    </a:lnTo>
                    <a:lnTo>
                      <a:pt x="874" y="1456"/>
                    </a:lnTo>
                    <a:lnTo>
                      <a:pt x="876" y="1462"/>
                    </a:lnTo>
                    <a:lnTo>
                      <a:pt x="878" y="1462"/>
                    </a:lnTo>
                    <a:lnTo>
                      <a:pt x="882" y="1460"/>
                    </a:lnTo>
                    <a:lnTo>
                      <a:pt x="882" y="1460"/>
                    </a:lnTo>
                    <a:lnTo>
                      <a:pt x="888" y="1456"/>
                    </a:lnTo>
                    <a:lnTo>
                      <a:pt x="894" y="1454"/>
                    </a:lnTo>
                    <a:lnTo>
                      <a:pt x="900" y="1452"/>
                    </a:lnTo>
                    <a:lnTo>
                      <a:pt x="906" y="1454"/>
                    </a:lnTo>
                    <a:lnTo>
                      <a:pt x="912" y="1456"/>
                    </a:lnTo>
                    <a:lnTo>
                      <a:pt x="916" y="1458"/>
                    </a:lnTo>
                    <a:lnTo>
                      <a:pt x="918" y="1464"/>
                    </a:lnTo>
                    <a:lnTo>
                      <a:pt x="920" y="1470"/>
                    </a:lnTo>
                    <a:lnTo>
                      <a:pt x="920" y="1470"/>
                    </a:lnTo>
                    <a:lnTo>
                      <a:pt x="922" y="1474"/>
                    </a:lnTo>
                    <a:lnTo>
                      <a:pt x="920" y="1474"/>
                    </a:lnTo>
                    <a:lnTo>
                      <a:pt x="912" y="1470"/>
                    </a:lnTo>
                    <a:lnTo>
                      <a:pt x="902" y="1464"/>
                    </a:lnTo>
                    <a:lnTo>
                      <a:pt x="896" y="1462"/>
                    </a:lnTo>
                    <a:lnTo>
                      <a:pt x="890" y="1464"/>
                    </a:lnTo>
                    <a:lnTo>
                      <a:pt x="890" y="1464"/>
                    </a:lnTo>
                    <a:lnTo>
                      <a:pt x="888" y="1466"/>
                    </a:lnTo>
                    <a:lnTo>
                      <a:pt x="888" y="1468"/>
                    </a:lnTo>
                    <a:lnTo>
                      <a:pt x="894" y="1474"/>
                    </a:lnTo>
                    <a:lnTo>
                      <a:pt x="898" y="1474"/>
                    </a:lnTo>
                    <a:lnTo>
                      <a:pt x="898" y="1476"/>
                    </a:lnTo>
                    <a:lnTo>
                      <a:pt x="896" y="1478"/>
                    </a:lnTo>
                    <a:lnTo>
                      <a:pt x="890" y="1478"/>
                    </a:lnTo>
                    <a:lnTo>
                      <a:pt x="890" y="1478"/>
                    </a:lnTo>
                    <a:lnTo>
                      <a:pt x="884" y="1480"/>
                    </a:lnTo>
                    <a:lnTo>
                      <a:pt x="880" y="1480"/>
                    </a:lnTo>
                    <a:lnTo>
                      <a:pt x="880" y="1484"/>
                    </a:lnTo>
                    <a:lnTo>
                      <a:pt x="880" y="1486"/>
                    </a:lnTo>
                    <a:lnTo>
                      <a:pt x="880" y="1488"/>
                    </a:lnTo>
                    <a:lnTo>
                      <a:pt x="880" y="1490"/>
                    </a:lnTo>
                    <a:lnTo>
                      <a:pt x="876" y="1492"/>
                    </a:lnTo>
                    <a:lnTo>
                      <a:pt x="868" y="1492"/>
                    </a:lnTo>
                    <a:lnTo>
                      <a:pt x="868" y="1492"/>
                    </a:lnTo>
                    <a:lnTo>
                      <a:pt x="856" y="1494"/>
                    </a:lnTo>
                    <a:lnTo>
                      <a:pt x="856" y="1496"/>
                    </a:lnTo>
                    <a:lnTo>
                      <a:pt x="856" y="1496"/>
                    </a:lnTo>
                    <a:lnTo>
                      <a:pt x="860" y="1500"/>
                    </a:lnTo>
                    <a:lnTo>
                      <a:pt x="860" y="1502"/>
                    </a:lnTo>
                    <a:lnTo>
                      <a:pt x="858" y="1504"/>
                    </a:lnTo>
                    <a:lnTo>
                      <a:pt x="858" y="1504"/>
                    </a:lnTo>
                    <a:lnTo>
                      <a:pt x="854" y="1506"/>
                    </a:lnTo>
                    <a:lnTo>
                      <a:pt x="854" y="1506"/>
                    </a:lnTo>
                    <a:lnTo>
                      <a:pt x="856" y="1510"/>
                    </a:lnTo>
                    <a:lnTo>
                      <a:pt x="860" y="1514"/>
                    </a:lnTo>
                    <a:lnTo>
                      <a:pt x="862" y="1516"/>
                    </a:lnTo>
                    <a:lnTo>
                      <a:pt x="860" y="1518"/>
                    </a:lnTo>
                    <a:lnTo>
                      <a:pt x="860" y="1518"/>
                    </a:lnTo>
                    <a:lnTo>
                      <a:pt x="860" y="1522"/>
                    </a:lnTo>
                    <a:lnTo>
                      <a:pt x="860" y="1526"/>
                    </a:lnTo>
                    <a:lnTo>
                      <a:pt x="862" y="1534"/>
                    </a:lnTo>
                    <a:lnTo>
                      <a:pt x="874" y="1554"/>
                    </a:lnTo>
                    <a:lnTo>
                      <a:pt x="874" y="1554"/>
                    </a:lnTo>
                    <a:lnTo>
                      <a:pt x="878" y="1558"/>
                    </a:lnTo>
                    <a:lnTo>
                      <a:pt x="882" y="1560"/>
                    </a:lnTo>
                    <a:lnTo>
                      <a:pt x="890" y="1562"/>
                    </a:lnTo>
                    <a:lnTo>
                      <a:pt x="898" y="1562"/>
                    </a:lnTo>
                    <a:lnTo>
                      <a:pt x="898" y="1564"/>
                    </a:lnTo>
                    <a:lnTo>
                      <a:pt x="898" y="1568"/>
                    </a:lnTo>
                    <a:lnTo>
                      <a:pt x="898" y="1568"/>
                    </a:lnTo>
                    <a:lnTo>
                      <a:pt x="896" y="1572"/>
                    </a:lnTo>
                    <a:lnTo>
                      <a:pt x="898" y="1576"/>
                    </a:lnTo>
                    <a:lnTo>
                      <a:pt x="902" y="1582"/>
                    </a:lnTo>
                    <a:lnTo>
                      <a:pt x="906" y="1590"/>
                    </a:lnTo>
                    <a:lnTo>
                      <a:pt x="908" y="1594"/>
                    </a:lnTo>
                    <a:lnTo>
                      <a:pt x="908" y="1598"/>
                    </a:lnTo>
                    <a:lnTo>
                      <a:pt x="908" y="1598"/>
                    </a:lnTo>
                    <a:lnTo>
                      <a:pt x="908" y="1606"/>
                    </a:lnTo>
                    <a:lnTo>
                      <a:pt x="910" y="1610"/>
                    </a:lnTo>
                    <a:lnTo>
                      <a:pt x="914" y="1614"/>
                    </a:lnTo>
                    <a:lnTo>
                      <a:pt x="926" y="1618"/>
                    </a:lnTo>
                    <a:lnTo>
                      <a:pt x="926" y="1618"/>
                    </a:lnTo>
                    <a:lnTo>
                      <a:pt x="932" y="1622"/>
                    </a:lnTo>
                    <a:lnTo>
                      <a:pt x="934" y="1626"/>
                    </a:lnTo>
                    <a:lnTo>
                      <a:pt x="936" y="1630"/>
                    </a:lnTo>
                    <a:lnTo>
                      <a:pt x="934" y="1634"/>
                    </a:lnTo>
                    <a:lnTo>
                      <a:pt x="934" y="1640"/>
                    </a:lnTo>
                    <a:lnTo>
                      <a:pt x="934" y="1640"/>
                    </a:lnTo>
                    <a:lnTo>
                      <a:pt x="938" y="1640"/>
                    </a:lnTo>
                    <a:lnTo>
                      <a:pt x="938" y="1640"/>
                    </a:lnTo>
                    <a:lnTo>
                      <a:pt x="942" y="1640"/>
                    </a:lnTo>
                    <a:lnTo>
                      <a:pt x="944" y="1640"/>
                    </a:lnTo>
                    <a:lnTo>
                      <a:pt x="946" y="1648"/>
                    </a:lnTo>
                    <a:lnTo>
                      <a:pt x="946" y="1654"/>
                    </a:lnTo>
                    <a:lnTo>
                      <a:pt x="948" y="1656"/>
                    </a:lnTo>
                    <a:lnTo>
                      <a:pt x="950" y="1656"/>
                    </a:lnTo>
                    <a:lnTo>
                      <a:pt x="950" y="1656"/>
                    </a:lnTo>
                    <a:lnTo>
                      <a:pt x="956" y="1656"/>
                    </a:lnTo>
                    <a:lnTo>
                      <a:pt x="958" y="1656"/>
                    </a:lnTo>
                    <a:lnTo>
                      <a:pt x="958" y="1662"/>
                    </a:lnTo>
                    <a:lnTo>
                      <a:pt x="954" y="1672"/>
                    </a:lnTo>
                    <a:lnTo>
                      <a:pt x="954" y="1672"/>
                    </a:lnTo>
                    <a:lnTo>
                      <a:pt x="952" y="1676"/>
                    </a:lnTo>
                    <a:lnTo>
                      <a:pt x="956" y="1678"/>
                    </a:lnTo>
                    <a:lnTo>
                      <a:pt x="966" y="1678"/>
                    </a:lnTo>
                    <a:lnTo>
                      <a:pt x="978" y="1678"/>
                    </a:lnTo>
                    <a:lnTo>
                      <a:pt x="980" y="1680"/>
                    </a:lnTo>
                    <a:lnTo>
                      <a:pt x="980" y="1684"/>
                    </a:lnTo>
                    <a:lnTo>
                      <a:pt x="980" y="1684"/>
                    </a:lnTo>
                    <a:lnTo>
                      <a:pt x="978" y="1690"/>
                    </a:lnTo>
                    <a:lnTo>
                      <a:pt x="978" y="1692"/>
                    </a:lnTo>
                    <a:lnTo>
                      <a:pt x="980" y="1694"/>
                    </a:lnTo>
                    <a:lnTo>
                      <a:pt x="982" y="1694"/>
                    </a:lnTo>
                    <a:lnTo>
                      <a:pt x="990" y="1694"/>
                    </a:lnTo>
                    <a:lnTo>
                      <a:pt x="994" y="1696"/>
                    </a:lnTo>
                    <a:lnTo>
                      <a:pt x="996" y="1698"/>
                    </a:lnTo>
                    <a:lnTo>
                      <a:pt x="996" y="1698"/>
                    </a:lnTo>
                    <a:lnTo>
                      <a:pt x="998" y="1700"/>
                    </a:lnTo>
                    <a:lnTo>
                      <a:pt x="996" y="1702"/>
                    </a:lnTo>
                    <a:lnTo>
                      <a:pt x="994" y="1704"/>
                    </a:lnTo>
                    <a:lnTo>
                      <a:pt x="990" y="1706"/>
                    </a:lnTo>
                    <a:lnTo>
                      <a:pt x="990" y="1708"/>
                    </a:lnTo>
                    <a:lnTo>
                      <a:pt x="990" y="1712"/>
                    </a:lnTo>
                    <a:lnTo>
                      <a:pt x="990" y="1712"/>
                    </a:lnTo>
                    <a:lnTo>
                      <a:pt x="992" y="1722"/>
                    </a:lnTo>
                    <a:lnTo>
                      <a:pt x="996" y="1724"/>
                    </a:lnTo>
                    <a:lnTo>
                      <a:pt x="1000" y="1726"/>
                    </a:lnTo>
                    <a:lnTo>
                      <a:pt x="1004" y="1726"/>
                    </a:lnTo>
                    <a:lnTo>
                      <a:pt x="1010" y="1726"/>
                    </a:lnTo>
                    <a:lnTo>
                      <a:pt x="1016" y="1722"/>
                    </a:lnTo>
                    <a:lnTo>
                      <a:pt x="1024" y="1718"/>
                    </a:lnTo>
                    <a:lnTo>
                      <a:pt x="1024" y="1718"/>
                    </a:lnTo>
                    <a:lnTo>
                      <a:pt x="1032" y="1712"/>
                    </a:lnTo>
                    <a:lnTo>
                      <a:pt x="1038" y="1712"/>
                    </a:lnTo>
                    <a:lnTo>
                      <a:pt x="1040" y="1712"/>
                    </a:lnTo>
                    <a:lnTo>
                      <a:pt x="1044" y="1714"/>
                    </a:lnTo>
                    <a:lnTo>
                      <a:pt x="1048" y="1716"/>
                    </a:lnTo>
                    <a:lnTo>
                      <a:pt x="1050" y="1716"/>
                    </a:lnTo>
                    <a:lnTo>
                      <a:pt x="1054" y="1714"/>
                    </a:lnTo>
                    <a:lnTo>
                      <a:pt x="1054" y="1714"/>
                    </a:lnTo>
                    <a:lnTo>
                      <a:pt x="1064" y="1708"/>
                    </a:lnTo>
                    <a:lnTo>
                      <a:pt x="1072" y="1704"/>
                    </a:lnTo>
                    <a:lnTo>
                      <a:pt x="1080" y="1700"/>
                    </a:lnTo>
                    <a:lnTo>
                      <a:pt x="1080" y="1696"/>
                    </a:lnTo>
                    <a:lnTo>
                      <a:pt x="1080" y="1692"/>
                    </a:lnTo>
                    <a:lnTo>
                      <a:pt x="1080" y="1692"/>
                    </a:lnTo>
                    <a:lnTo>
                      <a:pt x="1080" y="1688"/>
                    </a:lnTo>
                    <a:lnTo>
                      <a:pt x="1082" y="1686"/>
                    </a:lnTo>
                    <a:lnTo>
                      <a:pt x="1084" y="1688"/>
                    </a:lnTo>
                    <a:lnTo>
                      <a:pt x="1086" y="1690"/>
                    </a:lnTo>
                    <a:lnTo>
                      <a:pt x="1088" y="1694"/>
                    </a:lnTo>
                    <a:lnTo>
                      <a:pt x="1090" y="1698"/>
                    </a:lnTo>
                    <a:lnTo>
                      <a:pt x="1090" y="1704"/>
                    </a:lnTo>
                    <a:lnTo>
                      <a:pt x="1086" y="1710"/>
                    </a:lnTo>
                    <a:lnTo>
                      <a:pt x="1086" y="1710"/>
                    </a:lnTo>
                    <a:lnTo>
                      <a:pt x="1078" y="1718"/>
                    </a:lnTo>
                    <a:lnTo>
                      <a:pt x="1076" y="1726"/>
                    </a:lnTo>
                    <a:lnTo>
                      <a:pt x="1076" y="1728"/>
                    </a:lnTo>
                    <a:lnTo>
                      <a:pt x="1078" y="1732"/>
                    </a:lnTo>
                    <a:lnTo>
                      <a:pt x="1090" y="1738"/>
                    </a:lnTo>
                    <a:lnTo>
                      <a:pt x="1090" y="1738"/>
                    </a:lnTo>
                    <a:lnTo>
                      <a:pt x="1098" y="1740"/>
                    </a:lnTo>
                    <a:lnTo>
                      <a:pt x="1106" y="1740"/>
                    </a:lnTo>
                    <a:lnTo>
                      <a:pt x="1120" y="1738"/>
                    </a:lnTo>
                    <a:lnTo>
                      <a:pt x="1124" y="1738"/>
                    </a:lnTo>
                    <a:lnTo>
                      <a:pt x="1126" y="1740"/>
                    </a:lnTo>
                    <a:lnTo>
                      <a:pt x="1126" y="1744"/>
                    </a:lnTo>
                    <a:lnTo>
                      <a:pt x="1120" y="1752"/>
                    </a:lnTo>
                    <a:lnTo>
                      <a:pt x="1120" y="1752"/>
                    </a:lnTo>
                    <a:lnTo>
                      <a:pt x="1116" y="1758"/>
                    </a:lnTo>
                    <a:lnTo>
                      <a:pt x="1116" y="1762"/>
                    </a:lnTo>
                    <a:lnTo>
                      <a:pt x="1118" y="1766"/>
                    </a:lnTo>
                    <a:lnTo>
                      <a:pt x="1122" y="1768"/>
                    </a:lnTo>
                    <a:lnTo>
                      <a:pt x="1126" y="1770"/>
                    </a:lnTo>
                    <a:lnTo>
                      <a:pt x="1132" y="1770"/>
                    </a:lnTo>
                    <a:lnTo>
                      <a:pt x="1136" y="1768"/>
                    </a:lnTo>
                    <a:lnTo>
                      <a:pt x="1140" y="1766"/>
                    </a:lnTo>
                    <a:lnTo>
                      <a:pt x="1140" y="1766"/>
                    </a:lnTo>
                    <a:lnTo>
                      <a:pt x="1150" y="1760"/>
                    </a:lnTo>
                    <a:lnTo>
                      <a:pt x="1154" y="1758"/>
                    </a:lnTo>
                    <a:lnTo>
                      <a:pt x="1156" y="1758"/>
                    </a:lnTo>
                    <a:lnTo>
                      <a:pt x="1162" y="1762"/>
                    </a:lnTo>
                    <a:lnTo>
                      <a:pt x="1170" y="1770"/>
                    </a:lnTo>
                    <a:lnTo>
                      <a:pt x="1170" y="1770"/>
                    </a:lnTo>
                    <a:lnTo>
                      <a:pt x="1182" y="1776"/>
                    </a:lnTo>
                    <a:lnTo>
                      <a:pt x="1186" y="1776"/>
                    </a:lnTo>
                    <a:lnTo>
                      <a:pt x="1190" y="1776"/>
                    </a:lnTo>
                    <a:lnTo>
                      <a:pt x="1194" y="1774"/>
                    </a:lnTo>
                    <a:lnTo>
                      <a:pt x="1196" y="1768"/>
                    </a:lnTo>
                    <a:lnTo>
                      <a:pt x="1198" y="1764"/>
                    </a:lnTo>
                    <a:lnTo>
                      <a:pt x="1200" y="1756"/>
                    </a:lnTo>
                    <a:lnTo>
                      <a:pt x="1200" y="1756"/>
                    </a:lnTo>
                    <a:lnTo>
                      <a:pt x="1200" y="1750"/>
                    </a:lnTo>
                    <a:lnTo>
                      <a:pt x="1198" y="1746"/>
                    </a:lnTo>
                    <a:lnTo>
                      <a:pt x="1194" y="1746"/>
                    </a:lnTo>
                    <a:lnTo>
                      <a:pt x="1192" y="1746"/>
                    </a:lnTo>
                    <a:lnTo>
                      <a:pt x="1186" y="1746"/>
                    </a:lnTo>
                    <a:lnTo>
                      <a:pt x="1186" y="1746"/>
                    </a:lnTo>
                    <a:lnTo>
                      <a:pt x="1186" y="1744"/>
                    </a:lnTo>
                    <a:lnTo>
                      <a:pt x="1186" y="1744"/>
                    </a:lnTo>
                    <a:lnTo>
                      <a:pt x="1190" y="1740"/>
                    </a:lnTo>
                    <a:lnTo>
                      <a:pt x="1194" y="1738"/>
                    </a:lnTo>
                    <a:lnTo>
                      <a:pt x="1204" y="1734"/>
                    </a:lnTo>
                    <a:lnTo>
                      <a:pt x="1208" y="1732"/>
                    </a:lnTo>
                    <a:lnTo>
                      <a:pt x="1210" y="1728"/>
                    </a:lnTo>
                    <a:lnTo>
                      <a:pt x="1212" y="1724"/>
                    </a:lnTo>
                    <a:lnTo>
                      <a:pt x="1212" y="1718"/>
                    </a:lnTo>
                    <a:lnTo>
                      <a:pt x="1212" y="1718"/>
                    </a:lnTo>
                    <a:lnTo>
                      <a:pt x="1210" y="1712"/>
                    </a:lnTo>
                    <a:lnTo>
                      <a:pt x="1214" y="1702"/>
                    </a:lnTo>
                    <a:lnTo>
                      <a:pt x="1224" y="1676"/>
                    </a:lnTo>
                    <a:lnTo>
                      <a:pt x="1234" y="1652"/>
                    </a:lnTo>
                    <a:lnTo>
                      <a:pt x="1236" y="1640"/>
                    </a:lnTo>
                    <a:lnTo>
                      <a:pt x="1236" y="1630"/>
                    </a:lnTo>
                    <a:lnTo>
                      <a:pt x="1236" y="1630"/>
                    </a:lnTo>
                    <a:lnTo>
                      <a:pt x="1234" y="1624"/>
                    </a:lnTo>
                    <a:lnTo>
                      <a:pt x="1232" y="1622"/>
                    </a:lnTo>
                    <a:lnTo>
                      <a:pt x="1230" y="1622"/>
                    </a:lnTo>
                    <a:lnTo>
                      <a:pt x="1228" y="1622"/>
                    </a:lnTo>
                    <a:lnTo>
                      <a:pt x="1226" y="1622"/>
                    </a:lnTo>
                    <a:lnTo>
                      <a:pt x="1222" y="1622"/>
                    </a:lnTo>
                    <a:lnTo>
                      <a:pt x="1220" y="1620"/>
                    </a:lnTo>
                    <a:lnTo>
                      <a:pt x="1214" y="1616"/>
                    </a:lnTo>
                    <a:lnTo>
                      <a:pt x="1214" y="1616"/>
                    </a:lnTo>
                    <a:lnTo>
                      <a:pt x="1212" y="1610"/>
                    </a:lnTo>
                    <a:lnTo>
                      <a:pt x="1212" y="1610"/>
                    </a:lnTo>
                    <a:lnTo>
                      <a:pt x="1222" y="1612"/>
                    </a:lnTo>
                    <a:lnTo>
                      <a:pt x="1232" y="1614"/>
                    </a:lnTo>
                    <a:lnTo>
                      <a:pt x="1236" y="1614"/>
                    </a:lnTo>
                    <a:lnTo>
                      <a:pt x="1236" y="1610"/>
                    </a:lnTo>
                    <a:lnTo>
                      <a:pt x="1236" y="1610"/>
                    </a:lnTo>
                    <a:lnTo>
                      <a:pt x="1234" y="1604"/>
                    </a:lnTo>
                    <a:lnTo>
                      <a:pt x="1232" y="1602"/>
                    </a:lnTo>
                    <a:lnTo>
                      <a:pt x="1226" y="1600"/>
                    </a:lnTo>
                    <a:lnTo>
                      <a:pt x="1220" y="1598"/>
                    </a:lnTo>
                    <a:lnTo>
                      <a:pt x="1220" y="1596"/>
                    </a:lnTo>
                    <a:lnTo>
                      <a:pt x="1222" y="1592"/>
                    </a:lnTo>
                    <a:lnTo>
                      <a:pt x="1222" y="1592"/>
                    </a:lnTo>
                    <a:lnTo>
                      <a:pt x="1226" y="1590"/>
                    </a:lnTo>
                    <a:lnTo>
                      <a:pt x="1230" y="1588"/>
                    </a:lnTo>
                    <a:lnTo>
                      <a:pt x="1244" y="1584"/>
                    </a:lnTo>
                    <a:lnTo>
                      <a:pt x="1250" y="1582"/>
                    </a:lnTo>
                    <a:lnTo>
                      <a:pt x="1256" y="1580"/>
                    </a:lnTo>
                    <a:lnTo>
                      <a:pt x="1260" y="1574"/>
                    </a:lnTo>
                    <a:lnTo>
                      <a:pt x="1262" y="1566"/>
                    </a:lnTo>
                    <a:lnTo>
                      <a:pt x="1262" y="1566"/>
                    </a:lnTo>
                    <a:lnTo>
                      <a:pt x="1264" y="1560"/>
                    </a:lnTo>
                    <a:lnTo>
                      <a:pt x="1266" y="1558"/>
                    </a:lnTo>
                    <a:lnTo>
                      <a:pt x="1268" y="1558"/>
                    </a:lnTo>
                    <a:lnTo>
                      <a:pt x="1272" y="1560"/>
                    </a:lnTo>
                    <a:lnTo>
                      <a:pt x="1278" y="1562"/>
                    </a:lnTo>
                    <a:lnTo>
                      <a:pt x="1280" y="1560"/>
                    </a:lnTo>
                    <a:lnTo>
                      <a:pt x="1280" y="1556"/>
                    </a:lnTo>
                    <a:lnTo>
                      <a:pt x="1280" y="1556"/>
                    </a:lnTo>
                    <a:lnTo>
                      <a:pt x="1282" y="1550"/>
                    </a:lnTo>
                    <a:lnTo>
                      <a:pt x="1284" y="1546"/>
                    </a:lnTo>
                    <a:lnTo>
                      <a:pt x="1294" y="1538"/>
                    </a:lnTo>
                    <a:lnTo>
                      <a:pt x="1300" y="1530"/>
                    </a:lnTo>
                    <a:lnTo>
                      <a:pt x="1302" y="1526"/>
                    </a:lnTo>
                    <a:lnTo>
                      <a:pt x="1302" y="1520"/>
                    </a:lnTo>
                    <a:lnTo>
                      <a:pt x="1302" y="1520"/>
                    </a:lnTo>
                    <a:lnTo>
                      <a:pt x="1300" y="1510"/>
                    </a:lnTo>
                    <a:lnTo>
                      <a:pt x="1300" y="1502"/>
                    </a:lnTo>
                    <a:lnTo>
                      <a:pt x="1300" y="1500"/>
                    </a:lnTo>
                    <a:lnTo>
                      <a:pt x="1298" y="1500"/>
                    </a:lnTo>
                    <a:lnTo>
                      <a:pt x="1286" y="1498"/>
                    </a:lnTo>
                    <a:lnTo>
                      <a:pt x="1286" y="1498"/>
                    </a:lnTo>
                    <a:lnTo>
                      <a:pt x="1278" y="1498"/>
                    </a:lnTo>
                    <a:lnTo>
                      <a:pt x="1270" y="1496"/>
                    </a:lnTo>
                    <a:lnTo>
                      <a:pt x="1266" y="1492"/>
                    </a:lnTo>
                    <a:lnTo>
                      <a:pt x="1262" y="1490"/>
                    </a:lnTo>
                    <a:lnTo>
                      <a:pt x="1260" y="1486"/>
                    </a:lnTo>
                    <a:lnTo>
                      <a:pt x="1262" y="1486"/>
                    </a:lnTo>
                    <a:lnTo>
                      <a:pt x="1264" y="1484"/>
                    </a:lnTo>
                    <a:lnTo>
                      <a:pt x="1270" y="1486"/>
                    </a:lnTo>
                    <a:lnTo>
                      <a:pt x="1270" y="1486"/>
                    </a:lnTo>
                    <a:lnTo>
                      <a:pt x="1276" y="1486"/>
                    </a:lnTo>
                    <a:lnTo>
                      <a:pt x="1280" y="1486"/>
                    </a:lnTo>
                    <a:lnTo>
                      <a:pt x="1288" y="1484"/>
                    </a:lnTo>
                    <a:lnTo>
                      <a:pt x="1294" y="1482"/>
                    </a:lnTo>
                    <a:lnTo>
                      <a:pt x="1300" y="1482"/>
                    </a:lnTo>
                    <a:lnTo>
                      <a:pt x="1300" y="1482"/>
                    </a:lnTo>
                    <a:lnTo>
                      <a:pt x="1308" y="1482"/>
                    </a:lnTo>
                    <a:lnTo>
                      <a:pt x="1308" y="1482"/>
                    </a:lnTo>
                    <a:lnTo>
                      <a:pt x="1308" y="1478"/>
                    </a:lnTo>
                    <a:lnTo>
                      <a:pt x="1302" y="1470"/>
                    </a:lnTo>
                    <a:lnTo>
                      <a:pt x="1290" y="1454"/>
                    </a:lnTo>
                    <a:lnTo>
                      <a:pt x="1290" y="1454"/>
                    </a:lnTo>
                    <a:lnTo>
                      <a:pt x="1282" y="1448"/>
                    </a:lnTo>
                    <a:lnTo>
                      <a:pt x="1280" y="1442"/>
                    </a:lnTo>
                    <a:lnTo>
                      <a:pt x="1280" y="1438"/>
                    </a:lnTo>
                    <a:lnTo>
                      <a:pt x="1284" y="1434"/>
                    </a:lnTo>
                    <a:lnTo>
                      <a:pt x="1288" y="1434"/>
                    </a:lnTo>
                    <a:lnTo>
                      <a:pt x="1296" y="1434"/>
                    </a:lnTo>
                    <a:lnTo>
                      <a:pt x="1310" y="1438"/>
                    </a:lnTo>
                    <a:lnTo>
                      <a:pt x="1310" y="1438"/>
                    </a:lnTo>
                    <a:lnTo>
                      <a:pt x="1316" y="1438"/>
                    </a:lnTo>
                    <a:lnTo>
                      <a:pt x="1320" y="1436"/>
                    </a:lnTo>
                    <a:lnTo>
                      <a:pt x="1324" y="1434"/>
                    </a:lnTo>
                    <a:lnTo>
                      <a:pt x="1326" y="1430"/>
                    </a:lnTo>
                    <a:lnTo>
                      <a:pt x="1332" y="1420"/>
                    </a:lnTo>
                    <a:lnTo>
                      <a:pt x="1334" y="1418"/>
                    </a:lnTo>
                    <a:lnTo>
                      <a:pt x="1338" y="1418"/>
                    </a:lnTo>
                    <a:lnTo>
                      <a:pt x="1338" y="1418"/>
                    </a:lnTo>
                    <a:lnTo>
                      <a:pt x="1344" y="1420"/>
                    </a:lnTo>
                    <a:lnTo>
                      <a:pt x="1346" y="1418"/>
                    </a:lnTo>
                    <a:lnTo>
                      <a:pt x="1344" y="1414"/>
                    </a:lnTo>
                    <a:lnTo>
                      <a:pt x="1334" y="1408"/>
                    </a:lnTo>
                    <a:lnTo>
                      <a:pt x="1334" y="1408"/>
                    </a:lnTo>
                    <a:lnTo>
                      <a:pt x="1326" y="1404"/>
                    </a:lnTo>
                    <a:lnTo>
                      <a:pt x="1324" y="1404"/>
                    </a:lnTo>
                    <a:lnTo>
                      <a:pt x="1326" y="1402"/>
                    </a:lnTo>
                    <a:lnTo>
                      <a:pt x="1330" y="1402"/>
                    </a:lnTo>
                    <a:lnTo>
                      <a:pt x="1338" y="1400"/>
                    </a:lnTo>
                    <a:lnTo>
                      <a:pt x="1338" y="1400"/>
                    </a:lnTo>
                    <a:lnTo>
                      <a:pt x="1344" y="1398"/>
                    </a:lnTo>
                    <a:lnTo>
                      <a:pt x="1352" y="1398"/>
                    </a:lnTo>
                    <a:lnTo>
                      <a:pt x="1360" y="1400"/>
                    </a:lnTo>
                    <a:lnTo>
                      <a:pt x="1370" y="1398"/>
                    </a:lnTo>
                    <a:lnTo>
                      <a:pt x="1370" y="1398"/>
                    </a:lnTo>
                    <a:lnTo>
                      <a:pt x="1380" y="1396"/>
                    </a:lnTo>
                    <a:lnTo>
                      <a:pt x="1388" y="1396"/>
                    </a:lnTo>
                    <a:lnTo>
                      <a:pt x="1394" y="1396"/>
                    </a:lnTo>
                    <a:lnTo>
                      <a:pt x="1398" y="1390"/>
                    </a:lnTo>
                    <a:lnTo>
                      <a:pt x="1398" y="1390"/>
                    </a:lnTo>
                    <a:lnTo>
                      <a:pt x="1400" y="1386"/>
                    </a:lnTo>
                    <a:lnTo>
                      <a:pt x="1398" y="1384"/>
                    </a:lnTo>
                    <a:lnTo>
                      <a:pt x="1396" y="1380"/>
                    </a:lnTo>
                    <a:lnTo>
                      <a:pt x="1402" y="1376"/>
                    </a:lnTo>
                    <a:lnTo>
                      <a:pt x="1402" y="1376"/>
                    </a:lnTo>
                    <a:lnTo>
                      <a:pt x="1404" y="1372"/>
                    </a:lnTo>
                    <a:lnTo>
                      <a:pt x="1404" y="1368"/>
                    </a:lnTo>
                    <a:lnTo>
                      <a:pt x="1404" y="1364"/>
                    </a:lnTo>
                    <a:lnTo>
                      <a:pt x="1410" y="1360"/>
                    </a:lnTo>
                    <a:lnTo>
                      <a:pt x="1410" y="1360"/>
                    </a:lnTo>
                    <a:lnTo>
                      <a:pt x="1414" y="1356"/>
                    </a:lnTo>
                    <a:lnTo>
                      <a:pt x="1416" y="1354"/>
                    </a:lnTo>
                    <a:lnTo>
                      <a:pt x="1414" y="1352"/>
                    </a:lnTo>
                    <a:lnTo>
                      <a:pt x="1412" y="1350"/>
                    </a:lnTo>
                    <a:lnTo>
                      <a:pt x="1406" y="1346"/>
                    </a:lnTo>
                    <a:lnTo>
                      <a:pt x="1406" y="1344"/>
                    </a:lnTo>
                    <a:lnTo>
                      <a:pt x="1406" y="1344"/>
                    </a:lnTo>
                    <a:lnTo>
                      <a:pt x="1406" y="1344"/>
                    </a:lnTo>
                    <a:lnTo>
                      <a:pt x="1410" y="1342"/>
                    </a:lnTo>
                    <a:lnTo>
                      <a:pt x="1414" y="1344"/>
                    </a:lnTo>
                    <a:lnTo>
                      <a:pt x="1420" y="1344"/>
                    </a:lnTo>
                    <a:lnTo>
                      <a:pt x="1430" y="1344"/>
                    </a:lnTo>
                    <a:lnTo>
                      <a:pt x="1430" y="1344"/>
                    </a:lnTo>
                    <a:lnTo>
                      <a:pt x="1436" y="1344"/>
                    </a:lnTo>
                    <a:lnTo>
                      <a:pt x="1434" y="1348"/>
                    </a:lnTo>
                    <a:lnTo>
                      <a:pt x="1428" y="1352"/>
                    </a:lnTo>
                    <a:lnTo>
                      <a:pt x="1424" y="1358"/>
                    </a:lnTo>
                    <a:lnTo>
                      <a:pt x="1424" y="1358"/>
                    </a:lnTo>
                    <a:lnTo>
                      <a:pt x="1422" y="1362"/>
                    </a:lnTo>
                    <a:lnTo>
                      <a:pt x="1418" y="1364"/>
                    </a:lnTo>
                    <a:lnTo>
                      <a:pt x="1414" y="1368"/>
                    </a:lnTo>
                    <a:lnTo>
                      <a:pt x="1412" y="1372"/>
                    </a:lnTo>
                    <a:lnTo>
                      <a:pt x="1412" y="1372"/>
                    </a:lnTo>
                    <a:lnTo>
                      <a:pt x="1410" y="1378"/>
                    </a:lnTo>
                    <a:lnTo>
                      <a:pt x="1408" y="1386"/>
                    </a:lnTo>
                    <a:lnTo>
                      <a:pt x="1406" y="1392"/>
                    </a:lnTo>
                    <a:lnTo>
                      <a:pt x="1406" y="1394"/>
                    </a:lnTo>
                    <a:lnTo>
                      <a:pt x="1408" y="1396"/>
                    </a:lnTo>
                    <a:lnTo>
                      <a:pt x="1408" y="1396"/>
                    </a:lnTo>
                    <a:lnTo>
                      <a:pt x="1414" y="1398"/>
                    </a:lnTo>
                    <a:lnTo>
                      <a:pt x="1420" y="1398"/>
                    </a:lnTo>
                    <a:lnTo>
                      <a:pt x="1426" y="1396"/>
                    </a:lnTo>
                    <a:lnTo>
                      <a:pt x="1432" y="1390"/>
                    </a:lnTo>
                    <a:lnTo>
                      <a:pt x="1432" y="1390"/>
                    </a:lnTo>
                    <a:lnTo>
                      <a:pt x="1440" y="1380"/>
                    </a:lnTo>
                    <a:lnTo>
                      <a:pt x="1444" y="1380"/>
                    </a:lnTo>
                    <a:lnTo>
                      <a:pt x="1448" y="1384"/>
                    </a:lnTo>
                    <a:lnTo>
                      <a:pt x="1448" y="1384"/>
                    </a:lnTo>
                    <a:lnTo>
                      <a:pt x="1452" y="1386"/>
                    </a:lnTo>
                    <a:lnTo>
                      <a:pt x="1454" y="1384"/>
                    </a:lnTo>
                    <a:lnTo>
                      <a:pt x="1454" y="1382"/>
                    </a:lnTo>
                    <a:lnTo>
                      <a:pt x="1452" y="1378"/>
                    </a:lnTo>
                    <a:lnTo>
                      <a:pt x="1452" y="1378"/>
                    </a:lnTo>
                    <a:lnTo>
                      <a:pt x="1452" y="1376"/>
                    </a:lnTo>
                    <a:lnTo>
                      <a:pt x="1452" y="1374"/>
                    </a:lnTo>
                    <a:lnTo>
                      <a:pt x="1456" y="1372"/>
                    </a:lnTo>
                    <a:lnTo>
                      <a:pt x="1462" y="1370"/>
                    </a:lnTo>
                    <a:lnTo>
                      <a:pt x="1466" y="1370"/>
                    </a:lnTo>
                    <a:lnTo>
                      <a:pt x="1468" y="1372"/>
                    </a:lnTo>
                    <a:lnTo>
                      <a:pt x="1468" y="1372"/>
                    </a:lnTo>
                    <a:lnTo>
                      <a:pt x="1472" y="1372"/>
                    </a:lnTo>
                    <a:lnTo>
                      <a:pt x="1476" y="1372"/>
                    </a:lnTo>
                    <a:lnTo>
                      <a:pt x="1484" y="1370"/>
                    </a:lnTo>
                    <a:lnTo>
                      <a:pt x="1498" y="1362"/>
                    </a:lnTo>
                    <a:lnTo>
                      <a:pt x="1498" y="1362"/>
                    </a:lnTo>
                    <a:lnTo>
                      <a:pt x="1502" y="1360"/>
                    </a:lnTo>
                    <a:lnTo>
                      <a:pt x="1502" y="1354"/>
                    </a:lnTo>
                    <a:lnTo>
                      <a:pt x="1502" y="1350"/>
                    </a:lnTo>
                    <a:lnTo>
                      <a:pt x="1502" y="1350"/>
                    </a:lnTo>
                    <a:lnTo>
                      <a:pt x="1504" y="1350"/>
                    </a:lnTo>
                    <a:lnTo>
                      <a:pt x="1504" y="1350"/>
                    </a:lnTo>
                    <a:lnTo>
                      <a:pt x="1508" y="1350"/>
                    </a:lnTo>
                    <a:lnTo>
                      <a:pt x="1510" y="1352"/>
                    </a:lnTo>
                    <a:lnTo>
                      <a:pt x="1510" y="1354"/>
                    </a:lnTo>
                    <a:lnTo>
                      <a:pt x="1512" y="1354"/>
                    </a:lnTo>
                    <a:lnTo>
                      <a:pt x="1512" y="1354"/>
                    </a:lnTo>
                    <a:lnTo>
                      <a:pt x="1520" y="1350"/>
                    </a:lnTo>
                    <a:lnTo>
                      <a:pt x="1532" y="1344"/>
                    </a:lnTo>
                    <a:lnTo>
                      <a:pt x="1558" y="1324"/>
                    </a:lnTo>
                    <a:lnTo>
                      <a:pt x="1570" y="1314"/>
                    </a:lnTo>
                    <a:lnTo>
                      <a:pt x="1580" y="1302"/>
                    </a:lnTo>
                    <a:lnTo>
                      <a:pt x="1588" y="1290"/>
                    </a:lnTo>
                    <a:lnTo>
                      <a:pt x="1592" y="1280"/>
                    </a:lnTo>
                    <a:lnTo>
                      <a:pt x="1592" y="1280"/>
                    </a:lnTo>
                    <a:lnTo>
                      <a:pt x="1600" y="1264"/>
                    </a:lnTo>
                    <a:lnTo>
                      <a:pt x="1610" y="1250"/>
                    </a:lnTo>
                    <a:lnTo>
                      <a:pt x="1622" y="1242"/>
                    </a:lnTo>
                    <a:lnTo>
                      <a:pt x="1628" y="1238"/>
                    </a:lnTo>
                    <a:lnTo>
                      <a:pt x="1634" y="1238"/>
                    </a:lnTo>
                    <a:lnTo>
                      <a:pt x="1634" y="1238"/>
                    </a:lnTo>
                    <a:lnTo>
                      <a:pt x="1642" y="1236"/>
                    </a:lnTo>
                    <a:lnTo>
                      <a:pt x="1646" y="1234"/>
                    </a:lnTo>
                    <a:lnTo>
                      <a:pt x="1648" y="1232"/>
                    </a:lnTo>
                    <a:lnTo>
                      <a:pt x="1648" y="1228"/>
                    </a:lnTo>
                    <a:lnTo>
                      <a:pt x="1646" y="1222"/>
                    </a:lnTo>
                    <a:lnTo>
                      <a:pt x="1640" y="1214"/>
                    </a:lnTo>
                    <a:lnTo>
                      <a:pt x="1632" y="1204"/>
                    </a:lnTo>
                    <a:lnTo>
                      <a:pt x="1632" y="1204"/>
                    </a:lnTo>
                    <a:lnTo>
                      <a:pt x="1626" y="1198"/>
                    </a:lnTo>
                    <a:lnTo>
                      <a:pt x="1624" y="1194"/>
                    </a:lnTo>
                    <a:lnTo>
                      <a:pt x="1636" y="1200"/>
                    </a:lnTo>
                    <a:lnTo>
                      <a:pt x="1670" y="1222"/>
                    </a:lnTo>
                    <a:lnTo>
                      <a:pt x="1670" y="1222"/>
                    </a:lnTo>
                    <a:lnTo>
                      <a:pt x="1684" y="1226"/>
                    </a:lnTo>
                    <a:lnTo>
                      <a:pt x="1694" y="1228"/>
                    </a:lnTo>
                    <a:lnTo>
                      <a:pt x="1702" y="1228"/>
                    </a:lnTo>
                    <a:lnTo>
                      <a:pt x="1710" y="1226"/>
                    </a:lnTo>
                    <a:lnTo>
                      <a:pt x="1718" y="1224"/>
                    </a:lnTo>
                    <a:lnTo>
                      <a:pt x="1724" y="1218"/>
                    </a:lnTo>
                    <a:lnTo>
                      <a:pt x="1730" y="1212"/>
                    </a:lnTo>
                    <a:lnTo>
                      <a:pt x="1730" y="1212"/>
                    </a:lnTo>
                    <a:lnTo>
                      <a:pt x="1732" y="1206"/>
                    </a:lnTo>
                    <a:lnTo>
                      <a:pt x="1734" y="1204"/>
                    </a:lnTo>
                    <a:lnTo>
                      <a:pt x="1738" y="1204"/>
                    </a:lnTo>
                    <a:lnTo>
                      <a:pt x="1742" y="1206"/>
                    </a:lnTo>
                    <a:lnTo>
                      <a:pt x="1748" y="1208"/>
                    </a:lnTo>
                    <a:lnTo>
                      <a:pt x="1756" y="1208"/>
                    </a:lnTo>
                    <a:lnTo>
                      <a:pt x="1766" y="1208"/>
                    </a:lnTo>
                    <a:lnTo>
                      <a:pt x="1782" y="1202"/>
                    </a:lnTo>
                    <a:lnTo>
                      <a:pt x="1782" y="1202"/>
                    </a:lnTo>
                    <a:lnTo>
                      <a:pt x="1800" y="1196"/>
                    </a:lnTo>
                    <a:lnTo>
                      <a:pt x="1818" y="1190"/>
                    </a:lnTo>
                    <a:lnTo>
                      <a:pt x="1856" y="1184"/>
                    </a:lnTo>
                    <a:lnTo>
                      <a:pt x="1886" y="1178"/>
                    </a:lnTo>
                    <a:lnTo>
                      <a:pt x="1898" y="1172"/>
                    </a:lnTo>
                    <a:lnTo>
                      <a:pt x="1906" y="1166"/>
                    </a:lnTo>
                    <a:lnTo>
                      <a:pt x="1906" y="1166"/>
                    </a:lnTo>
                    <a:lnTo>
                      <a:pt x="1920" y="1154"/>
                    </a:lnTo>
                    <a:lnTo>
                      <a:pt x="1934" y="1142"/>
                    </a:lnTo>
                    <a:lnTo>
                      <a:pt x="1950" y="1132"/>
                    </a:lnTo>
                    <a:lnTo>
                      <a:pt x="1960" y="1128"/>
                    </a:lnTo>
                    <a:lnTo>
                      <a:pt x="1970" y="1128"/>
                    </a:lnTo>
                    <a:lnTo>
                      <a:pt x="1970" y="1128"/>
                    </a:lnTo>
                    <a:lnTo>
                      <a:pt x="1978" y="1126"/>
                    </a:lnTo>
                    <a:lnTo>
                      <a:pt x="1982" y="1122"/>
                    </a:lnTo>
                    <a:lnTo>
                      <a:pt x="1982" y="1120"/>
                    </a:lnTo>
                    <a:lnTo>
                      <a:pt x="1982" y="1116"/>
                    </a:lnTo>
                    <a:lnTo>
                      <a:pt x="1982" y="1112"/>
                    </a:lnTo>
                    <a:lnTo>
                      <a:pt x="1982" y="1108"/>
                    </a:lnTo>
                    <a:lnTo>
                      <a:pt x="1986" y="1106"/>
                    </a:lnTo>
                    <a:lnTo>
                      <a:pt x="1994" y="1106"/>
                    </a:lnTo>
                    <a:lnTo>
                      <a:pt x="1994" y="1106"/>
                    </a:lnTo>
                    <a:lnTo>
                      <a:pt x="2008" y="1104"/>
                    </a:lnTo>
                    <a:lnTo>
                      <a:pt x="2012" y="1102"/>
                    </a:lnTo>
                    <a:lnTo>
                      <a:pt x="2012" y="1102"/>
                    </a:lnTo>
                    <a:lnTo>
                      <a:pt x="2016" y="1096"/>
                    </a:lnTo>
                    <a:lnTo>
                      <a:pt x="2022" y="1092"/>
                    </a:lnTo>
                    <a:lnTo>
                      <a:pt x="2030" y="1088"/>
                    </a:lnTo>
                    <a:lnTo>
                      <a:pt x="2030" y="1088"/>
                    </a:lnTo>
                    <a:lnTo>
                      <a:pt x="2046" y="1080"/>
                    </a:lnTo>
                    <a:lnTo>
                      <a:pt x="2046" y="1078"/>
                    </a:lnTo>
                    <a:lnTo>
                      <a:pt x="2044" y="1076"/>
                    </a:lnTo>
                    <a:lnTo>
                      <a:pt x="2028" y="1076"/>
                    </a:lnTo>
                    <a:lnTo>
                      <a:pt x="2000" y="1080"/>
                    </a:lnTo>
                    <a:lnTo>
                      <a:pt x="2000" y="1080"/>
                    </a:lnTo>
                    <a:lnTo>
                      <a:pt x="1984" y="1080"/>
                    </a:lnTo>
                    <a:lnTo>
                      <a:pt x="1970" y="1076"/>
                    </a:lnTo>
                    <a:lnTo>
                      <a:pt x="1956" y="1070"/>
                    </a:lnTo>
                    <a:lnTo>
                      <a:pt x="1944" y="1064"/>
                    </a:lnTo>
                    <a:lnTo>
                      <a:pt x="1932" y="1058"/>
                    </a:lnTo>
                    <a:lnTo>
                      <a:pt x="1920" y="1056"/>
                    </a:lnTo>
                    <a:lnTo>
                      <a:pt x="1914" y="1056"/>
                    </a:lnTo>
                    <a:lnTo>
                      <a:pt x="1906" y="1058"/>
                    </a:lnTo>
                    <a:lnTo>
                      <a:pt x="1900" y="1060"/>
                    </a:lnTo>
                    <a:lnTo>
                      <a:pt x="1892" y="1064"/>
                    </a:lnTo>
                    <a:lnTo>
                      <a:pt x="1892" y="1064"/>
                    </a:lnTo>
                    <a:lnTo>
                      <a:pt x="1884" y="1068"/>
                    </a:lnTo>
                    <a:lnTo>
                      <a:pt x="1878" y="1070"/>
                    </a:lnTo>
                    <a:lnTo>
                      <a:pt x="1866" y="1070"/>
                    </a:lnTo>
                    <a:lnTo>
                      <a:pt x="1860" y="1070"/>
                    </a:lnTo>
                    <a:lnTo>
                      <a:pt x="1854" y="1072"/>
                    </a:lnTo>
                    <a:lnTo>
                      <a:pt x="1846" y="1076"/>
                    </a:lnTo>
                    <a:lnTo>
                      <a:pt x="1838" y="1082"/>
                    </a:lnTo>
                    <a:lnTo>
                      <a:pt x="1838" y="1082"/>
                    </a:lnTo>
                    <a:lnTo>
                      <a:pt x="1834" y="1086"/>
                    </a:lnTo>
                    <a:lnTo>
                      <a:pt x="1828" y="1090"/>
                    </a:lnTo>
                    <a:lnTo>
                      <a:pt x="1824" y="1090"/>
                    </a:lnTo>
                    <a:lnTo>
                      <a:pt x="1820" y="1090"/>
                    </a:lnTo>
                    <a:lnTo>
                      <a:pt x="1818" y="1088"/>
                    </a:lnTo>
                    <a:lnTo>
                      <a:pt x="1820" y="1084"/>
                    </a:lnTo>
                    <a:lnTo>
                      <a:pt x="1824" y="1078"/>
                    </a:lnTo>
                    <a:lnTo>
                      <a:pt x="1832" y="1070"/>
                    </a:lnTo>
                    <a:lnTo>
                      <a:pt x="1832" y="1070"/>
                    </a:lnTo>
                    <a:lnTo>
                      <a:pt x="1840" y="1064"/>
                    </a:lnTo>
                    <a:lnTo>
                      <a:pt x="1848" y="1062"/>
                    </a:lnTo>
                    <a:lnTo>
                      <a:pt x="1852" y="1062"/>
                    </a:lnTo>
                    <a:lnTo>
                      <a:pt x="1856" y="1062"/>
                    </a:lnTo>
                    <a:lnTo>
                      <a:pt x="1864" y="1064"/>
                    </a:lnTo>
                    <a:lnTo>
                      <a:pt x="1866" y="1064"/>
                    </a:lnTo>
                    <a:lnTo>
                      <a:pt x="1870" y="1062"/>
                    </a:lnTo>
                    <a:lnTo>
                      <a:pt x="1870" y="1062"/>
                    </a:lnTo>
                    <a:lnTo>
                      <a:pt x="1876" y="1058"/>
                    </a:lnTo>
                    <a:lnTo>
                      <a:pt x="1878" y="1056"/>
                    </a:lnTo>
                    <a:lnTo>
                      <a:pt x="1878" y="1054"/>
                    </a:lnTo>
                    <a:lnTo>
                      <a:pt x="1874" y="1052"/>
                    </a:lnTo>
                    <a:lnTo>
                      <a:pt x="1868" y="1052"/>
                    </a:lnTo>
                    <a:lnTo>
                      <a:pt x="1844" y="1054"/>
                    </a:lnTo>
                    <a:lnTo>
                      <a:pt x="1844" y="1054"/>
                    </a:lnTo>
                    <a:lnTo>
                      <a:pt x="1816" y="1058"/>
                    </a:lnTo>
                    <a:lnTo>
                      <a:pt x="1800" y="1058"/>
                    </a:lnTo>
                    <a:lnTo>
                      <a:pt x="1798" y="1056"/>
                    </a:lnTo>
                    <a:lnTo>
                      <a:pt x="1796" y="1052"/>
                    </a:lnTo>
                    <a:lnTo>
                      <a:pt x="1798" y="1046"/>
                    </a:lnTo>
                    <a:lnTo>
                      <a:pt x="1804" y="1038"/>
                    </a:lnTo>
                    <a:lnTo>
                      <a:pt x="1804" y="1038"/>
                    </a:lnTo>
                    <a:lnTo>
                      <a:pt x="1814" y="1022"/>
                    </a:lnTo>
                    <a:lnTo>
                      <a:pt x="1818" y="1014"/>
                    </a:lnTo>
                    <a:lnTo>
                      <a:pt x="1820" y="1012"/>
                    </a:lnTo>
                    <a:lnTo>
                      <a:pt x="1822" y="1010"/>
                    </a:lnTo>
                    <a:lnTo>
                      <a:pt x="1828" y="1016"/>
                    </a:lnTo>
                    <a:lnTo>
                      <a:pt x="1828" y="1016"/>
                    </a:lnTo>
                    <a:lnTo>
                      <a:pt x="1836" y="1022"/>
                    </a:lnTo>
                    <a:lnTo>
                      <a:pt x="1840" y="1022"/>
                    </a:lnTo>
                    <a:lnTo>
                      <a:pt x="1844" y="1022"/>
                    </a:lnTo>
                    <a:lnTo>
                      <a:pt x="1882" y="1010"/>
                    </a:lnTo>
                    <a:lnTo>
                      <a:pt x="1882" y="1010"/>
                    </a:lnTo>
                    <a:lnTo>
                      <a:pt x="1896" y="1006"/>
                    </a:lnTo>
                    <a:lnTo>
                      <a:pt x="1904" y="1000"/>
                    </a:lnTo>
                    <a:lnTo>
                      <a:pt x="1908" y="996"/>
                    </a:lnTo>
                    <a:lnTo>
                      <a:pt x="1910" y="992"/>
                    </a:lnTo>
                    <a:lnTo>
                      <a:pt x="1906" y="986"/>
                    </a:lnTo>
                    <a:lnTo>
                      <a:pt x="1898" y="984"/>
                    </a:lnTo>
                    <a:lnTo>
                      <a:pt x="1888" y="980"/>
                    </a:lnTo>
                    <a:lnTo>
                      <a:pt x="1874" y="978"/>
                    </a:lnTo>
                    <a:lnTo>
                      <a:pt x="1874" y="978"/>
                    </a:lnTo>
                    <a:lnTo>
                      <a:pt x="1850" y="974"/>
                    </a:lnTo>
                    <a:lnTo>
                      <a:pt x="1844" y="972"/>
                    </a:lnTo>
                    <a:lnTo>
                      <a:pt x="1842" y="970"/>
                    </a:lnTo>
                    <a:lnTo>
                      <a:pt x="1844" y="968"/>
                    </a:lnTo>
                    <a:lnTo>
                      <a:pt x="1850" y="966"/>
                    </a:lnTo>
                    <a:lnTo>
                      <a:pt x="1870" y="966"/>
                    </a:lnTo>
                    <a:lnTo>
                      <a:pt x="1870" y="966"/>
                    </a:lnTo>
                    <a:lnTo>
                      <a:pt x="1892" y="970"/>
                    </a:lnTo>
                    <a:lnTo>
                      <a:pt x="1906" y="976"/>
                    </a:lnTo>
                    <a:lnTo>
                      <a:pt x="1918" y="980"/>
                    </a:lnTo>
                    <a:lnTo>
                      <a:pt x="1932" y="986"/>
                    </a:lnTo>
                    <a:lnTo>
                      <a:pt x="1932" y="986"/>
                    </a:lnTo>
                    <a:lnTo>
                      <a:pt x="1946" y="992"/>
                    </a:lnTo>
                    <a:lnTo>
                      <a:pt x="1954" y="998"/>
                    </a:lnTo>
                    <a:lnTo>
                      <a:pt x="1958" y="1008"/>
                    </a:lnTo>
                    <a:lnTo>
                      <a:pt x="1960" y="1022"/>
                    </a:lnTo>
                    <a:lnTo>
                      <a:pt x="1960" y="1022"/>
                    </a:lnTo>
                    <a:lnTo>
                      <a:pt x="1964" y="1030"/>
                    </a:lnTo>
                    <a:lnTo>
                      <a:pt x="1970" y="1038"/>
                    </a:lnTo>
                    <a:lnTo>
                      <a:pt x="1978" y="1044"/>
                    </a:lnTo>
                    <a:lnTo>
                      <a:pt x="1988" y="1050"/>
                    </a:lnTo>
                    <a:lnTo>
                      <a:pt x="1998" y="1052"/>
                    </a:lnTo>
                    <a:lnTo>
                      <a:pt x="2008" y="1054"/>
                    </a:lnTo>
                    <a:lnTo>
                      <a:pt x="2016" y="1054"/>
                    </a:lnTo>
                    <a:lnTo>
                      <a:pt x="2022" y="1052"/>
                    </a:lnTo>
                    <a:lnTo>
                      <a:pt x="2022" y="1052"/>
                    </a:lnTo>
                    <a:lnTo>
                      <a:pt x="2030" y="1048"/>
                    </a:lnTo>
                    <a:lnTo>
                      <a:pt x="2036" y="1050"/>
                    </a:lnTo>
                    <a:lnTo>
                      <a:pt x="2046" y="1052"/>
                    </a:lnTo>
                    <a:lnTo>
                      <a:pt x="2060" y="1056"/>
                    </a:lnTo>
                    <a:lnTo>
                      <a:pt x="2060" y="1056"/>
                    </a:lnTo>
                    <a:lnTo>
                      <a:pt x="2068" y="1054"/>
                    </a:lnTo>
                    <a:lnTo>
                      <a:pt x="2070" y="1050"/>
                    </a:lnTo>
                    <a:lnTo>
                      <a:pt x="2072" y="1042"/>
                    </a:lnTo>
                    <a:lnTo>
                      <a:pt x="2070" y="1032"/>
                    </a:lnTo>
                    <a:lnTo>
                      <a:pt x="2066" y="1008"/>
                    </a:lnTo>
                    <a:lnTo>
                      <a:pt x="2064" y="996"/>
                    </a:lnTo>
                    <a:lnTo>
                      <a:pt x="2064" y="984"/>
                    </a:lnTo>
                    <a:lnTo>
                      <a:pt x="2064" y="984"/>
                    </a:lnTo>
                    <a:lnTo>
                      <a:pt x="2062" y="976"/>
                    </a:lnTo>
                    <a:lnTo>
                      <a:pt x="2062" y="974"/>
                    </a:lnTo>
                    <a:lnTo>
                      <a:pt x="2060" y="974"/>
                    </a:lnTo>
                    <a:lnTo>
                      <a:pt x="2056" y="976"/>
                    </a:lnTo>
                    <a:lnTo>
                      <a:pt x="2050" y="980"/>
                    </a:lnTo>
                    <a:lnTo>
                      <a:pt x="2044" y="986"/>
                    </a:lnTo>
                    <a:lnTo>
                      <a:pt x="2038" y="990"/>
                    </a:lnTo>
                    <a:lnTo>
                      <a:pt x="2032" y="990"/>
                    </a:lnTo>
                    <a:lnTo>
                      <a:pt x="2030" y="988"/>
                    </a:lnTo>
                    <a:lnTo>
                      <a:pt x="2030" y="986"/>
                    </a:lnTo>
                    <a:lnTo>
                      <a:pt x="2030" y="986"/>
                    </a:lnTo>
                    <a:lnTo>
                      <a:pt x="2028" y="976"/>
                    </a:lnTo>
                    <a:lnTo>
                      <a:pt x="2028" y="974"/>
                    </a:lnTo>
                    <a:lnTo>
                      <a:pt x="2032" y="974"/>
                    </a:lnTo>
                    <a:lnTo>
                      <a:pt x="2038" y="972"/>
                    </a:lnTo>
                    <a:lnTo>
                      <a:pt x="2044" y="968"/>
                    </a:lnTo>
                    <a:lnTo>
                      <a:pt x="2050" y="962"/>
                    </a:lnTo>
                    <a:lnTo>
                      <a:pt x="2050" y="962"/>
                    </a:lnTo>
                    <a:lnTo>
                      <a:pt x="2054" y="956"/>
                    </a:lnTo>
                    <a:lnTo>
                      <a:pt x="2054" y="956"/>
                    </a:lnTo>
                    <a:lnTo>
                      <a:pt x="2054" y="954"/>
                    </a:lnTo>
                    <a:lnTo>
                      <a:pt x="2044" y="958"/>
                    </a:lnTo>
                    <a:lnTo>
                      <a:pt x="2032" y="962"/>
                    </a:lnTo>
                    <a:lnTo>
                      <a:pt x="2030" y="960"/>
                    </a:lnTo>
                    <a:lnTo>
                      <a:pt x="2030" y="956"/>
                    </a:lnTo>
                    <a:lnTo>
                      <a:pt x="2030" y="956"/>
                    </a:lnTo>
                    <a:lnTo>
                      <a:pt x="2032" y="950"/>
                    </a:lnTo>
                    <a:lnTo>
                      <a:pt x="2030" y="944"/>
                    </a:lnTo>
                    <a:lnTo>
                      <a:pt x="2026" y="940"/>
                    </a:lnTo>
                    <a:lnTo>
                      <a:pt x="2020" y="938"/>
                    </a:lnTo>
                    <a:lnTo>
                      <a:pt x="2002" y="932"/>
                    </a:lnTo>
                    <a:lnTo>
                      <a:pt x="1980" y="926"/>
                    </a:lnTo>
                    <a:lnTo>
                      <a:pt x="1980" y="926"/>
                    </a:lnTo>
                    <a:lnTo>
                      <a:pt x="1960" y="918"/>
                    </a:lnTo>
                    <a:lnTo>
                      <a:pt x="1948" y="912"/>
                    </a:lnTo>
                    <a:lnTo>
                      <a:pt x="1944" y="908"/>
                    </a:lnTo>
                    <a:lnTo>
                      <a:pt x="1944" y="904"/>
                    </a:lnTo>
                    <a:lnTo>
                      <a:pt x="1944" y="900"/>
                    </a:lnTo>
                    <a:lnTo>
                      <a:pt x="1944" y="896"/>
                    </a:lnTo>
                    <a:lnTo>
                      <a:pt x="1942" y="892"/>
                    </a:lnTo>
                    <a:lnTo>
                      <a:pt x="1934" y="886"/>
                    </a:lnTo>
                    <a:lnTo>
                      <a:pt x="1934" y="886"/>
                    </a:lnTo>
                    <a:lnTo>
                      <a:pt x="1924" y="880"/>
                    </a:lnTo>
                    <a:lnTo>
                      <a:pt x="1922" y="874"/>
                    </a:lnTo>
                    <a:lnTo>
                      <a:pt x="1922" y="870"/>
                    </a:lnTo>
                    <a:lnTo>
                      <a:pt x="1924" y="866"/>
                    </a:lnTo>
                    <a:lnTo>
                      <a:pt x="1922" y="862"/>
                    </a:lnTo>
                    <a:lnTo>
                      <a:pt x="1916" y="858"/>
                    </a:lnTo>
                    <a:lnTo>
                      <a:pt x="1902" y="852"/>
                    </a:lnTo>
                    <a:lnTo>
                      <a:pt x="1878" y="846"/>
                    </a:lnTo>
                    <a:lnTo>
                      <a:pt x="1878" y="846"/>
                    </a:lnTo>
                    <a:lnTo>
                      <a:pt x="1888" y="846"/>
                    </a:lnTo>
                    <a:lnTo>
                      <a:pt x="1896" y="844"/>
                    </a:lnTo>
                    <a:lnTo>
                      <a:pt x="1904" y="842"/>
                    </a:lnTo>
                    <a:lnTo>
                      <a:pt x="1910" y="838"/>
                    </a:lnTo>
                    <a:lnTo>
                      <a:pt x="1926" y="828"/>
                    </a:lnTo>
                    <a:lnTo>
                      <a:pt x="1948" y="818"/>
                    </a:lnTo>
                    <a:lnTo>
                      <a:pt x="1948" y="818"/>
                    </a:lnTo>
                    <a:lnTo>
                      <a:pt x="1954" y="816"/>
                    </a:lnTo>
                    <a:lnTo>
                      <a:pt x="1960" y="816"/>
                    </a:lnTo>
                    <a:lnTo>
                      <a:pt x="1974" y="818"/>
                    </a:lnTo>
                    <a:lnTo>
                      <a:pt x="1988" y="824"/>
                    </a:lnTo>
                    <a:lnTo>
                      <a:pt x="2002" y="832"/>
                    </a:lnTo>
                    <a:lnTo>
                      <a:pt x="2016" y="838"/>
                    </a:lnTo>
                    <a:lnTo>
                      <a:pt x="2030" y="842"/>
                    </a:lnTo>
                    <a:lnTo>
                      <a:pt x="2038" y="844"/>
                    </a:lnTo>
                    <a:lnTo>
                      <a:pt x="2044" y="842"/>
                    </a:lnTo>
                    <a:lnTo>
                      <a:pt x="2052" y="840"/>
                    </a:lnTo>
                    <a:lnTo>
                      <a:pt x="2058" y="836"/>
                    </a:lnTo>
                    <a:lnTo>
                      <a:pt x="2058" y="836"/>
                    </a:lnTo>
                    <a:lnTo>
                      <a:pt x="2070" y="830"/>
                    </a:lnTo>
                    <a:lnTo>
                      <a:pt x="2078" y="826"/>
                    </a:lnTo>
                    <a:lnTo>
                      <a:pt x="2086" y="826"/>
                    </a:lnTo>
                    <a:lnTo>
                      <a:pt x="2092" y="828"/>
                    </a:lnTo>
                    <a:lnTo>
                      <a:pt x="2096" y="830"/>
                    </a:lnTo>
                    <a:lnTo>
                      <a:pt x="2100" y="830"/>
                    </a:lnTo>
                    <a:lnTo>
                      <a:pt x="2106" y="826"/>
                    </a:lnTo>
                    <a:lnTo>
                      <a:pt x="2112" y="818"/>
                    </a:lnTo>
                    <a:lnTo>
                      <a:pt x="2112" y="818"/>
                    </a:lnTo>
                    <a:lnTo>
                      <a:pt x="2118" y="810"/>
                    </a:lnTo>
                    <a:lnTo>
                      <a:pt x="2118" y="806"/>
                    </a:lnTo>
                    <a:lnTo>
                      <a:pt x="2116" y="802"/>
                    </a:lnTo>
                    <a:lnTo>
                      <a:pt x="2112" y="796"/>
                    </a:lnTo>
                    <a:lnTo>
                      <a:pt x="2104" y="792"/>
                    </a:lnTo>
                    <a:lnTo>
                      <a:pt x="2092" y="790"/>
                    </a:lnTo>
                    <a:lnTo>
                      <a:pt x="2080" y="788"/>
                    </a:lnTo>
                    <a:lnTo>
                      <a:pt x="2054" y="786"/>
                    </a:lnTo>
                    <a:lnTo>
                      <a:pt x="2054" y="786"/>
                    </a:lnTo>
                    <a:lnTo>
                      <a:pt x="2044" y="786"/>
                    </a:lnTo>
                    <a:lnTo>
                      <a:pt x="2040" y="784"/>
                    </a:lnTo>
                    <a:lnTo>
                      <a:pt x="2040" y="780"/>
                    </a:lnTo>
                    <a:lnTo>
                      <a:pt x="2040" y="776"/>
                    </a:lnTo>
                    <a:lnTo>
                      <a:pt x="2046" y="768"/>
                    </a:lnTo>
                    <a:lnTo>
                      <a:pt x="2054" y="762"/>
                    </a:lnTo>
                    <a:lnTo>
                      <a:pt x="2066" y="758"/>
                    </a:lnTo>
                    <a:lnTo>
                      <a:pt x="2078" y="754"/>
                    </a:lnTo>
                    <a:lnTo>
                      <a:pt x="2092" y="752"/>
                    </a:lnTo>
                    <a:lnTo>
                      <a:pt x="2092" y="752"/>
                    </a:lnTo>
                    <a:lnTo>
                      <a:pt x="2104" y="754"/>
                    </a:lnTo>
                    <a:lnTo>
                      <a:pt x="2112" y="758"/>
                    </a:lnTo>
                    <a:lnTo>
                      <a:pt x="2122" y="766"/>
                    </a:lnTo>
                    <a:lnTo>
                      <a:pt x="2128" y="768"/>
                    </a:lnTo>
                    <a:lnTo>
                      <a:pt x="2132" y="770"/>
                    </a:lnTo>
                    <a:lnTo>
                      <a:pt x="2142" y="768"/>
                    </a:lnTo>
                    <a:lnTo>
                      <a:pt x="2152" y="766"/>
                    </a:lnTo>
                    <a:lnTo>
                      <a:pt x="2152" y="766"/>
                    </a:lnTo>
                    <a:lnTo>
                      <a:pt x="2162" y="762"/>
                    </a:lnTo>
                    <a:lnTo>
                      <a:pt x="2164" y="758"/>
                    </a:lnTo>
                    <a:lnTo>
                      <a:pt x="2166" y="754"/>
                    </a:lnTo>
                    <a:lnTo>
                      <a:pt x="2162" y="750"/>
                    </a:lnTo>
                    <a:lnTo>
                      <a:pt x="2154" y="746"/>
                    </a:lnTo>
                    <a:lnTo>
                      <a:pt x="2146" y="742"/>
                    </a:lnTo>
                    <a:lnTo>
                      <a:pt x="2134" y="740"/>
                    </a:lnTo>
                    <a:lnTo>
                      <a:pt x="2120" y="738"/>
                    </a:lnTo>
                    <a:lnTo>
                      <a:pt x="2120" y="738"/>
                    </a:lnTo>
                    <a:lnTo>
                      <a:pt x="2112" y="738"/>
                    </a:lnTo>
                    <a:lnTo>
                      <a:pt x="2108" y="736"/>
                    </a:lnTo>
                    <a:lnTo>
                      <a:pt x="2104" y="732"/>
                    </a:lnTo>
                    <a:lnTo>
                      <a:pt x="2102" y="728"/>
                    </a:lnTo>
                    <a:lnTo>
                      <a:pt x="2100" y="718"/>
                    </a:lnTo>
                    <a:lnTo>
                      <a:pt x="2102" y="708"/>
                    </a:lnTo>
                    <a:lnTo>
                      <a:pt x="2108" y="700"/>
                    </a:lnTo>
                    <a:lnTo>
                      <a:pt x="2114" y="694"/>
                    </a:lnTo>
                    <a:lnTo>
                      <a:pt x="2118" y="692"/>
                    </a:lnTo>
                    <a:lnTo>
                      <a:pt x="2122" y="692"/>
                    </a:lnTo>
                    <a:lnTo>
                      <a:pt x="2124" y="692"/>
                    </a:lnTo>
                    <a:lnTo>
                      <a:pt x="2126" y="696"/>
                    </a:lnTo>
                    <a:lnTo>
                      <a:pt x="2126" y="696"/>
                    </a:lnTo>
                    <a:lnTo>
                      <a:pt x="2132" y="700"/>
                    </a:lnTo>
                    <a:lnTo>
                      <a:pt x="2140" y="702"/>
                    </a:lnTo>
                    <a:lnTo>
                      <a:pt x="2148" y="702"/>
                    </a:lnTo>
                    <a:lnTo>
                      <a:pt x="2154" y="698"/>
                    </a:lnTo>
                    <a:lnTo>
                      <a:pt x="2158" y="692"/>
                    </a:lnTo>
                    <a:lnTo>
                      <a:pt x="2162" y="686"/>
                    </a:lnTo>
                    <a:lnTo>
                      <a:pt x="2160" y="678"/>
                    </a:lnTo>
                    <a:lnTo>
                      <a:pt x="2156" y="670"/>
                    </a:lnTo>
                    <a:lnTo>
                      <a:pt x="2156" y="670"/>
                    </a:lnTo>
                    <a:lnTo>
                      <a:pt x="2150" y="662"/>
                    </a:lnTo>
                    <a:lnTo>
                      <a:pt x="2150" y="658"/>
                    </a:lnTo>
                    <a:lnTo>
                      <a:pt x="2154" y="656"/>
                    </a:lnTo>
                    <a:lnTo>
                      <a:pt x="2156" y="656"/>
                    </a:lnTo>
                    <a:lnTo>
                      <a:pt x="2160" y="656"/>
                    </a:lnTo>
                    <a:lnTo>
                      <a:pt x="2160" y="654"/>
                    </a:lnTo>
                    <a:lnTo>
                      <a:pt x="2144" y="646"/>
                    </a:lnTo>
                    <a:lnTo>
                      <a:pt x="2144" y="646"/>
                    </a:lnTo>
                    <a:lnTo>
                      <a:pt x="2132" y="640"/>
                    </a:lnTo>
                    <a:lnTo>
                      <a:pt x="2128" y="636"/>
                    </a:lnTo>
                    <a:lnTo>
                      <a:pt x="2128" y="634"/>
                    </a:lnTo>
                    <a:lnTo>
                      <a:pt x="2130" y="632"/>
                    </a:lnTo>
                    <a:lnTo>
                      <a:pt x="2140" y="628"/>
                    </a:lnTo>
                    <a:lnTo>
                      <a:pt x="2142" y="624"/>
                    </a:lnTo>
                    <a:lnTo>
                      <a:pt x="2142" y="620"/>
                    </a:lnTo>
                    <a:lnTo>
                      <a:pt x="2142" y="620"/>
                    </a:lnTo>
                    <a:lnTo>
                      <a:pt x="2140" y="616"/>
                    </a:lnTo>
                    <a:lnTo>
                      <a:pt x="2136" y="614"/>
                    </a:lnTo>
                    <a:lnTo>
                      <a:pt x="2126" y="612"/>
                    </a:lnTo>
                    <a:lnTo>
                      <a:pt x="2098" y="612"/>
                    </a:lnTo>
                    <a:lnTo>
                      <a:pt x="2084" y="612"/>
                    </a:lnTo>
                    <a:lnTo>
                      <a:pt x="2074" y="612"/>
                    </a:lnTo>
                    <a:lnTo>
                      <a:pt x="2066" y="608"/>
                    </a:lnTo>
                    <a:lnTo>
                      <a:pt x="2064" y="606"/>
                    </a:lnTo>
                    <a:lnTo>
                      <a:pt x="2062" y="602"/>
                    </a:lnTo>
                    <a:lnTo>
                      <a:pt x="2062" y="602"/>
                    </a:lnTo>
                    <a:lnTo>
                      <a:pt x="2062" y="598"/>
                    </a:lnTo>
                    <a:lnTo>
                      <a:pt x="2060" y="594"/>
                    </a:lnTo>
                    <a:lnTo>
                      <a:pt x="2056" y="590"/>
                    </a:lnTo>
                    <a:lnTo>
                      <a:pt x="2048" y="586"/>
                    </a:lnTo>
                    <a:lnTo>
                      <a:pt x="2040" y="582"/>
                    </a:lnTo>
                    <a:lnTo>
                      <a:pt x="2032" y="580"/>
                    </a:lnTo>
                    <a:lnTo>
                      <a:pt x="2028" y="578"/>
                    </a:lnTo>
                    <a:lnTo>
                      <a:pt x="2026" y="576"/>
                    </a:lnTo>
                    <a:lnTo>
                      <a:pt x="2028" y="574"/>
                    </a:lnTo>
                    <a:lnTo>
                      <a:pt x="2032" y="568"/>
                    </a:lnTo>
                    <a:lnTo>
                      <a:pt x="2032" y="568"/>
                    </a:lnTo>
                    <a:lnTo>
                      <a:pt x="2040" y="566"/>
                    </a:lnTo>
                    <a:lnTo>
                      <a:pt x="2046" y="566"/>
                    </a:lnTo>
                    <a:lnTo>
                      <a:pt x="2050" y="570"/>
                    </a:lnTo>
                    <a:lnTo>
                      <a:pt x="2054" y="574"/>
                    </a:lnTo>
                    <a:lnTo>
                      <a:pt x="2058" y="578"/>
                    </a:lnTo>
                    <a:lnTo>
                      <a:pt x="2064" y="580"/>
                    </a:lnTo>
                    <a:lnTo>
                      <a:pt x="2072" y="580"/>
                    </a:lnTo>
                    <a:lnTo>
                      <a:pt x="2082" y="574"/>
                    </a:lnTo>
                    <a:lnTo>
                      <a:pt x="2082" y="574"/>
                    </a:lnTo>
                    <a:lnTo>
                      <a:pt x="2094" y="566"/>
                    </a:lnTo>
                    <a:lnTo>
                      <a:pt x="2106" y="562"/>
                    </a:lnTo>
                    <a:lnTo>
                      <a:pt x="2120" y="560"/>
                    </a:lnTo>
                    <a:lnTo>
                      <a:pt x="2132" y="560"/>
                    </a:lnTo>
                    <a:lnTo>
                      <a:pt x="2144" y="562"/>
                    </a:lnTo>
                    <a:lnTo>
                      <a:pt x="2156" y="564"/>
                    </a:lnTo>
                    <a:lnTo>
                      <a:pt x="2178" y="574"/>
                    </a:lnTo>
                    <a:lnTo>
                      <a:pt x="2178" y="574"/>
                    </a:lnTo>
                    <a:lnTo>
                      <a:pt x="2188" y="576"/>
                    </a:lnTo>
                    <a:lnTo>
                      <a:pt x="2196" y="574"/>
                    </a:lnTo>
                    <a:lnTo>
                      <a:pt x="2202" y="570"/>
                    </a:lnTo>
                    <a:lnTo>
                      <a:pt x="2206" y="564"/>
                    </a:lnTo>
                    <a:lnTo>
                      <a:pt x="2208" y="556"/>
                    </a:lnTo>
                    <a:lnTo>
                      <a:pt x="2206" y="546"/>
                    </a:lnTo>
                    <a:lnTo>
                      <a:pt x="2202" y="536"/>
                    </a:lnTo>
                    <a:lnTo>
                      <a:pt x="2194" y="528"/>
                    </a:lnTo>
                    <a:lnTo>
                      <a:pt x="2194" y="528"/>
                    </a:lnTo>
                    <a:lnTo>
                      <a:pt x="2186" y="522"/>
                    </a:lnTo>
                    <a:lnTo>
                      <a:pt x="2180" y="522"/>
                    </a:lnTo>
                    <a:lnTo>
                      <a:pt x="2176" y="524"/>
                    </a:lnTo>
                    <a:lnTo>
                      <a:pt x="2172" y="528"/>
                    </a:lnTo>
                    <a:lnTo>
                      <a:pt x="2166" y="532"/>
                    </a:lnTo>
                    <a:lnTo>
                      <a:pt x="2158" y="534"/>
                    </a:lnTo>
                    <a:lnTo>
                      <a:pt x="2148" y="532"/>
                    </a:lnTo>
                    <a:lnTo>
                      <a:pt x="2132" y="524"/>
                    </a:lnTo>
                    <a:lnTo>
                      <a:pt x="2132" y="524"/>
                    </a:lnTo>
                    <a:lnTo>
                      <a:pt x="2106" y="506"/>
                    </a:lnTo>
                    <a:lnTo>
                      <a:pt x="2102" y="502"/>
                    </a:lnTo>
                    <a:lnTo>
                      <a:pt x="2102" y="500"/>
                    </a:lnTo>
                    <a:lnTo>
                      <a:pt x="2102" y="498"/>
                    </a:lnTo>
                    <a:lnTo>
                      <a:pt x="2106" y="498"/>
                    </a:lnTo>
                    <a:lnTo>
                      <a:pt x="2116" y="498"/>
                    </a:lnTo>
                    <a:lnTo>
                      <a:pt x="2144" y="504"/>
                    </a:lnTo>
                    <a:lnTo>
                      <a:pt x="2144" y="504"/>
                    </a:lnTo>
                    <a:lnTo>
                      <a:pt x="2170" y="508"/>
                    </a:lnTo>
                    <a:lnTo>
                      <a:pt x="2174" y="508"/>
                    </a:lnTo>
                    <a:lnTo>
                      <a:pt x="2174" y="506"/>
                    </a:lnTo>
                    <a:lnTo>
                      <a:pt x="2168" y="502"/>
                    </a:lnTo>
                    <a:lnTo>
                      <a:pt x="2156" y="496"/>
                    </a:lnTo>
                    <a:lnTo>
                      <a:pt x="2120" y="480"/>
                    </a:lnTo>
                    <a:lnTo>
                      <a:pt x="2120" y="480"/>
                    </a:lnTo>
                    <a:lnTo>
                      <a:pt x="2100" y="474"/>
                    </a:lnTo>
                    <a:lnTo>
                      <a:pt x="2086" y="474"/>
                    </a:lnTo>
                    <a:lnTo>
                      <a:pt x="2078" y="476"/>
                    </a:lnTo>
                    <a:lnTo>
                      <a:pt x="2074" y="482"/>
                    </a:lnTo>
                    <a:lnTo>
                      <a:pt x="2070" y="494"/>
                    </a:lnTo>
                    <a:lnTo>
                      <a:pt x="2066" y="500"/>
                    </a:lnTo>
                    <a:lnTo>
                      <a:pt x="2060" y="504"/>
                    </a:lnTo>
                    <a:lnTo>
                      <a:pt x="2060" y="504"/>
                    </a:lnTo>
                    <a:lnTo>
                      <a:pt x="2056" y="504"/>
                    </a:lnTo>
                    <a:lnTo>
                      <a:pt x="2054" y="502"/>
                    </a:lnTo>
                    <a:lnTo>
                      <a:pt x="2052" y="500"/>
                    </a:lnTo>
                    <a:lnTo>
                      <a:pt x="2052" y="498"/>
                    </a:lnTo>
                    <a:lnTo>
                      <a:pt x="2054" y="490"/>
                    </a:lnTo>
                    <a:lnTo>
                      <a:pt x="2060" y="478"/>
                    </a:lnTo>
                    <a:lnTo>
                      <a:pt x="2072" y="454"/>
                    </a:lnTo>
                    <a:lnTo>
                      <a:pt x="2080" y="440"/>
                    </a:lnTo>
                    <a:lnTo>
                      <a:pt x="2086" y="426"/>
                    </a:lnTo>
                    <a:lnTo>
                      <a:pt x="2086" y="426"/>
                    </a:lnTo>
                    <a:lnTo>
                      <a:pt x="2090" y="414"/>
                    </a:lnTo>
                    <a:lnTo>
                      <a:pt x="2096" y="408"/>
                    </a:lnTo>
                    <a:lnTo>
                      <a:pt x="2104" y="404"/>
                    </a:lnTo>
                    <a:lnTo>
                      <a:pt x="2110" y="404"/>
                    </a:lnTo>
                    <a:lnTo>
                      <a:pt x="2124" y="404"/>
                    </a:lnTo>
                    <a:lnTo>
                      <a:pt x="2130" y="404"/>
                    </a:lnTo>
                    <a:lnTo>
                      <a:pt x="2134" y="402"/>
                    </a:lnTo>
                    <a:lnTo>
                      <a:pt x="2134" y="402"/>
                    </a:lnTo>
                    <a:lnTo>
                      <a:pt x="2146" y="392"/>
                    </a:lnTo>
                    <a:lnTo>
                      <a:pt x="2160" y="382"/>
                    </a:lnTo>
                    <a:lnTo>
                      <a:pt x="2166" y="376"/>
                    </a:lnTo>
                    <a:lnTo>
                      <a:pt x="2168" y="372"/>
                    </a:lnTo>
                    <a:lnTo>
                      <a:pt x="2168" y="370"/>
                    </a:lnTo>
                    <a:lnTo>
                      <a:pt x="2166" y="368"/>
                    </a:lnTo>
                    <a:lnTo>
                      <a:pt x="2160" y="366"/>
                    </a:lnTo>
                    <a:lnTo>
                      <a:pt x="2160" y="366"/>
                    </a:lnTo>
                    <a:lnTo>
                      <a:pt x="2152" y="362"/>
                    </a:lnTo>
                    <a:lnTo>
                      <a:pt x="2146" y="358"/>
                    </a:lnTo>
                    <a:lnTo>
                      <a:pt x="2144" y="354"/>
                    </a:lnTo>
                    <a:lnTo>
                      <a:pt x="2144" y="348"/>
                    </a:lnTo>
                    <a:lnTo>
                      <a:pt x="2146" y="344"/>
                    </a:lnTo>
                    <a:lnTo>
                      <a:pt x="2150" y="338"/>
                    </a:lnTo>
                    <a:lnTo>
                      <a:pt x="2158" y="336"/>
                    </a:lnTo>
                    <a:lnTo>
                      <a:pt x="2168" y="334"/>
                    </a:lnTo>
                    <a:lnTo>
                      <a:pt x="2168" y="334"/>
                    </a:lnTo>
                    <a:lnTo>
                      <a:pt x="2190" y="334"/>
                    </a:lnTo>
                    <a:lnTo>
                      <a:pt x="2204" y="330"/>
                    </a:lnTo>
                    <a:lnTo>
                      <a:pt x="2216" y="322"/>
                    </a:lnTo>
                    <a:lnTo>
                      <a:pt x="2228" y="310"/>
                    </a:lnTo>
                    <a:lnTo>
                      <a:pt x="2228" y="310"/>
                    </a:lnTo>
                    <a:lnTo>
                      <a:pt x="2230" y="306"/>
                    </a:lnTo>
                    <a:lnTo>
                      <a:pt x="2230" y="304"/>
                    </a:lnTo>
                    <a:lnTo>
                      <a:pt x="2228" y="302"/>
                    </a:lnTo>
                    <a:lnTo>
                      <a:pt x="2226" y="300"/>
                    </a:lnTo>
                    <a:lnTo>
                      <a:pt x="2214" y="300"/>
                    </a:lnTo>
                    <a:lnTo>
                      <a:pt x="2200" y="300"/>
                    </a:lnTo>
                    <a:lnTo>
                      <a:pt x="2162" y="308"/>
                    </a:lnTo>
                    <a:lnTo>
                      <a:pt x="2142" y="312"/>
                    </a:lnTo>
                    <a:lnTo>
                      <a:pt x="2124" y="318"/>
                    </a:lnTo>
                    <a:lnTo>
                      <a:pt x="2124" y="318"/>
                    </a:lnTo>
                    <a:lnTo>
                      <a:pt x="2112" y="322"/>
                    </a:lnTo>
                    <a:lnTo>
                      <a:pt x="2108" y="320"/>
                    </a:lnTo>
                    <a:lnTo>
                      <a:pt x="2106" y="320"/>
                    </a:lnTo>
                    <a:lnTo>
                      <a:pt x="2106" y="316"/>
                    </a:lnTo>
                    <a:lnTo>
                      <a:pt x="2108" y="314"/>
                    </a:lnTo>
                    <a:lnTo>
                      <a:pt x="2114" y="306"/>
                    </a:lnTo>
                    <a:lnTo>
                      <a:pt x="2124" y="298"/>
                    </a:lnTo>
                    <a:lnTo>
                      <a:pt x="2138" y="292"/>
                    </a:lnTo>
                    <a:lnTo>
                      <a:pt x="2152" y="288"/>
                    </a:lnTo>
                    <a:lnTo>
                      <a:pt x="2160" y="288"/>
                    </a:lnTo>
                    <a:lnTo>
                      <a:pt x="2168" y="288"/>
                    </a:lnTo>
                    <a:lnTo>
                      <a:pt x="2168" y="288"/>
                    </a:lnTo>
                    <a:lnTo>
                      <a:pt x="2182" y="292"/>
                    </a:lnTo>
                    <a:lnTo>
                      <a:pt x="2198" y="292"/>
                    </a:lnTo>
                    <a:lnTo>
                      <a:pt x="2214" y="292"/>
                    </a:lnTo>
                    <a:lnTo>
                      <a:pt x="2228" y="290"/>
                    </a:lnTo>
                    <a:lnTo>
                      <a:pt x="2256" y="284"/>
                    </a:lnTo>
                    <a:lnTo>
                      <a:pt x="2278" y="276"/>
                    </a:lnTo>
                    <a:lnTo>
                      <a:pt x="2278" y="276"/>
                    </a:lnTo>
                    <a:lnTo>
                      <a:pt x="2284" y="270"/>
                    </a:lnTo>
                    <a:lnTo>
                      <a:pt x="2286" y="268"/>
                    </a:lnTo>
                    <a:lnTo>
                      <a:pt x="2284" y="268"/>
                    </a:lnTo>
                    <a:lnTo>
                      <a:pt x="2280" y="264"/>
                    </a:lnTo>
                    <a:lnTo>
                      <a:pt x="2270" y="262"/>
                    </a:lnTo>
                    <a:lnTo>
                      <a:pt x="2244" y="260"/>
                    </a:lnTo>
                    <a:lnTo>
                      <a:pt x="2232" y="260"/>
                    </a:lnTo>
                    <a:lnTo>
                      <a:pt x="2220" y="262"/>
                    </a:lnTo>
                    <a:lnTo>
                      <a:pt x="2220" y="262"/>
                    </a:lnTo>
                    <a:lnTo>
                      <a:pt x="2206" y="264"/>
                    </a:lnTo>
                    <a:lnTo>
                      <a:pt x="2188" y="264"/>
                    </a:lnTo>
                    <a:lnTo>
                      <a:pt x="2154" y="262"/>
                    </a:lnTo>
                    <a:lnTo>
                      <a:pt x="2134" y="258"/>
                    </a:lnTo>
                    <a:lnTo>
                      <a:pt x="2150" y="258"/>
                    </a:lnTo>
                    <a:lnTo>
                      <a:pt x="2150" y="258"/>
                    </a:lnTo>
                    <a:lnTo>
                      <a:pt x="2168" y="260"/>
                    </a:lnTo>
                    <a:lnTo>
                      <a:pt x="2182" y="258"/>
                    </a:lnTo>
                    <a:lnTo>
                      <a:pt x="2192" y="256"/>
                    </a:lnTo>
                    <a:lnTo>
                      <a:pt x="2200" y="252"/>
                    </a:lnTo>
                    <a:lnTo>
                      <a:pt x="2214" y="248"/>
                    </a:lnTo>
                    <a:lnTo>
                      <a:pt x="2222" y="246"/>
                    </a:lnTo>
                    <a:lnTo>
                      <a:pt x="2232" y="248"/>
                    </a:lnTo>
                    <a:lnTo>
                      <a:pt x="2232" y="248"/>
                    </a:lnTo>
                    <a:lnTo>
                      <a:pt x="2244" y="250"/>
                    </a:lnTo>
                    <a:lnTo>
                      <a:pt x="2254" y="250"/>
                    </a:lnTo>
                    <a:lnTo>
                      <a:pt x="2274" y="248"/>
                    </a:lnTo>
                    <a:lnTo>
                      <a:pt x="2298" y="244"/>
                    </a:lnTo>
                    <a:lnTo>
                      <a:pt x="2330" y="242"/>
                    </a:lnTo>
                    <a:lnTo>
                      <a:pt x="2330" y="242"/>
                    </a:lnTo>
                    <a:lnTo>
                      <a:pt x="2342" y="240"/>
                    </a:lnTo>
                    <a:lnTo>
                      <a:pt x="2344" y="238"/>
                    </a:lnTo>
                    <a:lnTo>
                      <a:pt x="2344" y="238"/>
                    </a:lnTo>
                    <a:lnTo>
                      <a:pt x="2342" y="232"/>
                    </a:lnTo>
                    <a:lnTo>
                      <a:pt x="2336" y="228"/>
                    </a:lnTo>
                    <a:lnTo>
                      <a:pt x="2330" y="224"/>
                    </a:lnTo>
                    <a:lnTo>
                      <a:pt x="2328" y="220"/>
                    </a:lnTo>
                    <a:lnTo>
                      <a:pt x="2330" y="220"/>
                    </a:lnTo>
                    <a:lnTo>
                      <a:pt x="2334" y="218"/>
                    </a:lnTo>
                    <a:lnTo>
                      <a:pt x="2348" y="218"/>
                    </a:lnTo>
                    <a:lnTo>
                      <a:pt x="2348" y="218"/>
                    </a:lnTo>
                    <a:lnTo>
                      <a:pt x="2360" y="216"/>
                    </a:lnTo>
                    <a:lnTo>
                      <a:pt x="2372" y="214"/>
                    </a:lnTo>
                    <a:lnTo>
                      <a:pt x="2382" y="212"/>
                    </a:lnTo>
                    <a:lnTo>
                      <a:pt x="2392" y="206"/>
                    </a:lnTo>
                    <a:lnTo>
                      <a:pt x="2412" y="196"/>
                    </a:lnTo>
                    <a:lnTo>
                      <a:pt x="2436" y="182"/>
                    </a:lnTo>
                    <a:lnTo>
                      <a:pt x="2436" y="182"/>
                    </a:lnTo>
                    <a:lnTo>
                      <a:pt x="2440" y="180"/>
                    </a:lnTo>
                    <a:lnTo>
                      <a:pt x="2442" y="176"/>
                    </a:lnTo>
                    <a:lnTo>
                      <a:pt x="2438" y="174"/>
                    </a:lnTo>
                    <a:lnTo>
                      <a:pt x="2434" y="170"/>
                    </a:lnTo>
                    <a:lnTo>
                      <a:pt x="2414" y="164"/>
                    </a:lnTo>
                    <a:lnTo>
                      <a:pt x="2388" y="158"/>
                    </a:lnTo>
                    <a:lnTo>
                      <a:pt x="2356" y="154"/>
                    </a:lnTo>
                    <a:lnTo>
                      <a:pt x="2322" y="150"/>
                    </a:lnTo>
                    <a:lnTo>
                      <a:pt x="2292" y="148"/>
                    </a:lnTo>
                    <a:lnTo>
                      <a:pt x="2264" y="150"/>
                    </a:lnTo>
                    <a:lnTo>
                      <a:pt x="2264" y="150"/>
                    </a:lnTo>
                    <a:lnTo>
                      <a:pt x="2244" y="152"/>
                    </a:lnTo>
                    <a:lnTo>
                      <a:pt x="2230" y="158"/>
                    </a:lnTo>
                    <a:lnTo>
                      <a:pt x="2220" y="164"/>
                    </a:lnTo>
                    <a:lnTo>
                      <a:pt x="2214" y="172"/>
                    </a:lnTo>
                    <a:lnTo>
                      <a:pt x="2210" y="180"/>
                    </a:lnTo>
                    <a:lnTo>
                      <a:pt x="2204" y="184"/>
                    </a:lnTo>
                    <a:lnTo>
                      <a:pt x="2198" y="186"/>
                    </a:lnTo>
                    <a:lnTo>
                      <a:pt x="2188" y="186"/>
                    </a:lnTo>
                    <a:lnTo>
                      <a:pt x="2188" y="186"/>
                    </a:lnTo>
                    <a:lnTo>
                      <a:pt x="2176" y="184"/>
                    </a:lnTo>
                    <a:lnTo>
                      <a:pt x="2162" y="182"/>
                    </a:lnTo>
                    <a:lnTo>
                      <a:pt x="2140" y="184"/>
                    </a:lnTo>
                    <a:lnTo>
                      <a:pt x="2126" y="184"/>
                    </a:lnTo>
                    <a:lnTo>
                      <a:pt x="2126" y="182"/>
                    </a:lnTo>
                    <a:lnTo>
                      <a:pt x="2126" y="182"/>
                    </a:lnTo>
                    <a:lnTo>
                      <a:pt x="2130" y="178"/>
                    </a:lnTo>
                    <a:lnTo>
                      <a:pt x="2130" y="178"/>
                    </a:lnTo>
                    <a:lnTo>
                      <a:pt x="2134" y="172"/>
                    </a:lnTo>
                    <a:lnTo>
                      <a:pt x="2134" y="170"/>
                    </a:lnTo>
                    <a:lnTo>
                      <a:pt x="2128" y="170"/>
                    </a:lnTo>
                    <a:lnTo>
                      <a:pt x="2120" y="172"/>
                    </a:lnTo>
                    <a:lnTo>
                      <a:pt x="2108" y="176"/>
                    </a:lnTo>
                    <a:lnTo>
                      <a:pt x="2092" y="184"/>
                    </a:lnTo>
                    <a:lnTo>
                      <a:pt x="2074" y="196"/>
                    </a:lnTo>
                    <a:lnTo>
                      <a:pt x="2050" y="210"/>
                    </a:lnTo>
                    <a:lnTo>
                      <a:pt x="2050" y="210"/>
                    </a:lnTo>
                    <a:lnTo>
                      <a:pt x="2028" y="224"/>
                    </a:lnTo>
                    <a:lnTo>
                      <a:pt x="2010" y="234"/>
                    </a:lnTo>
                    <a:lnTo>
                      <a:pt x="1996" y="242"/>
                    </a:lnTo>
                    <a:lnTo>
                      <a:pt x="1986" y="244"/>
                    </a:lnTo>
                    <a:lnTo>
                      <a:pt x="1984" y="244"/>
                    </a:lnTo>
                    <a:lnTo>
                      <a:pt x="1982" y="244"/>
                    </a:lnTo>
                    <a:lnTo>
                      <a:pt x="1984" y="238"/>
                    </a:lnTo>
                    <a:lnTo>
                      <a:pt x="1992" y="228"/>
                    </a:lnTo>
                    <a:lnTo>
                      <a:pt x="2008" y="216"/>
                    </a:lnTo>
                    <a:lnTo>
                      <a:pt x="2008" y="216"/>
                    </a:lnTo>
                    <a:lnTo>
                      <a:pt x="2026" y="200"/>
                    </a:lnTo>
                    <a:lnTo>
                      <a:pt x="2040" y="186"/>
                    </a:lnTo>
                    <a:lnTo>
                      <a:pt x="2050" y="172"/>
                    </a:lnTo>
                    <a:lnTo>
                      <a:pt x="2052" y="166"/>
                    </a:lnTo>
                    <a:lnTo>
                      <a:pt x="2052" y="160"/>
                    </a:lnTo>
                    <a:lnTo>
                      <a:pt x="2052" y="156"/>
                    </a:lnTo>
                    <a:lnTo>
                      <a:pt x="2050" y="150"/>
                    </a:lnTo>
                    <a:lnTo>
                      <a:pt x="2048" y="146"/>
                    </a:lnTo>
                    <a:lnTo>
                      <a:pt x="2042" y="144"/>
                    </a:lnTo>
                    <a:lnTo>
                      <a:pt x="2036" y="140"/>
                    </a:lnTo>
                    <a:lnTo>
                      <a:pt x="2028" y="138"/>
                    </a:lnTo>
                    <a:lnTo>
                      <a:pt x="2004" y="138"/>
                    </a:lnTo>
                    <a:lnTo>
                      <a:pt x="2004" y="138"/>
                    </a:lnTo>
                    <a:lnTo>
                      <a:pt x="1984" y="138"/>
                    </a:lnTo>
                    <a:lnTo>
                      <a:pt x="1972" y="142"/>
                    </a:lnTo>
                    <a:lnTo>
                      <a:pt x="1964" y="146"/>
                    </a:lnTo>
                    <a:lnTo>
                      <a:pt x="1962" y="152"/>
                    </a:lnTo>
                    <a:lnTo>
                      <a:pt x="1960" y="156"/>
                    </a:lnTo>
                    <a:lnTo>
                      <a:pt x="1958" y="162"/>
                    </a:lnTo>
                    <a:lnTo>
                      <a:pt x="1952" y="168"/>
                    </a:lnTo>
                    <a:lnTo>
                      <a:pt x="1940" y="172"/>
                    </a:lnTo>
                    <a:lnTo>
                      <a:pt x="1940" y="172"/>
                    </a:lnTo>
                    <a:lnTo>
                      <a:pt x="1910" y="178"/>
                    </a:lnTo>
                    <a:lnTo>
                      <a:pt x="1886" y="182"/>
                    </a:lnTo>
                    <a:lnTo>
                      <a:pt x="1878" y="182"/>
                    </a:lnTo>
                    <a:lnTo>
                      <a:pt x="1876" y="180"/>
                    </a:lnTo>
                    <a:lnTo>
                      <a:pt x="1880" y="176"/>
                    </a:lnTo>
                    <a:lnTo>
                      <a:pt x="1890" y="172"/>
                    </a:lnTo>
                    <a:lnTo>
                      <a:pt x="1890" y="172"/>
                    </a:lnTo>
                    <a:lnTo>
                      <a:pt x="1916" y="160"/>
                    </a:lnTo>
                    <a:lnTo>
                      <a:pt x="1922" y="154"/>
                    </a:lnTo>
                    <a:lnTo>
                      <a:pt x="1924" y="152"/>
                    </a:lnTo>
                    <a:lnTo>
                      <a:pt x="1924" y="150"/>
                    </a:lnTo>
                    <a:lnTo>
                      <a:pt x="1924" y="148"/>
                    </a:lnTo>
                    <a:lnTo>
                      <a:pt x="1920" y="148"/>
                    </a:lnTo>
                    <a:lnTo>
                      <a:pt x="1906" y="144"/>
                    </a:lnTo>
                    <a:lnTo>
                      <a:pt x="1884" y="142"/>
                    </a:lnTo>
                    <a:lnTo>
                      <a:pt x="1852" y="140"/>
                    </a:lnTo>
                    <a:lnTo>
                      <a:pt x="1852" y="140"/>
                    </a:lnTo>
                    <a:lnTo>
                      <a:pt x="1812" y="142"/>
                    </a:lnTo>
                    <a:lnTo>
                      <a:pt x="1770" y="146"/>
                    </a:lnTo>
                    <a:lnTo>
                      <a:pt x="1730" y="152"/>
                    </a:lnTo>
                    <a:lnTo>
                      <a:pt x="1694" y="160"/>
                    </a:lnTo>
                    <a:lnTo>
                      <a:pt x="1636" y="172"/>
                    </a:lnTo>
                    <a:lnTo>
                      <a:pt x="1616" y="174"/>
                    </a:lnTo>
                    <a:lnTo>
                      <a:pt x="1610" y="174"/>
                    </a:lnTo>
                    <a:lnTo>
                      <a:pt x="1608" y="174"/>
                    </a:lnTo>
                    <a:lnTo>
                      <a:pt x="1608" y="174"/>
                    </a:lnTo>
                    <a:lnTo>
                      <a:pt x="1604" y="170"/>
                    </a:lnTo>
                    <a:lnTo>
                      <a:pt x="1602" y="168"/>
                    </a:lnTo>
                    <a:lnTo>
                      <a:pt x="1604" y="164"/>
                    </a:lnTo>
                    <a:lnTo>
                      <a:pt x="1606" y="162"/>
                    </a:lnTo>
                    <a:lnTo>
                      <a:pt x="1618" y="156"/>
                    </a:lnTo>
                    <a:lnTo>
                      <a:pt x="1636" y="152"/>
                    </a:lnTo>
                    <a:lnTo>
                      <a:pt x="1686" y="142"/>
                    </a:lnTo>
                    <a:lnTo>
                      <a:pt x="1744" y="134"/>
                    </a:lnTo>
                    <a:lnTo>
                      <a:pt x="1744" y="134"/>
                    </a:lnTo>
                    <a:lnTo>
                      <a:pt x="1772" y="130"/>
                    </a:lnTo>
                    <a:lnTo>
                      <a:pt x="1802" y="130"/>
                    </a:lnTo>
                    <a:lnTo>
                      <a:pt x="1864" y="130"/>
                    </a:lnTo>
                    <a:lnTo>
                      <a:pt x="1926" y="130"/>
                    </a:lnTo>
                    <a:lnTo>
                      <a:pt x="1956" y="128"/>
                    </a:lnTo>
                    <a:lnTo>
                      <a:pt x="1984" y="124"/>
                    </a:lnTo>
                    <a:lnTo>
                      <a:pt x="1984" y="124"/>
                    </a:lnTo>
                    <a:lnTo>
                      <a:pt x="2020" y="114"/>
                    </a:lnTo>
                    <a:lnTo>
                      <a:pt x="2054" y="104"/>
                    </a:lnTo>
                    <a:lnTo>
                      <a:pt x="2066" y="98"/>
                    </a:lnTo>
                    <a:lnTo>
                      <a:pt x="2072" y="92"/>
                    </a:lnTo>
                    <a:lnTo>
                      <a:pt x="2072" y="90"/>
                    </a:lnTo>
                    <a:lnTo>
                      <a:pt x="2070" y="88"/>
                    </a:lnTo>
                    <a:lnTo>
                      <a:pt x="2062" y="84"/>
                    </a:lnTo>
                    <a:lnTo>
                      <a:pt x="2062" y="84"/>
                    </a:lnTo>
                    <a:lnTo>
                      <a:pt x="2034" y="78"/>
                    </a:lnTo>
                    <a:lnTo>
                      <a:pt x="2004" y="72"/>
                    </a:lnTo>
                    <a:lnTo>
                      <a:pt x="1988" y="70"/>
                    </a:lnTo>
                    <a:lnTo>
                      <a:pt x="1970" y="68"/>
                    </a:lnTo>
                    <a:lnTo>
                      <a:pt x="1952" y="70"/>
                    </a:lnTo>
                    <a:lnTo>
                      <a:pt x="1932" y="72"/>
                    </a:lnTo>
                    <a:lnTo>
                      <a:pt x="1932" y="72"/>
                    </a:lnTo>
                    <a:lnTo>
                      <a:pt x="1914" y="76"/>
                    </a:lnTo>
                    <a:lnTo>
                      <a:pt x="1916" y="74"/>
                    </a:lnTo>
                    <a:lnTo>
                      <a:pt x="1922" y="70"/>
                    </a:lnTo>
                    <a:lnTo>
                      <a:pt x="1930" y="64"/>
                    </a:lnTo>
                    <a:lnTo>
                      <a:pt x="1936" y="58"/>
                    </a:lnTo>
                    <a:lnTo>
                      <a:pt x="1938" y="56"/>
                    </a:lnTo>
                    <a:lnTo>
                      <a:pt x="1938" y="52"/>
                    </a:lnTo>
                    <a:lnTo>
                      <a:pt x="1936" y="50"/>
                    </a:lnTo>
                    <a:lnTo>
                      <a:pt x="1932" y="46"/>
                    </a:lnTo>
                    <a:lnTo>
                      <a:pt x="1932" y="46"/>
                    </a:lnTo>
                    <a:lnTo>
                      <a:pt x="1922" y="42"/>
                    </a:lnTo>
                    <a:lnTo>
                      <a:pt x="1912" y="42"/>
                    </a:lnTo>
                    <a:lnTo>
                      <a:pt x="1898" y="42"/>
                    </a:lnTo>
                    <a:lnTo>
                      <a:pt x="1884" y="46"/>
                    </a:lnTo>
                    <a:lnTo>
                      <a:pt x="1866" y="48"/>
                    </a:lnTo>
                    <a:lnTo>
                      <a:pt x="1846" y="50"/>
                    </a:lnTo>
                    <a:lnTo>
                      <a:pt x="1822" y="52"/>
                    </a:lnTo>
                    <a:lnTo>
                      <a:pt x="1794" y="50"/>
                    </a:lnTo>
                    <a:lnTo>
                      <a:pt x="1794" y="50"/>
                    </a:lnTo>
                    <a:lnTo>
                      <a:pt x="1766" y="48"/>
                    </a:lnTo>
                    <a:lnTo>
                      <a:pt x="1744" y="48"/>
                    </a:lnTo>
                    <a:lnTo>
                      <a:pt x="1724" y="52"/>
                    </a:lnTo>
                    <a:lnTo>
                      <a:pt x="1708" y="54"/>
                    </a:lnTo>
                    <a:lnTo>
                      <a:pt x="1678" y="60"/>
                    </a:lnTo>
                    <a:lnTo>
                      <a:pt x="1660" y="60"/>
                    </a:lnTo>
                    <a:lnTo>
                      <a:pt x="1638" y="60"/>
                    </a:lnTo>
                    <a:lnTo>
                      <a:pt x="1638" y="60"/>
                    </a:lnTo>
                    <a:lnTo>
                      <a:pt x="1622" y="58"/>
                    </a:lnTo>
                    <a:lnTo>
                      <a:pt x="1616" y="56"/>
                    </a:lnTo>
                    <a:lnTo>
                      <a:pt x="1618" y="54"/>
                    </a:lnTo>
                    <a:lnTo>
                      <a:pt x="1628" y="52"/>
                    </a:lnTo>
                    <a:lnTo>
                      <a:pt x="1692" y="46"/>
                    </a:lnTo>
                    <a:lnTo>
                      <a:pt x="1692" y="46"/>
                    </a:lnTo>
                    <a:lnTo>
                      <a:pt x="1734" y="44"/>
                    </a:lnTo>
                    <a:lnTo>
                      <a:pt x="1794" y="42"/>
                    </a:lnTo>
                    <a:lnTo>
                      <a:pt x="1852" y="38"/>
                    </a:lnTo>
                    <a:lnTo>
                      <a:pt x="1894" y="34"/>
                    </a:lnTo>
                    <a:lnTo>
                      <a:pt x="1894" y="34"/>
                    </a:lnTo>
                    <a:lnTo>
                      <a:pt x="1900" y="32"/>
                    </a:lnTo>
                    <a:lnTo>
                      <a:pt x="1902" y="32"/>
                    </a:lnTo>
                    <a:lnTo>
                      <a:pt x="1902" y="30"/>
                    </a:lnTo>
                    <a:lnTo>
                      <a:pt x="1898" y="28"/>
                    </a:lnTo>
                    <a:lnTo>
                      <a:pt x="1882" y="24"/>
                    </a:lnTo>
                    <a:lnTo>
                      <a:pt x="1858" y="20"/>
                    </a:lnTo>
                    <a:lnTo>
                      <a:pt x="1798" y="12"/>
                    </a:lnTo>
                    <a:lnTo>
                      <a:pt x="1732" y="6"/>
                    </a:lnTo>
                    <a:lnTo>
                      <a:pt x="1732" y="6"/>
                    </a:lnTo>
                    <a:lnTo>
                      <a:pt x="1686" y="2"/>
                    </a:lnTo>
                    <a:lnTo>
                      <a:pt x="1648" y="0"/>
                    </a:lnTo>
                    <a:lnTo>
                      <a:pt x="1618" y="2"/>
                    </a:lnTo>
                    <a:lnTo>
                      <a:pt x="1594" y="2"/>
                    </a:lnTo>
                    <a:lnTo>
                      <a:pt x="1552" y="6"/>
                    </a:lnTo>
                    <a:lnTo>
                      <a:pt x="1528" y="8"/>
                    </a:lnTo>
                    <a:lnTo>
                      <a:pt x="1504" y="6"/>
                    </a:lnTo>
                    <a:lnTo>
                      <a:pt x="1504" y="6"/>
                    </a:lnTo>
                    <a:lnTo>
                      <a:pt x="1480" y="6"/>
                    </a:lnTo>
                    <a:lnTo>
                      <a:pt x="1466" y="8"/>
                    </a:lnTo>
                    <a:lnTo>
                      <a:pt x="1460" y="10"/>
                    </a:lnTo>
                    <a:lnTo>
                      <a:pt x="1458" y="14"/>
                    </a:lnTo>
                    <a:lnTo>
                      <a:pt x="1458" y="16"/>
                    </a:lnTo>
                    <a:lnTo>
                      <a:pt x="1458" y="18"/>
                    </a:lnTo>
                    <a:lnTo>
                      <a:pt x="1452" y="18"/>
                    </a:lnTo>
                    <a:lnTo>
                      <a:pt x="1442" y="16"/>
                    </a:lnTo>
                    <a:lnTo>
                      <a:pt x="1442" y="16"/>
                    </a:lnTo>
                    <a:lnTo>
                      <a:pt x="1420" y="12"/>
                    </a:lnTo>
                    <a:lnTo>
                      <a:pt x="1410" y="14"/>
                    </a:lnTo>
                    <a:lnTo>
                      <a:pt x="1400" y="16"/>
                    </a:lnTo>
                    <a:lnTo>
                      <a:pt x="1384" y="18"/>
                    </a:lnTo>
                    <a:lnTo>
                      <a:pt x="1384" y="18"/>
                    </a:lnTo>
                    <a:lnTo>
                      <a:pt x="1374" y="18"/>
                    </a:lnTo>
                    <a:lnTo>
                      <a:pt x="1368" y="20"/>
                    </a:lnTo>
                    <a:lnTo>
                      <a:pt x="1366" y="24"/>
                    </a:lnTo>
                    <a:lnTo>
                      <a:pt x="1366" y="28"/>
                    </a:lnTo>
                    <a:lnTo>
                      <a:pt x="1370" y="32"/>
                    </a:lnTo>
                    <a:lnTo>
                      <a:pt x="1378" y="36"/>
                    </a:lnTo>
                    <a:lnTo>
                      <a:pt x="1388" y="40"/>
                    </a:lnTo>
                    <a:lnTo>
                      <a:pt x="1402" y="44"/>
                    </a:lnTo>
                    <a:lnTo>
                      <a:pt x="1402" y="44"/>
                    </a:lnTo>
                    <a:lnTo>
                      <a:pt x="1412" y="46"/>
                    </a:lnTo>
                    <a:lnTo>
                      <a:pt x="1416" y="46"/>
                    </a:lnTo>
                    <a:lnTo>
                      <a:pt x="1412" y="48"/>
                    </a:lnTo>
                    <a:lnTo>
                      <a:pt x="1406" y="50"/>
                    </a:lnTo>
                    <a:lnTo>
                      <a:pt x="1386" y="52"/>
                    </a:lnTo>
                    <a:lnTo>
                      <a:pt x="1378" y="54"/>
                    </a:lnTo>
                    <a:lnTo>
                      <a:pt x="1372" y="56"/>
                    </a:lnTo>
                    <a:lnTo>
                      <a:pt x="1372" y="56"/>
                    </a:lnTo>
                    <a:lnTo>
                      <a:pt x="1356" y="62"/>
                    </a:lnTo>
                    <a:lnTo>
                      <a:pt x="1332" y="64"/>
                    </a:lnTo>
                    <a:lnTo>
                      <a:pt x="1318" y="66"/>
                    </a:lnTo>
                    <a:lnTo>
                      <a:pt x="1304" y="64"/>
                    </a:lnTo>
                    <a:lnTo>
                      <a:pt x="1290" y="62"/>
                    </a:lnTo>
                    <a:lnTo>
                      <a:pt x="1278" y="56"/>
                    </a:lnTo>
                    <a:lnTo>
                      <a:pt x="1278" y="56"/>
                    </a:lnTo>
                    <a:lnTo>
                      <a:pt x="1254" y="46"/>
                    </a:lnTo>
                    <a:lnTo>
                      <a:pt x="1242" y="42"/>
                    </a:lnTo>
                    <a:lnTo>
                      <a:pt x="1228" y="38"/>
                    </a:lnTo>
                    <a:lnTo>
                      <a:pt x="1212" y="36"/>
                    </a:lnTo>
                    <a:lnTo>
                      <a:pt x="1194" y="34"/>
                    </a:lnTo>
                    <a:lnTo>
                      <a:pt x="1176" y="36"/>
                    </a:lnTo>
                    <a:lnTo>
                      <a:pt x="1154" y="38"/>
                    </a:lnTo>
                    <a:lnTo>
                      <a:pt x="1154" y="38"/>
                    </a:lnTo>
                    <a:lnTo>
                      <a:pt x="1114" y="44"/>
                    </a:lnTo>
                    <a:lnTo>
                      <a:pt x="1078" y="48"/>
                    </a:lnTo>
                    <a:lnTo>
                      <a:pt x="1064" y="50"/>
                    </a:lnTo>
                    <a:lnTo>
                      <a:pt x="1054" y="54"/>
                    </a:lnTo>
                    <a:lnTo>
                      <a:pt x="1048" y="56"/>
                    </a:lnTo>
                    <a:lnTo>
                      <a:pt x="1048" y="58"/>
                    </a:lnTo>
                    <a:lnTo>
                      <a:pt x="1048" y="60"/>
                    </a:lnTo>
                    <a:lnTo>
                      <a:pt x="1048" y="60"/>
                    </a:lnTo>
                    <a:lnTo>
                      <a:pt x="1054" y="64"/>
                    </a:lnTo>
                    <a:lnTo>
                      <a:pt x="1062" y="66"/>
                    </a:lnTo>
                    <a:lnTo>
                      <a:pt x="1092" y="68"/>
                    </a:lnTo>
                    <a:lnTo>
                      <a:pt x="1128" y="66"/>
                    </a:lnTo>
                    <a:lnTo>
                      <a:pt x="1170" y="66"/>
                    </a:lnTo>
                    <a:lnTo>
                      <a:pt x="1170" y="66"/>
                    </a:lnTo>
                    <a:lnTo>
                      <a:pt x="1208" y="68"/>
                    </a:lnTo>
                    <a:lnTo>
                      <a:pt x="1246" y="72"/>
                    </a:lnTo>
                    <a:lnTo>
                      <a:pt x="1280" y="76"/>
                    </a:lnTo>
                    <a:lnTo>
                      <a:pt x="1314" y="82"/>
                    </a:lnTo>
                    <a:lnTo>
                      <a:pt x="1314" y="82"/>
                    </a:lnTo>
                    <a:lnTo>
                      <a:pt x="1326" y="86"/>
                    </a:lnTo>
                    <a:lnTo>
                      <a:pt x="1332" y="88"/>
                    </a:lnTo>
                    <a:lnTo>
                      <a:pt x="1332" y="90"/>
                    </a:lnTo>
                    <a:lnTo>
                      <a:pt x="1332" y="90"/>
                    </a:lnTo>
                    <a:lnTo>
                      <a:pt x="1326" y="92"/>
                    </a:lnTo>
                    <a:lnTo>
                      <a:pt x="1308" y="92"/>
                    </a:lnTo>
                    <a:lnTo>
                      <a:pt x="1294" y="90"/>
                    </a:lnTo>
                    <a:lnTo>
                      <a:pt x="1282" y="88"/>
                    </a:lnTo>
                    <a:lnTo>
                      <a:pt x="1282" y="88"/>
                    </a:lnTo>
                    <a:lnTo>
                      <a:pt x="1268" y="84"/>
                    </a:lnTo>
                    <a:lnTo>
                      <a:pt x="1252" y="82"/>
                    </a:lnTo>
                    <a:lnTo>
                      <a:pt x="1214" y="78"/>
                    </a:lnTo>
                    <a:lnTo>
                      <a:pt x="1110" y="74"/>
                    </a:lnTo>
                    <a:lnTo>
                      <a:pt x="1110" y="74"/>
                    </a:lnTo>
                    <a:lnTo>
                      <a:pt x="1092" y="76"/>
                    </a:lnTo>
                    <a:lnTo>
                      <a:pt x="1090" y="76"/>
                    </a:lnTo>
                    <a:lnTo>
                      <a:pt x="1092" y="78"/>
                    </a:lnTo>
                    <a:lnTo>
                      <a:pt x="1106" y="84"/>
                    </a:lnTo>
                    <a:lnTo>
                      <a:pt x="1126" y="92"/>
                    </a:lnTo>
                    <a:lnTo>
                      <a:pt x="1148" y="100"/>
                    </a:lnTo>
                    <a:lnTo>
                      <a:pt x="1164" y="108"/>
                    </a:lnTo>
                    <a:lnTo>
                      <a:pt x="1168" y="110"/>
                    </a:lnTo>
                    <a:lnTo>
                      <a:pt x="1168" y="114"/>
                    </a:lnTo>
                    <a:lnTo>
                      <a:pt x="1164" y="116"/>
                    </a:lnTo>
                    <a:lnTo>
                      <a:pt x="1154" y="116"/>
                    </a:lnTo>
                    <a:lnTo>
                      <a:pt x="1154" y="116"/>
                    </a:lnTo>
                    <a:lnTo>
                      <a:pt x="1146" y="118"/>
                    </a:lnTo>
                    <a:lnTo>
                      <a:pt x="1142" y="120"/>
                    </a:lnTo>
                    <a:lnTo>
                      <a:pt x="1138" y="122"/>
                    </a:lnTo>
                    <a:lnTo>
                      <a:pt x="1138" y="126"/>
                    </a:lnTo>
                    <a:lnTo>
                      <a:pt x="1136" y="132"/>
                    </a:lnTo>
                    <a:lnTo>
                      <a:pt x="1138" y="140"/>
                    </a:lnTo>
                    <a:lnTo>
                      <a:pt x="1142" y="148"/>
                    </a:lnTo>
                    <a:lnTo>
                      <a:pt x="1142" y="156"/>
                    </a:lnTo>
                    <a:lnTo>
                      <a:pt x="1142" y="158"/>
                    </a:lnTo>
                    <a:lnTo>
                      <a:pt x="1140" y="160"/>
                    </a:lnTo>
                    <a:lnTo>
                      <a:pt x="1136" y="162"/>
                    </a:lnTo>
                    <a:lnTo>
                      <a:pt x="1132" y="164"/>
                    </a:lnTo>
                    <a:lnTo>
                      <a:pt x="1132" y="164"/>
                    </a:lnTo>
                    <a:lnTo>
                      <a:pt x="1122" y="164"/>
                    </a:lnTo>
                    <a:lnTo>
                      <a:pt x="1114" y="162"/>
                    </a:lnTo>
                    <a:lnTo>
                      <a:pt x="1108" y="158"/>
                    </a:lnTo>
                    <a:lnTo>
                      <a:pt x="1102" y="152"/>
                    </a:lnTo>
                    <a:lnTo>
                      <a:pt x="1094" y="146"/>
                    </a:lnTo>
                    <a:lnTo>
                      <a:pt x="1084" y="142"/>
                    </a:lnTo>
                    <a:lnTo>
                      <a:pt x="1070" y="136"/>
                    </a:lnTo>
                    <a:lnTo>
                      <a:pt x="1052" y="132"/>
                    </a:lnTo>
                    <a:lnTo>
                      <a:pt x="1052" y="132"/>
                    </a:lnTo>
                    <a:lnTo>
                      <a:pt x="1034" y="128"/>
                    </a:lnTo>
                    <a:lnTo>
                      <a:pt x="1016" y="124"/>
                    </a:lnTo>
                    <a:lnTo>
                      <a:pt x="986" y="114"/>
                    </a:lnTo>
                    <a:lnTo>
                      <a:pt x="954" y="104"/>
                    </a:lnTo>
                    <a:lnTo>
                      <a:pt x="936" y="100"/>
                    </a:lnTo>
                    <a:lnTo>
                      <a:pt x="916" y="98"/>
                    </a:lnTo>
                    <a:lnTo>
                      <a:pt x="916" y="98"/>
                    </a:lnTo>
                    <a:lnTo>
                      <a:pt x="896" y="98"/>
                    </a:lnTo>
                    <a:lnTo>
                      <a:pt x="884" y="100"/>
                    </a:lnTo>
                    <a:lnTo>
                      <a:pt x="876" y="102"/>
                    </a:lnTo>
                    <a:lnTo>
                      <a:pt x="874" y="104"/>
                    </a:lnTo>
                    <a:lnTo>
                      <a:pt x="874" y="106"/>
                    </a:lnTo>
                    <a:lnTo>
                      <a:pt x="876" y="112"/>
                    </a:lnTo>
                    <a:lnTo>
                      <a:pt x="884" y="118"/>
                    </a:lnTo>
                    <a:lnTo>
                      <a:pt x="914" y="138"/>
                    </a:lnTo>
                    <a:lnTo>
                      <a:pt x="914" y="138"/>
                    </a:lnTo>
                    <a:lnTo>
                      <a:pt x="926" y="146"/>
                    </a:lnTo>
                    <a:lnTo>
                      <a:pt x="928" y="148"/>
                    </a:lnTo>
                    <a:lnTo>
                      <a:pt x="928" y="150"/>
                    </a:lnTo>
                    <a:lnTo>
                      <a:pt x="922" y="150"/>
                    </a:lnTo>
                    <a:lnTo>
                      <a:pt x="912" y="148"/>
                    </a:lnTo>
                    <a:lnTo>
                      <a:pt x="900" y="148"/>
                    </a:lnTo>
                    <a:lnTo>
                      <a:pt x="888" y="148"/>
                    </a:lnTo>
                    <a:lnTo>
                      <a:pt x="884" y="148"/>
                    </a:lnTo>
                    <a:lnTo>
                      <a:pt x="882" y="150"/>
                    </a:lnTo>
                    <a:lnTo>
                      <a:pt x="882" y="154"/>
                    </a:lnTo>
                    <a:lnTo>
                      <a:pt x="884" y="158"/>
                    </a:lnTo>
                    <a:lnTo>
                      <a:pt x="884" y="158"/>
                    </a:lnTo>
                    <a:lnTo>
                      <a:pt x="886" y="160"/>
                    </a:lnTo>
                    <a:lnTo>
                      <a:pt x="886" y="162"/>
                    </a:lnTo>
                    <a:lnTo>
                      <a:pt x="878" y="160"/>
                    </a:lnTo>
                    <a:lnTo>
                      <a:pt x="866" y="156"/>
                    </a:lnTo>
                    <a:lnTo>
                      <a:pt x="850" y="150"/>
                    </a:lnTo>
                    <a:lnTo>
                      <a:pt x="834" y="148"/>
                    </a:lnTo>
                    <a:lnTo>
                      <a:pt x="824" y="148"/>
                    </a:lnTo>
                    <a:lnTo>
                      <a:pt x="814" y="148"/>
                    </a:lnTo>
                    <a:lnTo>
                      <a:pt x="806" y="152"/>
                    </a:lnTo>
                    <a:lnTo>
                      <a:pt x="796" y="156"/>
                    </a:lnTo>
                    <a:lnTo>
                      <a:pt x="788" y="164"/>
                    </a:lnTo>
                    <a:lnTo>
                      <a:pt x="782" y="172"/>
                    </a:lnTo>
                    <a:lnTo>
                      <a:pt x="782" y="172"/>
                    </a:lnTo>
                    <a:lnTo>
                      <a:pt x="770" y="190"/>
                    </a:lnTo>
                    <a:lnTo>
                      <a:pt x="772" y="180"/>
                    </a:lnTo>
                    <a:lnTo>
                      <a:pt x="776" y="168"/>
                    </a:lnTo>
                    <a:lnTo>
                      <a:pt x="776" y="154"/>
                    </a:lnTo>
                    <a:lnTo>
                      <a:pt x="774" y="138"/>
                    </a:lnTo>
                    <a:lnTo>
                      <a:pt x="772" y="132"/>
                    </a:lnTo>
                    <a:lnTo>
                      <a:pt x="766" y="124"/>
                    </a:lnTo>
                    <a:lnTo>
                      <a:pt x="766" y="124"/>
                    </a:lnTo>
                    <a:lnTo>
                      <a:pt x="756" y="114"/>
                    </a:lnTo>
                    <a:lnTo>
                      <a:pt x="746" y="108"/>
                    </a:lnTo>
                    <a:lnTo>
                      <a:pt x="732" y="108"/>
                    </a:lnTo>
                    <a:lnTo>
                      <a:pt x="716" y="110"/>
                    </a:lnTo>
                    <a:lnTo>
                      <a:pt x="672" y="120"/>
                    </a:lnTo>
                    <a:lnTo>
                      <a:pt x="640" y="126"/>
                    </a:lnTo>
                    <a:lnTo>
                      <a:pt x="598" y="130"/>
                    </a:lnTo>
                    <a:lnTo>
                      <a:pt x="598" y="130"/>
                    </a:lnTo>
                    <a:lnTo>
                      <a:pt x="558" y="136"/>
                    </a:lnTo>
                    <a:lnTo>
                      <a:pt x="526" y="140"/>
                    </a:lnTo>
                    <a:lnTo>
                      <a:pt x="502" y="146"/>
                    </a:lnTo>
                    <a:lnTo>
                      <a:pt x="484" y="152"/>
                    </a:lnTo>
                    <a:lnTo>
                      <a:pt x="472" y="156"/>
                    </a:lnTo>
                    <a:lnTo>
                      <a:pt x="466" y="164"/>
                    </a:lnTo>
                    <a:lnTo>
                      <a:pt x="466" y="166"/>
                    </a:lnTo>
                    <a:lnTo>
                      <a:pt x="466" y="170"/>
                    </a:lnTo>
                    <a:lnTo>
                      <a:pt x="470" y="176"/>
                    </a:lnTo>
                    <a:lnTo>
                      <a:pt x="470" y="176"/>
                    </a:lnTo>
                    <a:close/>
                  </a:path>
                </a:pathLst>
              </a:custGeom>
              <a:grpFill/>
              <a:ln w="6350">
                <a:noFill/>
                <a:round/>
                <a:headEnd/>
                <a:tailEnd/>
              </a:ln>
            </p:spPr>
            <p:txBody>
              <a:bodyPr/>
              <a:lstStyle/>
              <a:p>
                <a:endParaRPr lang="en-US" b="1" dirty="0"/>
              </a:p>
            </p:txBody>
          </p:sp>
        </p:grpSp>
        <p:sp>
          <p:nvSpPr>
            <p:cNvPr id="117" name="Freeform 6134">
              <a:extLst>
                <a:ext uri="{FF2B5EF4-FFF2-40B4-BE49-F238E27FC236}">
                  <a16:creationId xmlns:a16="http://schemas.microsoft.com/office/drawing/2014/main" id="{4506CC28-8766-41F7-8A26-8D2F42BD0C61}"/>
                </a:ext>
              </a:extLst>
            </p:cNvPr>
            <p:cNvSpPr>
              <a:spLocks/>
            </p:cNvSpPr>
            <p:nvPr/>
          </p:nvSpPr>
          <p:spPr bwMode="auto">
            <a:xfrm>
              <a:off x="3956532" y="4207503"/>
              <a:ext cx="2678" cy="3224"/>
            </a:xfrm>
            <a:custGeom>
              <a:avLst/>
              <a:gdLst/>
              <a:ahLst/>
              <a:cxnLst>
                <a:cxn ang="0">
                  <a:pos x="2" y="8"/>
                </a:cxn>
                <a:cxn ang="0">
                  <a:pos x="2" y="8"/>
                </a:cxn>
                <a:cxn ang="0">
                  <a:pos x="4" y="8"/>
                </a:cxn>
                <a:cxn ang="0">
                  <a:pos x="6" y="4"/>
                </a:cxn>
                <a:cxn ang="0">
                  <a:pos x="6" y="2"/>
                </a:cxn>
                <a:cxn ang="0">
                  <a:pos x="6" y="0"/>
                </a:cxn>
                <a:cxn ang="0">
                  <a:pos x="6" y="0"/>
                </a:cxn>
                <a:cxn ang="0">
                  <a:pos x="4" y="2"/>
                </a:cxn>
                <a:cxn ang="0">
                  <a:pos x="2" y="4"/>
                </a:cxn>
                <a:cxn ang="0">
                  <a:pos x="0" y="6"/>
                </a:cxn>
                <a:cxn ang="0">
                  <a:pos x="2" y="8"/>
                </a:cxn>
                <a:cxn ang="0">
                  <a:pos x="2" y="8"/>
                </a:cxn>
              </a:cxnLst>
              <a:rect l="0" t="0" r="r" b="b"/>
              <a:pathLst>
                <a:path w="6" h="8">
                  <a:moveTo>
                    <a:pt x="2" y="8"/>
                  </a:moveTo>
                  <a:lnTo>
                    <a:pt x="2" y="8"/>
                  </a:lnTo>
                  <a:lnTo>
                    <a:pt x="4" y="8"/>
                  </a:lnTo>
                  <a:lnTo>
                    <a:pt x="6" y="4"/>
                  </a:lnTo>
                  <a:lnTo>
                    <a:pt x="6" y="2"/>
                  </a:lnTo>
                  <a:lnTo>
                    <a:pt x="6" y="0"/>
                  </a:lnTo>
                  <a:lnTo>
                    <a:pt x="6" y="0"/>
                  </a:lnTo>
                  <a:lnTo>
                    <a:pt x="4" y="2"/>
                  </a:lnTo>
                  <a:lnTo>
                    <a:pt x="2" y="4"/>
                  </a:lnTo>
                  <a:lnTo>
                    <a:pt x="0" y="6"/>
                  </a:lnTo>
                  <a:lnTo>
                    <a:pt x="2" y="8"/>
                  </a:lnTo>
                  <a:lnTo>
                    <a:pt x="2" y="8"/>
                  </a:lnTo>
                  <a:close/>
                </a:path>
              </a:pathLst>
            </a:custGeom>
            <a:grpFill/>
            <a:ln w="6350">
              <a:noFill/>
              <a:round/>
              <a:headEnd/>
              <a:tailEnd/>
            </a:ln>
          </p:spPr>
          <p:txBody>
            <a:bodyPr/>
            <a:lstStyle/>
            <a:p>
              <a:endParaRPr lang="en-US" b="1" dirty="0"/>
            </a:p>
          </p:txBody>
        </p:sp>
        <p:sp>
          <p:nvSpPr>
            <p:cNvPr id="120" name="Freeform 6135">
              <a:extLst>
                <a:ext uri="{FF2B5EF4-FFF2-40B4-BE49-F238E27FC236}">
                  <a16:creationId xmlns:a16="http://schemas.microsoft.com/office/drawing/2014/main" id="{72381321-49C9-4D02-AB64-1BDD8FD3B832}"/>
                </a:ext>
              </a:extLst>
            </p:cNvPr>
            <p:cNvSpPr>
              <a:spLocks/>
            </p:cNvSpPr>
            <p:nvPr/>
          </p:nvSpPr>
          <p:spPr bwMode="auto">
            <a:xfrm>
              <a:off x="3960208" y="4202250"/>
              <a:ext cx="1116" cy="1007"/>
            </a:xfrm>
            <a:custGeom>
              <a:avLst/>
              <a:gdLst/>
              <a:ahLst/>
              <a:cxnLst>
                <a:cxn ang="0">
                  <a:pos x="0" y="4"/>
                </a:cxn>
                <a:cxn ang="0">
                  <a:pos x="0" y="4"/>
                </a:cxn>
                <a:cxn ang="0">
                  <a:pos x="2" y="4"/>
                </a:cxn>
                <a:cxn ang="0">
                  <a:pos x="4" y="2"/>
                </a:cxn>
                <a:cxn ang="0">
                  <a:pos x="4" y="0"/>
                </a:cxn>
                <a:cxn ang="0">
                  <a:pos x="4" y="0"/>
                </a:cxn>
                <a:cxn ang="0">
                  <a:pos x="2" y="0"/>
                </a:cxn>
                <a:cxn ang="0">
                  <a:pos x="0" y="0"/>
                </a:cxn>
                <a:cxn ang="0">
                  <a:pos x="0" y="2"/>
                </a:cxn>
                <a:cxn ang="0">
                  <a:pos x="0" y="4"/>
                </a:cxn>
                <a:cxn ang="0">
                  <a:pos x="0" y="4"/>
                </a:cxn>
              </a:cxnLst>
              <a:rect l="0" t="0" r="r" b="b"/>
              <a:pathLst>
                <a:path w="4" h="4">
                  <a:moveTo>
                    <a:pt x="0" y="4"/>
                  </a:moveTo>
                  <a:lnTo>
                    <a:pt x="0" y="4"/>
                  </a:lnTo>
                  <a:lnTo>
                    <a:pt x="2" y="4"/>
                  </a:lnTo>
                  <a:lnTo>
                    <a:pt x="4" y="2"/>
                  </a:lnTo>
                  <a:lnTo>
                    <a:pt x="4" y="0"/>
                  </a:lnTo>
                  <a:lnTo>
                    <a:pt x="4" y="0"/>
                  </a:lnTo>
                  <a:lnTo>
                    <a:pt x="2" y="0"/>
                  </a:lnTo>
                  <a:lnTo>
                    <a:pt x="0" y="0"/>
                  </a:lnTo>
                  <a:lnTo>
                    <a:pt x="0" y="2"/>
                  </a:lnTo>
                  <a:lnTo>
                    <a:pt x="0" y="4"/>
                  </a:lnTo>
                  <a:lnTo>
                    <a:pt x="0" y="4"/>
                  </a:lnTo>
                  <a:close/>
                </a:path>
              </a:pathLst>
            </a:custGeom>
            <a:grpFill/>
            <a:ln w="6350">
              <a:noFill/>
              <a:round/>
              <a:headEnd/>
              <a:tailEnd/>
            </a:ln>
          </p:spPr>
          <p:txBody>
            <a:bodyPr/>
            <a:lstStyle/>
            <a:p>
              <a:endParaRPr lang="en-US" b="1" dirty="0"/>
            </a:p>
          </p:txBody>
        </p:sp>
        <p:sp>
          <p:nvSpPr>
            <p:cNvPr id="121" name="Freeform 6136">
              <a:extLst>
                <a:ext uri="{FF2B5EF4-FFF2-40B4-BE49-F238E27FC236}">
                  <a16:creationId xmlns:a16="http://schemas.microsoft.com/office/drawing/2014/main" id="{829ADCB6-69F2-44CB-A660-9580A612B69F}"/>
                </a:ext>
              </a:extLst>
            </p:cNvPr>
            <p:cNvSpPr>
              <a:spLocks/>
            </p:cNvSpPr>
            <p:nvPr/>
          </p:nvSpPr>
          <p:spPr bwMode="auto">
            <a:xfrm>
              <a:off x="3951969" y="4201861"/>
              <a:ext cx="2678" cy="3224"/>
            </a:xfrm>
            <a:custGeom>
              <a:avLst/>
              <a:gdLst/>
              <a:ahLst/>
              <a:cxnLst>
                <a:cxn ang="0">
                  <a:pos x="6" y="2"/>
                </a:cxn>
                <a:cxn ang="0">
                  <a:pos x="6" y="2"/>
                </a:cxn>
                <a:cxn ang="0">
                  <a:pos x="4" y="0"/>
                </a:cxn>
                <a:cxn ang="0">
                  <a:pos x="0" y="2"/>
                </a:cxn>
                <a:cxn ang="0">
                  <a:pos x="0" y="6"/>
                </a:cxn>
                <a:cxn ang="0">
                  <a:pos x="0" y="8"/>
                </a:cxn>
                <a:cxn ang="0">
                  <a:pos x="0" y="8"/>
                </a:cxn>
                <a:cxn ang="0">
                  <a:pos x="4" y="6"/>
                </a:cxn>
                <a:cxn ang="0">
                  <a:pos x="6" y="4"/>
                </a:cxn>
                <a:cxn ang="0">
                  <a:pos x="6" y="2"/>
                </a:cxn>
                <a:cxn ang="0">
                  <a:pos x="6" y="2"/>
                </a:cxn>
              </a:cxnLst>
              <a:rect l="0" t="0" r="r" b="b"/>
              <a:pathLst>
                <a:path w="6" h="8">
                  <a:moveTo>
                    <a:pt x="6" y="2"/>
                  </a:moveTo>
                  <a:lnTo>
                    <a:pt x="6" y="2"/>
                  </a:lnTo>
                  <a:lnTo>
                    <a:pt x="4" y="0"/>
                  </a:lnTo>
                  <a:lnTo>
                    <a:pt x="0" y="2"/>
                  </a:lnTo>
                  <a:lnTo>
                    <a:pt x="0" y="6"/>
                  </a:lnTo>
                  <a:lnTo>
                    <a:pt x="0" y="8"/>
                  </a:lnTo>
                  <a:lnTo>
                    <a:pt x="0" y="8"/>
                  </a:lnTo>
                  <a:lnTo>
                    <a:pt x="4" y="6"/>
                  </a:lnTo>
                  <a:lnTo>
                    <a:pt x="6" y="4"/>
                  </a:lnTo>
                  <a:lnTo>
                    <a:pt x="6" y="2"/>
                  </a:lnTo>
                  <a:lnTo>
                    <a:pt x="6" y="2"/>
                  </a:lnTo>
                  <a:close/>
                </a:path>
              </a:pathLst>
            </a:custGeom>
            <a:grpFill/>
            <a:ln w="6350">
              <a:noFill/>
              <a:round/>
              <a:headEnd/>
              <a:tailEnd/>
            </a:ln>
          </p:spPr>
          <p:txBody>
            <a:bodyPr/>
            <a:lstStyle/>
            <a:p>
              <a:endParaRPr lang="en-US" b="1" dirty="0"/>
            </a:p>
          </p:txBody>
        </p:sp>
        <p:sp>
          <p:nvSpPr>
            <p:cNvPr id="122" name="Freeform 6138">
              <a:extLst>
                <a:ext uri="{FF2B5EF4-FFF2-40B4-BE49-F238E27FC236}">
                  <a16:creationId xmlns:a16="http://schemas.microsoft.com/office/drawing/2014/main" id="{2E695051-BFAF-4716-B6AB-3943F00E4564}"/>
                </a:ext>
              </a:extLst>
            </p:cNvPr>
            <p:cNvSpPr>
              <a:spLocks/>
            </p:cNvSpPr>
            <p:nvPr/>
          </p:nvSpPr>
          <p:spPr bwMode="auto">
            <a:xfrm>
              <a:off x="3952965" y="4209874"/>
              <a:ext cx="1785" cy="2418"/>
            </a:xfrm>
            <a:custGeom>
              <a:avLst/>
              <a:gdLst/>
              <a:ahLst/>
              <a:cxnLst>
                <a:cxn ang="0">
                  <a:pos x="2" y="0"/>
                </a:cxn>
                <a:cxn ang="0">
                  <a:pos x="2" y="0"/>
                </a:cxn>
                <a:cxn ang="0">
                  <a:pos x="0" y="0"/>
                </a:cxn>
                <a:cxn ang="0">
                  <a:pos x="0" y="2"/>
                </a:cxn>
                <a:cxn ang="0">
                  <a:pos x="0" y="4"/>
                </a:cxn>
                <a:cxn ang="0">
                  <a:pos x="2" y="6"/>
                </a:cxn>
                <a:cxn ang="0">
                  <a:pos x="2" y="6"/>
                </a:cxn>
                <a:cxn ang="0">
                  <a:pos x="4" y="6"/>
                </a:cxn>
                <a:cxn ang="0">
                  <a:pos x="4" y="4"/>
                </a:cxn>
                <a:cxn ang="0">
                  <a:pos x="4" y="2"/>
                </a:cxn>
                <a:cxn ang="0">
                  <a:pos x="2" y="0"/>
                </a:cxn>
                <a:cxn ang="0">
                  <a:pos x="2" y="0"/>
                </a:cxn>
              </a:cxnLst>
              <a:rect l="0" t="0" r="r" b="b"/>
              <a:pathLst>
                <a:path w="4" h="6">
                  <a:moveTo>
                    <a:pt x="2" y="0"/>
                  </a:moveTo>
                  <a:lnTo>
                    <a:pt x="2" y="0"/>
                  </a:lnTo>
                  <a:lnTo>
                    <a:pt x="0" y="0"/>
                  </a:lnTo>
                  <a:lnTo>
                    <a:pt x="0" y="2"/>
                  </a:lnTo>
                  <a:lnTo>
                    <a:pt x="0" y="4"/>
                  </a:lnTo>
                  <a:lnTo>
                    <a:pt x="2" y="6"/>
                  </a:lnTo>
                  <a:lnTo>
                    <a:pt x="2" y="6"/>
                  </a:lnTo>
                  <a:lnTo>
                    <a:pt x="4" y="6"/>
                  </a:lnTo>
                  <a:lnTo>
                    <a:pt x="4" y="4"/>
                  </a:lnTo>
                  <a:lnTo>
                    <a:pt x="4" y="2"/>
                  </a:lnTo>
                  <a:lnTo>
                    <a:pt x="2" y="0"/>
                  </a:lnTo>
                  <a:lnTo>
                    <a:pt x="2" y="0"/>
                  </a:lnTo>
                  <a:close/>
                </a:path>
              </a:pathLst>
            </a:custGeom>
            <a:grpFill/>
            <a:ln w="6350">
              <a:noFill/>
              <a:round/>
              <a:headEnd/>
              <a:tailEnd/>
            </a:ln>
          </p:spPr>
          <p:txBody>
            <a:bodyPr/>
            <a:lstStyle/>
            <a:p>
              <a:endParaRPr lang="en-US" b="1" dirty="0"/>
            </a:p>
          </p:txBody>
        </p:sp>
        <p:sp>
          <p:nvSpPr>
            <p:cNvPr id="123" name="Freeform 6144">
              <a:extLst>
                <a:ext uri="{FF2B5EF4-FFF2-40B4-BE49-F238E27FC236}">
                  <a16:creationId xmlns:a16="http://schemas.microsoft.com/office/drawing/2014/main" id="{66B50709-BDEC-4359-9F66-2C06294A0F55}"/>
                </a:ext>
              </a:extLst>
            </p:cNvPr>
            <p:cNvSpPr>
              <a:spLocks/>
            </p:cNvSpPr>
            <p:nvPr/>
          </p:nvSpPr>
          <p:spPr bwMode="auto">
            <a:xfrm>
              <a:off x="3950141" y="4196164"/>
              <a:ext cx="3572" cy="2418"/>
            </a:xfrm>
            <a:custGeom>
              <a:avLst/>
              <a:gdLst/>
              <a:ahLst/>
              <a:cxnLst>
                <a:cxn ang="0">
                  <a:pos x="8" y="2"/>
                </a:cxn>
                <a:cxn ang="0">
                  <a:pos x="8" y="2"/>
                </a:cxn>
                <a:cxn ang="0">
                  <a:pos x="8" y="0"/>
                </a:cxn>
                <a:cxn ang="0">
                  <a:pos x="6" y="0"/>
                </a:cxn>
                <a:cxn ang="0">
                  <a:pos x="4" y="0"/>
                </a:cxn>
                <a:cxn ang="0">
                  <a:pos x="0" y="2"/>
                </a:cxn>
                <a:cxn ang="0">
                  <a:pos x="0" y="4"/>
                </a:cxn>
                <a:cxn ang="0">
                  <a:pos x="0" y="6"/>
                </a:cxn>
                <a:cxn ang="0">
                  <a:pos x="0" y="6"/>
                </a:cxn>
                <a:cxn ang="0">
                  <a:pos x="4" y="6"/>
                </a:cxn>
                <a:cxn ang="0">
                  <a:pos x="8" y="2"/>
                </a:cxn>
                <a:cxn ang="0">
                  <a:pos x="8" y="2"/>
                </a:cxn>
              </a:cxnLst>
              <a:rect l="0" t="0" r="r" b="b"/>
              <a:pathLst>
                <a:path w="8" h="6">
                  <a:moveTo>
                    <a:pt x="8" y="2"/>
                  </a:moveTo>
                  <a:lnTo>
                    <a:pt x="8" y="2"/>
                  </a:lnTo>
                  <a:lnTo>
                    <a:pt x="8" y="0"/>
                  </a:lnTo>
                  <a:lnTo>
                    <a:pt x="6" y="0"/>
                  </a:lnTo>
                  <a:lnTo>
                    <a:pt x="4" y="0"/>
                  </a:lnTo>
                  <a:lnTo>
                    <a:pt x="0" y="2"/>
                  </a:lnTo>
                  <a:lnTo>
                    <a:pt x="0" y="4"/>
                  </a:lnTo>
                  <a:lnTo>
                    <a:pt x="0" y="6"/>
                  </a:lnTo>
                  <a:lnTo>
                    <a:pt x="0" y="6"/>
                  </a:lnTo>
                  <a:lnTo>
                    <a:pt x="4" y="6"/>
                  </a:lnTo>
                  <a:lnTo>
                    <a:pt x="8" y="2"/>
                  </a:lnTo>
                  <a:lnTo>
                    <a:pt x="8" y="2"/>
                  </a:lnTo>
                  <a:close/>
                </a:path>
              </a:pathLst>
            </a:custGeom>
            <a:grpFill/>
            <a:ln w="6350">
              <a:noFill/>
              <a:round/>
              <a:headEnd/>
              <a:tailEnd/>
            </a:ln>
          </p:spPr>
          <p:txBody>
            <a:bodyPr/>
            <a:lstStyle/>
            <a:p>
              <a:endParaRPr lang="en-US" b="1" dirty="0"/>
            </a:p>
          </p:txBody>
        </p:sp>
        <p:sp>
          <p:nvSpPr>
            <p:cNvPr id="125" name="Freeform 6149">
              <a:extLst>
                <a:ext uri="{FF2B5EF4-FFF2-40B4-BE49-F238E27FC236}">
                  <a16:creationId xmlns:a16="http://schemas.microsoft.com/office/drawing/2014/main" id="{506F693C-CE04-425A-8B2B-8B7A4F10F9B7}"/>
                </a:ext>
              </a:extLst>
            </p:cNvPr>
            <p:cNvSpPr>
              <a:spLocks/>
            </p:cNvSpPr>
            <p:nvPr/>
          </p:nvSpPr>
          <p:spPr bwMode="auto">
            <a:xfrm>
              <a:off x="3945656" y="4202169"/>
              <a:ext cx="2232" cy="1007"/>
            </a:xfrm>
            <a:custGeom>
              <a:avLst/>
              <a:gdLst/>
              <a:ahLst/>
              <a:cxnLst>
                <a:cxn ang="0">
                  <a:pos x="0" y="4"/>
                </a:cxn>
                <a:cxn ang="0">
                  <a:pos x="0" y="4"/>
                </a:cxn>
                <a:cxn ang="0">
                  <a:pos x="2" y="4"/>
                </a:cxn>
                <a:cxn ang="0">
                  <a:pos x="6" y="2"/>
                </a:cxn>
                <a:cxn ang="0">
                  <a:pos x="6" y="2"/>
                </a:cxn>
                <a:cxn ang="0">
                  <a:pos x="6" y="0"/>
                </a:cxn>
                <a:cxn ang="0">
                  <a:pos x="2" y="2"/>
                </a:cxn>
                <a:cxn ang="0">
                  <a:pos x="0" y="2"/>
                </a:cxn>
                <a:cxn ang="0">
                  <a:pos x="0" y="4"/>
                </a:cxn>
                <a:cxn ang="0">
                  <a:pos x="0" y="4"/>
                </a:cxn>
              </a:cxnLst>
              <a:rect l="0" t="0" r="r" b="b"/>
              <a:pathLst>
                <a:path w="6" h="4">
                  <a:moveTo>
                    <a:pt x="0" y="4"/>
                  </a:moveTo>
                  <a:lnTo>
                    <a:pt x="0" y="4"/>
                  </a:lnTo>
                  <a:lnTo>
                    <a:pt x="2" y="4"/>
                  </a:lnTo>
                  <a:lnTo>
                    <a:pt x="6" y="2"/>
                  </a:lnTo>
                  <a:lnTo>
                    <a:pt x="6" y="2"/>
                  </a:lnTo>
                  <a:lnTo>
                    <a:pt x="6" y="0"/>
                  </a:lnTo>
                  <a:lnTo>
                    <a:pt x="2" y="2"/>
                  </a:lnTo>
                  <a:lnTo>
                    <a:pt x="0" y="2"/>
                  </a:lnTo>
                  <a:lnTo>
                    <a:pt x="0" y="4"/>
                  </a:lnTo>
                  <a:lnTo>
                    <a:pt x="0" y="4"/>
                  </a:lnTo>
                  <a:close/>
                </a:path>
              </a:pathLst>
            </a:custGeom>
            <a:grpFill/>
            <a:ln w="6350">
              <a:noFill/>
              <a:round/>
              <a:headEnd/>
              <a:tailEnd/>
            </a:ln>
          </p:spPr>
          <p:txBody>
            <a:bodyPr/>
            <a:lstStyle/>
            <a:p>
              <a:endParaRPr lang="en-US" b="1" dirty="0"/>
            </a:p>
          </p:txBody>
        </p:sp>
        <p:sp>
          <p:nvSpPr>
            <p:cNvPr id="126" name="Freeform 6150">
              <a:extLst>
                <a:ext uri="{FF2B5EF4-FFF2-40B4-BE49-F238E27FC236}">
                  <a16:creationId xmlns:a16="http://schemas.microsoft.com/office/drawing/2014/main" id="{80232B95-677C-48C4-8E27-1BE063F3B70C}"/>
                </a:ext>
              </a:extLst>
            </p:cNvPr>
            <p:cNvSpPr>
              <a:spLocks/>
            </p:cNvSpPr>
            <p:nvPr/>
          </p:nvSpPr>
          <p:spPr bwMode="auto">
            <a:xfrm>
              <a:off x="3947487" y="4207726"/>
              <a:ext cx="2678" cy="1612"/>
            </a:xfrm>
            <a:custGeom>
              <a:avLst/>
              <a:gdLst/>
              <a:ahLst/>
              <a:cxnLst>
                <a:cxn ang="0">
                  <a:pos x="4" y="0"/>
                </a:cxn>
                <a:cxn ang="0">
                  <a:pos x="4" y="0"/>
                </a:cxn>
                <a:cxn ang="0">
                  <a:pos x="2" y="2"/>
                </a:cxn>
                <a:cxn ang="0">
                  <a:pos x="0" y="2"/>
                </a:cxn>
                <a:cxn ang="0">
                  <a:pos x="2" y="4"/>
                </a:cxn>
                <a:cxn ang="0">
                  <a:pos x="4" y="4"/>
                </a:cxn>
                <a:cxn ang="0">
                  <a:pos x="4" y="4"/>
                </a:cxn>
                <a:cxn ang="0">
                  <a:pos x="6" y="2"/>
                </a:cxn>
                <a:cxn ang="0">
                  <a:pos x="6" y="2"/>
                </a:cxn>
                <a:cxn ang="0">
                  <a:pos x="4" y="0"/>
                </a:cxn>
                <a:cxn ang="0">
                  <a:pos x="4" y="0"/>
                </a:cxn>
              </a:cxnLst>
              <a:rect l="0" t="0" r="r" b="b"/>
              <a:pathLst>
                <a:path w="6" h="4">
                  <a:moveTo>
                    <a:pt x="4" y="0"/>
                  </a:moveTo>
                  <a:lnTo>
                    <a:pt x="4" y="0"/>
                  </a:lnTo>
                  <a:lnTo>
                    <a:pt x="2" y="2"/>
                  </a:lnTo>
                  <a:lnTo>
                    <a:pt x="0" y="2"/>
                  </a:lnTo>
                  <a:lnTo>
                    <a:pt x="2" y="4"/>
                  </a:lnTo>
                  <a:lnTo>
                    <a:pt x="4" y="4"/>
                  </a:lnTo>
                  <a:lnTo>
                    <a:pt x="4" y="4"/>
                  </a:lnTo>
                  <a:lnTo>
                    <a:pt x="6" y="2"/>
                  </a:lnTo>
                  <a:lnTo>
                    <a:pt x="6" y="2"/>
                  </a:lnTo>
                  <a:lnTo>
                    <a:pt x="4" y="0"/>
                  </a:lnTo>
                  <a:lnTo>
                    <a:pt x="4" y="0"/>
                  </a:lnTo>
                  <a:close/>
                </a:path>
              </a:pathLst>
            </a:custGeom>
            <a:grpFill/>
            <a:ln w="6350">
              <a:noFill/>
              <a:round/>
              <a:headEnd/>
              <a:tailEnd/>
            </a:ln>
          </p:spPr>
          <p:txBody>
            <a:bodyPr/>
            <a:lstStyle/>
            <a:p>
              <a:endParaRPr lang="en-US" b="1" dirty="0"/>
            </a:p>
          </p:txBody>
        </p:sp>
      </p:grpSp>
      <p:pic>
        <p:nvPicPr>
          <p:cNvPr id="8" name="Picture 7">
            <a:extLst>
              <a:ext uri="{FF2B5EF4-FFF2-40B4-BE49-F238E27FC236}">
                <a16:creationId xmlns:a16="http://schemas.microsoft.com/office/drawing/2014/main" id="{55309729-F664-443D-BBC9-885DDA61EAE7}"/>
              </a:ext>
            </a:extLst>
          </p:cNvPr>
          <p:cNvPicPr>
            <a:picLocks noChangeAspect="1"/>
          </p:cNvPicPr>
          <p:nvPr/>
        </p:nvPicPr>
        <p:blipFill rotWithShape="1">
          <a:blip r:embed="rId3">
            <a:extLst>
              <a:ext uri="{28A0092B-C50C-407E-A947-70E740481C1C}">
                <a14:useLocalDpi xmlns:a14="http://schemas.microsoft.com/office/drawing/2010/main" val="0"/>
              </a:ext>
            </a:extLst>
          </a:blip>
          <a:srcRect l="5297" t="6662" r="2970" b="-657"/>
          <a:stretch/>
        </p:blipFill>
        <p:spPr>
          <a:xfrm>
            <a:off x="0" y="1589738"/>
            <a:ext cx="6433336" cy="4284950"/>
          </a:xfrm>
          <a:prstGeom prst="rect">
            <a:avLst/>
          </a:prstGeom>
          <a:ln>
            <a:noFill/>
          </a:ln>
          <a:effectLst>
            <a:softEdge rad="112500"/>
          </a:effectLst>
        </p:spPr>
      </p:pic>
      <p:sp>
        <p:nvSpPr>
          <p:cNvPr id="2" name="TextBox 1">
            <a:extLst>
              <a:ext uri="{FF2B5EF4-FFF2-40B4-BE49-F238E27FC236}">
                <a16:creationId xmlns:a16="http://schemas.microsoft.com/office/drawing/2014/main" id="{B8F5566B-90D5-34F6-0F2D-A05C97ED11E4}"/>
              </a:ext>
            </a:extLst>
          </p:cNvPr>
          <p:cNvSpPr txBox="1"/>
          <p:nvPr/>
        </p:nvSpPr>
        <p:spPr>
          <a:xfrm>
            <a:off x="890451" y="840731"/>
            <a:ext cx="10411098" cy="492443"/>
          </a:xfrm>
          <a:prstGeom prst="rect">
            <a:avLst/>
          </a:prstGeom>
        </p:spPr>
        <p:txBody>
          <a:bodyPr wrap="square" lIns="0" tIns="0" rIns="0" bIns="0">
            <a:spAutoFit/>
          </a:bodyPr>
          <a:lstStyle>
            <a:defPPr>
              <a:defRPr lang="en-US"/>
            </a:defPPr>
            <a:lvl1pPr>
              <a:defRPr sz="1600" i="1">
                <a:solidFill>
                  <a:srgbClr val="002060"/>
                </a:solidFill>
                <a:latin typeface="+mj-lt"/>
                <a:cs typeface="Segoe UI" panose="020B0502040204020203" pitchFamily="34" charset="0"/>
              </a:defRPr>
            </a:lvl1pPr>
          </a:lstStyle>
          <a:p>
            <a:r>
              <a:rPr lang="en-US" b="1" dirty="0"/>
              <a:t>This KPI tracks the geographic distribution of projects on Kickstarter, showing which regions or countries have the most active campaigns</a:t>
            </a:r>
          </a:p>
        </p:txBody>
      </p:sp>
    </p:spTree>
    <p:extLst>
      <p:ext uri="{BB962C8B-B14F-4D97-AF65-F5344CB8AC3E}">
        <p14:creationId xmlns:p14="http://schemas.microsoft.com/office/powerpoint/2010/main" val="37400253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AD301EAC-0222-4579-B707-CBEB62C3354F}"/>
              </a:ext>
            </a:extLst>
          </p:cNvPr>
          <p:cNvPicPr>
            <a:picLocks noChangeAspect="1"/>
          </p:cNvPicPr>
          <p:nvPr/>
        </p:nvPicPr>
        <p:blipFill rotWithShape="1">
          <a:blip r:embed="rId3">
            <a:extLst>
              <a:ext uri="{28A0092B-C50C-407E-A947-70E740481C1C}">
                <a14:useLocalDpi xmlns:a14="http://schemas.microsoft.com/office/drawing/2010/main" val="0"/>
              </a:ext>
            </a:extLst>
          </a:blip>
          <a:srcRect t="5211" r="2924"/>
          <a:stretch/>
        </p:blipFill>
        <p:spPr>
          <a:xfrm>
            <a:off x="0" y="1413109"/>
            <a:ext cx="9242323" cy="4462941"/>
          </a:xfrm>
          <a:prstGeom prst="rect">
            <a:avLst/>
          </a:prstGeom>
          <a:ln>
            <a:noFill/>
          </a:ln>
          <a:effectLst>
            <a:softEdge rad="112500"/>
          </a:effectLst>
        </p:spPr>
      </p:pic>
      <p:sp>
        <p:nvSpPr>
          <p:cNvPr id="3" name="Rectangle 2">
            <a:extLst>
              <a:ext uri="{FF2B5EF4-FFF2-40B4-BE49-F238E27FC236}">
                <a16:creationId xmlns:a16="http://schemas.microsoft.com/office/drawing/2014/main" id="{C12B5D39-FFB4-48DA-8278-FC3F12E94DD9}"/>
              </a:ext>
            </a:extLst>
          </p:cNvPr>
          <p:cNvSpPr/>
          <p:nvPr/>
        </p:nvSpPr>
        <p:spPr>
          <a:xfrm>
            <a:off x="4444181" y="3378571"/>
            <a:ext cx="7234963" cy="3046988"/>
          </a:xfrm>
          <a:prstGeom prst="rect">
            <a:avLst/>
          </a:prstGeom>
        </p:spPr>
        <p:txBody>
          <a:bodyPr wrap="square" lIns="0" tIns="0" rIns="0" bIns="0">
            <a:spAutoFit/>
          </a:bodyPr>
          <a:lstStyle/>
          <a:p>
            <a:pPr marL="1200150" lvl="2" indent="-285750" algn="just">
              <a:buFont typeface="Wingdings" panose="05000000000000000000" pitchFamily="2" charset="2"/>
              <a:buChar char="q"/>
            </a:pPr>
            <a:r>
              <a:rPr lang="en-US" b="1" i="1" u="sng" dirty="0">
                <a:solidFill>
                  <a:srgbClr val="002060"/>
                </a:solidFill>
                <a:latin typeface="+mj-lt"/>
                <a:cs typeface="Segoe UI" panose="020B0502040204020203" pitchFamily="34" charset="0"/>
              </a:rPr>
              <a:t>Analyze Market Trends</a:t>
            </a:r>
            <a:r>
              <a:rPr lang="en-US" i="1" dirty="0">
                <a:solidFill>
                  <a:srgbClr val="002060"/>
                </a:solidFill>
                <a:latin typeface="+mj-lt"/>
                <a:cs typeface="Segoe UI" panose="020B0502040204020203" pitchFamily="34" charset="0"/>
              </a:rPr>
              <a:t>: Stay updated on emerging trends within different categories. For instance, projects related to sustainability, health tech, or virtual reality are gaining traction.</a:t>
            </a:r>
          </a:p>
          <a:p>
            <a:pPr algn="just"/>
            <a:endParaRPr lang="en-US" i="1" dirty="0">
              <a:solidFill>
                <a:srgbClr val="002060"/>
              </a:solidFill>
              <a:latin typeface="+mj-lt"/>
              <a:cs typeface="Segoe UI" panose="020B0502040204020203" pitchFamily="34" charset="0"/>
            </a:endParaRPr>
          </a:p>
          <a:p>
            <a:pPr marL="742950" lvl="1" indent="-285750" algn="just">
              <a:buFont typeface="Wingdings" panose="05000000000000000000" pitchFamily="2" charset="2"/>
              <a:buChar char="q"/>
            </a:pPr>
            <a:r>
              <a:rPr lang="en-US" b="1" i="1" u="sng" dirty="0">
                <a:solidFill>
                  <a:srgbClr val="002060"/>
                </a:solidFill>
                <a:latin typeface="+mj-lt"/>
                <a:cs typeface="Segoe UI" panose="020B0502040204020203" pitchFamily="34" charset="0"/>
              </a:rPr>
              <a:t>Niche Projects</a:t>
            </a:r>
            <a:r>
              <a:rPr lang="en-US" i="1" dirty="0">
                <a:solidFill>
                  <a:srgbClr val="002060"/>
                </a:solidFill>
                <a:latin typeface="+mj-lt"/>
                <a:cs typeface="Segoe UI" panose="020B0502040204020203" pitchFamily="34" charset="0"/>
              </a:rPr>
              <a:t>: Identify underserved or niche categories and target them. By focusing on less competitive but growing areas, your project could stand out.</a:t>
            </a:r>
          </a:p>
          <a:p>
            <a:pPr marL="285750" indent="-285750" algn="just">
              <a:buFont typeface="Wingdings" panose="05000000000000000000" pitchFamily="2" charset="2"/>
              <a:buChar char="q"/>
            </a:pPr>
            <a:endParaRPr lang="en-US" i="1" dirty="0">
              <a:solidFill>
                <a:srgbClr val="002060"/>
              </a:solidFill>
              <a:latin typeface="+mj-lt"/>
              <a:cs typeface="Segoe UI" panose="020B0502040204020203" pitchFamily="34" charset="0"/>
            </a:endParaRPr>
          </a:p>
          <a:p>
            <a:pPr marL="285750" indent="-285750" algn="just">
              <a:buFont typeface="Wingdings" panose="05000000000000000000" pitchFamily="2" charset="2"/>
              <a:buChar char="q"/>
            </a:pPr>
            <a:r>
              <a:rPr lang="en-US" b="1" i="1" u="sng" dirty="0">
                <a:solidFill>
                  <a:srgbClr val="002060"/>
                </a:solidFill>
                <a:latin typeface="+mj-lt"/>
                <a:cs typeface="Segoe UI" panose="020B0502040204020203" pitchFamily="34" charset="0"/>
              </a:rPr>
              <a:t>Unique Value Proposition</a:t>
            </a:r>
            <a:r>
              <a:rPr lang="en-US" i="1" dirty="0">
                <a:solidFill>
                  <a:srgbClr val="002060"/>
                </a:solidFill>
                <a:latin typeface="+mj-lt"/>
                <a:cs typeface="Segoe UI" panose="020B0502040204020203" pitchFamily="34" charset="0"/>
              </a:rPr>
              <a:t>: In competitive categories like tech or design, differentiate your project with innovative features or a unique angle to capture backers' attention.</a:t>
            </a:r>
          </a:p>
        </p:txBody>
      </p:sp>
      <p:sp>
        <p:nvSpPr>
          <p:cNvPr id="43" name="TextBox 42">
            <a:extLst>
              <a:ext uri="{FF2B5EF4-FFF2-40B4-BE49-F238E27FC236}">
                <a16:creationId xmlns:a16="http://schemas.microsoft.com/office/drawing/2014/main" id="{7BF380F0-E581-41AD-B9B8-4693DE21F634}"/>
              </a:ext>
            </a:extLst>
          </p:cNvPr>
          <p:cNvSpPr txBox="1"/>
          <p:nvPr/>
        </p:nvSpPr>
        <p:spPr>
          <a:xfrm>
            <a:off x="948777" y="379963"/>
            <a:ext cx="10481224" cy="483637"/>
          </a:xfrm>
          <a:prstGeom prst="rect">
            <a:avLst/>
          </a:prstGeom>
          <a:noFill/>
        </p:spPr>
        <p:txBody>
          <a:bodyPr wrap="square" lIns="0" tIns="0" rIns="0" bIns="0" rtlCol="0">
            <a:noAutofit/>
          </a:bodyPr>
          <a:lstStyle/>
          <a:p>
            <a:pPr>
              <a:lnSpc>
                <a:spcPts val="4000"/>
              </a:lnSpc>
            </a:pPr>
            <a:r>
              <a:rPr lang="en-US" sz="3600" b="1" i="1" u="sng" dirty="0">
                <a:solidFill>
                  <a:srgbClr val="002060"/>
                </a:solidFill>
                <a:latin typeface="Segoe UI" panose="020B0502040204020203" pitchFamily="34" charset="0"/>
                <a:cs typeface="Segoe UI" panose="020B0502040204020203" pitchFamily="34" charset="0"/>
              </a:rPr>
              <a:t>Total Number of Projects Based on Category</a:t>
            </a:r>
          </a:p>
        </p:txBody>
      </p:sp>
      <p:sp>
        <p:nvSpPr>
          <p:cNvPr id="35" name="TextBox 34">
            <a:extLst>
              <a:ext uri="{FF2B5EF4-FFF2-40B4-BE49-F238E27FC236}">
                <a16:creationId xmlns:a16="http://schemas.microsoft.com/office/drawing/2014/main" id="{5B9B6ACE-82EA-46F9-BDC2-CEC041ABBF22}"/>
              </a:ext>
            </a:extLst>
          </p:cNvPr>
          <p:cNvSpPr txBox="1"/>
          <p:nvPr/>
        </p:nvSpPr>
        <p:spPr>
          <a:xfrm>
            <a:off x="1071419" y="1015244"/>
            <a:ext cx="10411098" cy="246221"/>
          </a:xfrm>
          <a:prstGeom prst="rect">
            <a:avLst/>
          </a:prstGeom>
        </p:spPr>
        <p:txBody>
          <a:bodyPr wrap="square" lIns="0" tIns="0" rIns="0" bIns="0">
            <a:spAutoFit/>
          </a:bodyPr>
          <a:lstStyle>
            <a:defPPr>
              <a:defRPr lang="en-US"/>
            </a:defPPr>
            <a:lvl1pPr>
              <a:defRPr sz="1600" i="1">
                <a:solidFill>
                  <a:srgbClr val="002060"/>
                </a:solidFill>
                <a:latin typeface="+mj-lt"/>
                <a:cs typeface="Segoe UI" panose="020B0502040204020203" pitchFamily="34" charset="0"/>
              </a:defRPr>
            </a:lvl1pPr>
          </a:lstStyle>
          <a:p>
            <a:r>
              <a:rPr lang="en-US" b="1" dirty="0"/>
              <a:t>This KPI shows how many projects are being launched across various categories</a:t>
            </a:r>
          </a:p>
        </p:txBody>
      </p:sp>
      <p:sp>
        <p:nvSpPr>
          <p:cNvPr id="6" name="Title 5" hidden="1">
            <a:extLst>
              <a:ext uri="{FF2B5EF4-FFF2-40B4-BE49-F238E27FC236}">
                <a16:creationId xmlns:a16="http://schemas.microsoft.com/office/drawing/2014/main" id="{5A790B0A-0491-4358-8078-EF85845DE09F}"/>
              </a:ext>
            </a:extLst>
          </p:cNvPr>
          <p:cNvSpPr>
            <a:spLocks noGrp="1"/>
          </p:cNvSpPr>
          <p:nvPr>
            <p:ph type="title"/>
          </p:nvPr>
        </p:nvSpPr>
        <p:spPr/>
        <p:txBody>
          <a:bodyPr/>
          <a:lstStyle/>
          <a:p>
            <a:r>
              <a:rPr lang="en-US" dirty="0"/>
              <a:t>Human resources slide 6</a:t>
            </a:r>
          </a:p>
        </p:txBody>
      </p:sp>
    </p:spTree>
    <p:extLst>
      <p:ext uri="{BB962C8B-B14F-4D97-AF65-F5344CB8AC3E}">
        <p14:creationId xmlns:p14="http://schemas.microsoft.com/office/powerpoint/2010/main" val="21320683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9402DED-96B5-4972-9BF7-D53A31732322}"/>
              </a:ext>
            </a:extLst>
          </p:cNvPr>
          <p:cNvPicPr>
            <a:picLocks noChangeAspect="1"/>
          </p:cNvPicPr>
          <p:nvPr/>
        </p:nvPicPr>
        <p:blipFill rotWithShape="1">
          <a:blip r:embed="rId3">
            <a:extLst>
              <a:ext uri="{28A0092B-C50C-407E-A947-70E740481C1C}">
                <a14:useLocalDpi xmlns:a14="http://schemas.microsoft.com/office/drawing/2010/main" val="0"/>
              </a:ext>
            </a:extLst>
          </a:blip>
          <a:srcRect t="17354"/>
          <a:stretch/>
        </p:blipFill>
        <p:spPr>
          <a:xfrm>
            <a:off x="104521" y="1345295"/>
            <a:ext cx="11566661" cy="1809136"/>
          </a:xfrm>
          <a:prstGeom prst="rect">
            <a:avLst/>
          </a:prstGeom>
        </p:spPr>
      </p:pic>
      <p:sp>
        <p:nvSpPr>
          <p:cNvPr id="57" name="TextBox 56">
            <a:extLst>
              <a:ext uri="{FF2B5EF4-FFF2-40B4-BE49-F238E27FC236}">
                <a16:creationId xmlns:a16="http://schemas.microsoft.com/office/drawing/2014/main" id="{25264A13-2CF6-4653-9A8E-AE29B6F25F8E}"/>
              </a:ext>
            </a:extLst>
          </p:cNvPr>
          <p:cNvSpPr txBox="1"/>
          <p:nvPr/>
        </p:nvSpPr>
        <p:spPr>
          <a:xfrm>
            <a:off x="782265" y="214894"/>
            <a:ext cx="11190663" cy="742244"/>
          </a:xfrm>
          <a:prstGeom prst="rect">
            <a:avLst/>
          </a:prstGeom>
          <a:noFill/>
        </p:spPr>
        <p:txBody>
          <a:bodyPr wrap="square" lIns="0" tIns="0" rIns="0" bIns="0" rtlCol="0">
            <a:noAutofit/>
          </a:bodyPr>
          <a:lstStyle/>
          <a:p>
            <a:pPr>
              <a:lnSpc>
                <a:spcPts val="4000"/>
              </a:lnSpc>
            </a:pPr>
            <a:r>
              <a:rPr lang="en-US" sz="3600" b="1" i="1" u="sng" dirty="0">
                <a:solidFill>
                  <a:srgbClr val="002060"/>
                </a:solidFill>
                <a:latin typeface="Segoe UI" panose="020B0502040204020203" pitchFamily="34" charset="0"/>
                <a:cs typeface="Segoe UI" panose="020B0502040204020203" pitchFamily="34" charset="0"/>
              </a:rPr>
              <a:t>Total Number of Projects Created by Year</a:t>
            </a:r>
          </a:p>
        </p:txBody>
      </p:sp>
      <p:sp>
        <p:nvSpPr>
          <p:cNvPr id="3" name="Rectangle 2" descr="This is an image of a desk with laptop computers and people working.">
            <a:extLst>
              <a:ext uri="{FF2B5EF4-FFF2-40B4-BE49-F238E27FC236}">
                <a16:creationId xmlns:a16="http://schemas.microsoft.com/office/drawing/2014/main" id="{53AEFB1F-87BB-40C6-9BC7-E1CE0AC0AC1B}"/>
              </a:ext>
            </a:extLst>
          </p:cNvPr>
          <p:cNvSpPr/>
          <p:nvPr/>
        </p:nvSpPr>
        <p:spPr>
          <a:xfrm>
            <a:off x="0" y="927538"/>
            <a:ext cx="12192000" cy="2455425"/>
          </a:xfrm>
          <a:prstGeom prst="rect">
            <a:avLst/>
          </a:prstGeom>
          <a:gradFill>
            <a:gsLst>
              <a:gs pos="19000">
                <a:srgbClr val="7CEFD8">
                  <a:alpha val="0"/>
                </a:srgbClr>
              </a:gs>
              <a:gs pos="100000">
                <a:srgbClr val="6672E4">
                  <a:alpha val="84000"/>
                </a:srgbClr>
              </a:gs>
              <a:gs pos="98000">
                <a:srgbClr val="882BE5">
                  <a:alpha val="66000"/>
                </a:srgbClr>
              </a:gs>
            </a:gsLst>
            <a:lin ang="5400000" scaled="1"/>
          </a:gradFill>
          <a:ln w="12700" cap="flat">
            <a:noFill/>
            <a:prstDash val="solid"/>
            <a:miter lim="800000"/>
            <a:headEnd/>
            <a:tailEnd/>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dirty="0">
              <a:solidFill>
                <a:schemeClr val="tx1"/>
              </a:solidFill>
            </a:endParaRPr>
          </a:p>
        </p:txBody>
      </p:sp>
      <p:sp>
        <p:nvSpPr>
          <p:cNvPr id="7" name="Title 6" hidden="1">
            <a:extLst>
              <a:ext uri="{FF2B5EF4-FFF2-40B4-BE49-F238E27FC236}">
                <a16:creationId xmlns:a16="http://schemas.microsoft.com/office/drawing/2014/main" id="{8336C4B5-E15C-4086-8FF8-C33A073734A2}"/>
              </a:ext>
            </a:extLst>
          </p:cNvPr>
          <p:cNvSpPr>
            <a:spLocks noGrp="1"/>
          </p:cNvSpPr>
          <p:nvPr>
            <p:ph type="title"/>
          </p:nvPr>
        </p:nvSpPr>
        <p:spPr/>
        <p:txBody>
          <a:bodyPr/>
          <a:lstStyle/>
          <a:p>
            <a:r>
              <a:rPr lang="en-US" dirty="0"/>
              <a:t>Human resources slide 7</a:t>
            </a:r>
          </a:p>
        </p:txBody>
      </p:sp>
      <p:sp>
        <p:nvSpPr>
          <p:cNvPr id="11" name="Rectangle 10">
            <a:extLst>
              <a:ext uri="{FF2B5EF4-FFF2-40B4-BE49-F238E27FC236}">
                <a16:creationId xmlns:a16="http://schemas.microsoft.com/office/drawing/2014/main" id="{72C41244-0D3F-4EC8-AF60-6D90CEC6E075}"/>
              </a:ext>
            </a:extLst>
          </p:cNvPr>
          <p:cNvSpPr/>
          <p:nvPr/>
        </p:nvSpPr>
        <p:spPr>
          <a:xfrm>
            <a:off x="-599768" y="3475037"/>
            <a:ext cx="12388645" cy="3139321"/>
          </a:xfrm>
          <a:prstGeom prst="rect">
            <a:avLst/>
          </a:prstGeom>
        </p:spPr>
        <p:txBody>
          <a:bodyPr wrap="square">
            <a:spAutoFit/>
          </a:bodyPr>
          <a:lstStyle/>
          <a:p>
            <a:pPr marL="1200150" lvl="2" indent="-285750" algn="just">
              <a:buFont typeface="Wingdings" panose="05000000000000000000" pitchFamily="2" charset="2"/>
              <a:buChar char="q"/>
            </a:pPr>
            <a:r>
              <a:rPr lang="en-US" b="1" i="1" u="sng" dirty="0">
                <a:solidFill>
                  <a:srgbClr val="002060"/>
                </a:solidFill>
                <a:cs typeface="Segoe UI" panose="020B0502040204020203" pitchFamily="34" charset="0"/>
              </a:rPr>
              <a:t>Time Campaign Launches Strategically</a:t>
            </a:r>
            <a:r>
              <a:rPr lang="en-US" b="1" i="1" dirty="0">
                <a:solidFill>
                  <a:srgbClr val="002060"/>
                </a:solidFill>
                <a:cs typeface="Segoe UI" panose="020B0502040204020203" pitchFamily="34" charset="0"/>
              </a:rPr>
              <a:t>: </a:t>
            </a:r>
            <a:r>
              <a:rPr lang="en-US" i="1" dirty="0">
                <a:solidFill>
                  <a:srgbClr val="002060"/>
                </a:solidFill>
                <a:cs typeface="Segoe UI" panose="020B0502040204020203" pitchFamily="34" charset="0"/>
              </a:rPr>
              <a:t>Launch during high-traffic periods when backers are more active, such as during holidays or major shopping seasons. Avoid launching during "crowded" times when many campaigns are live.</a:t>
            </a:r>
          </a:p>
          <a:p>
            <a:pPr lvl="2" algn="just"/>
            <a:endParaRPr lang="en-US" i="1" dirty="0">
              <a:solidFill>
                <a:srgbClr val="002060"/>
              </a:solidFill>
              <a:cs typeface="Segoe UI" panose="020B0502040204020203" pitchFamily="34" charset="0"/>
            </a:endParaRPr>
          </a:p>
          <a:p>
            <a:pPr marL="1200150" lvl="2" indent="-285750" algn="just">
              <a:buFont typeface="Wingdings" panose="05000000000000000000" pitchFamily="2" charset="2"/>
              <a:buChar char="q"/>
            </a:pPr>
            <a:r>
              <a:rPr lang="en-US" b="1" i="1" u="sng" dirty="0">
                <a:solidFill>
                  <a:srgbClr val="002060"/>
                </a:solidFill>
                <a:cs typeface="Segoe UI" panose="020B0502040204020203" pitchFamily="34" charset="0"/>
              </a:rPr>
              <a:t>Seasonal Trends</a:t>
            </a:r>
            <a:r>
              <a:rPr lang="en-US" b="1" i="1" dirty="0">
                <a:solidFill>
                  <a:srgbClr val="002060"/>
                </a:solidFill>
                <a:cs typeface="Segoe UI" panose="020B0502040204020203" pitchFamily="34" charset="0"/>
              </a:rPr>
              <a:t>: </a:t>
            </a:r>
            <a:r>
              <a:rPr lang="en-US" i="1" dirty="0">
                <a:solidFill>
                  <a:srgbClr val="002060"/>
                </a:solidFill>
                <a:cs typeface="Segoe UI" panose="020B0502040204020203" pitchFamily="34" charset="0"/>
              </a:rPr>
              <a:t>Plan your campaign around seasonal interest. For example, certain categories like tech may see a spike in interest around major tech events or product launches</a:t>
            </a:r>
            <a:r>
              <a:rPr lang="en-US" b="1" i="1" dirty="0">
                <a:solidFill>
                  <a:srgbClr val="002060"/>
                </a:solidFill>
                <a:cs typeface="Segoe UI" panose="020B0502040204020203" pitchFamily="34" charset="0"/>
              </a:rPr>
              <a:t>.</a:t>
            </a:r>
          </a:p>
          <a:p>
            <a:pPr marL="1200150" lvl="2" indent="-285750" algn="just">
              <a:buFont typeface="Wingdings" panose="05000000000000000000" pitchFamily="2" charset="2"/>
              <a:buChar char="q"/>
            </a:pPr>
            <a:endParaRPr lang="en-US" b="1" i="1" dirty="0">
              <a:solidFill>
                <a:srgbClr val="002060"/>
              </a:solidFill>
              <a:cs typeface="Segoe UI" panose="020B0502040204020203" pitchFamily="34" charset="0"/>
            </a:endParaRPr>
          </a:p>
          <a:p>
            <a:pPr marL="1200150" lvl="2" indent="-285750" algn="just">
              <a:buFont typeface="Wingdings" panose="05000000000000000000" pitchFamily="2" charset="2"/>
              <a:buChar char="q"/>
            </a:pPr>
            <a:r>
              <a:rPr lang="en-US" b="1" i="1" u="sng" dirty="0">
                <a:solidFill>
                  <a:srgbClr val="002060"/>
                </a:solidFill>
                <a:cs typeface="Segoe UI" panose="020B0502040204020203" pitchFamily="34" charset="0"/>
              </a:rPr>
              <a:t>Monitor Industry Events</a:t>
            </a:r>
            <a:r>
              <a:rPr lang="en-US" i="1" dirty="0">
                <a:solidFill>
                  <a:srgbClr val="002060"/>
                </a:solidFill>
                <a:cs typeface="Segoe UI" panose="020B0502040204020203" pitchFamily="34" charset="0"/>
              </a:rPr>
              <a:t>: Launch your project around industry-specific events (e.g., Comic-Con for comics, CES for tech) to tie into existing excitement and interest.</a:t>
            </a:r>
          </a:p>
          <a:p>
            <a:pPr lvl="2" algn="just"/>
            <a:endParaRPr lang="en-US" i="1" dirty="0">
              <a:solidFill>
                <a:srgbClr val="002060"/>
              </a:solidFill>
              <a:cs typeface="Segoe UI" panose="020B0502040204020203" pitchFamily="34" charset="0"/>
            </a:endParaRPr>
          </a:p>
          <a:p>
            <a:pPr marL="1200150" lvl="2" indent="-285750" algn="just">
              <a:buFont typeface="Wingdings" panose="05000000000000000000" pitchFamily="2" charset="2"/>
              <a:buChar char="q"/>
            </a:pPr>
            <a:r>
              <a:rPr lang="en-US" b="1" i="1" u="sng" dirty="0">
                <a:solidFill>
                  <a:srgbClr val="002060"/>
                </a:solidFill>
                <a:cs typeface="Segoe UI" panose="020B0502040204020203" pitchFamily="34" charset="0"/>
              </a:rPr>
              <a:t>Plan Long-Term</a:t>
            </a:r>
            <a:r>
              <a:rPr lang="en-US" i="1" dirty="0">
                <a:solidFill>
                  <a:srgbClr val="002060"/>
                </a:solidFill>
                <a:cs typeface="Segoe UI" panose="020B0502040204020203" pitchFamily="34" charset="0"/>
              </a:rPr>
              <a:t>: Map out a yearly schedule for your project launches. Understanding the natural ebb and flow of the crowdfunding landscape will help you time your campaign for maximum success.</a:t>
            </a:r>
          </a:p>
        </p:txBody>
      </p:sp>
      <p:sp>
        <p:nvSpPr>
          <p:cNvPr id="2" name="TextBox 1">
            <a:extLst>
              <a:ext uri="{FF2B5EF4-FFF2-40B4-BE49-F238E27FC236}">
                <a16:creationId xmlns:a16="http://schemas.microsoft.com/office/drawing/2014/main" id="{FAA75A73-757F-1697-F429-B8FD2B800117}"/>
              </a:ext>
            </a:extLst>
          </p:cNvPr>
          <p:cNvSpPr txBox="1"/>
          <p:nvPr/>
        </p:nvSpPr>
        <p:spPr>
          <a:xfrm>
            <a:off x="782265" y="834027"/>
            <a:ext cx="10411098" cy="246221"/>
          </a:xfrm>
          <a:prstGeom prst="rect">
            <a:avLst/>
          </a:prstGeom>
        </p:spPr>
        <p:txBody>
          <a:bodyPr wrap="square" lIns="0" tIns="0" rIns="0" bIns="0">
            <a:spAutoFit/>
          </a:bodyPr>
          <a:lstStyle>
            <a:defPPr>
              <a:defRPr lang="en-US"/>
            </a:defPPr>
            <a:lvl1pPr>
              <a:defRPr sz="1600" i="1">
                <a:solidFill>
                  <a:srgbClr val="002060"/>
                </a:solidFill>
                <a:latin typeface="+mj-lt"/>
                <a:cs typeface="Segoe UI" panose="020B0502040204020203" pitchFamily="34" charset="0"/>
              </a:defRPr>
            </a:lvl1pPr>
          </a:lstStyle>
          <a:p>
            <a:r>
              <a:rPr lang="en-US" b="1" dirty="0"/>
              <a:t>This KPI tracks the number of projects launched within specific time periods, helping identify trends and seasonality</a:t>
            </a:r>
          </a:p>
        </p:txBody>
      </p:sp>
    </p:spTree>
    <p:extLst>
      <p:ext uri="{BB962C8B-B14F-4D97-AF65-F5344CB8AC3E}">
        <p14:creationId xmlns:p14="http://schemas.microsoft.com/office/powerpoint/2010/main" val="21637695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hidden="1">
            <a:extLst>
              <a:ext uri="{FF2B5EF4-FFF2-40B4-BE49-F238E27FC236}">
                <a16:creationId xmlns:a16="http://schemas.microsoft.com/office/drawing/2014/main" id="{8336C4B5-E15C-4086-8FF8-C33A073734A2}"/>
              </a:ext>
            </a:extLst>
          </p:cNvPr>
          <p:cNvSpPr>
            <a:spLocks noGrp="1"/>
          </p:cNvSpPr>
          <p:nvPr>
            <p:ph type="title"/>
          </p:nvPr>
        </p:nvSpPr>
        <p:spPr/>
        <p:txBody>
          <a:bodyPr/>
          <a:lstStyle/>
          <a:p>
            <a:r>
              <a:rPr lang="en-US" dirty="0"/>
              <a:t>Human resources slide 7</a:t>
            </a:r>
          </a:p>
        </p:txBody>
      </p:sp>
      <p:sp>
        <p:nvSpPr>
          <p:cNvPr id="57" name="TextBox 56">
            <a:extLst>
              <a:ext uri="{FF2B5EF4-FFF2-40B4-BE49-F238E27FC236}">
                <a16:creationId xmlns:a16="http://schemas.microsoft.com/office/drawing/2014/main" id="{25264A13-2CF6-4653-9A8E-AE29B6F25F8E}"/>
              </a:ext>
            </a:extLst>
          </p:cNvPr>
          <p:cNvSpPr txBox="1"/>
          <p:nvPr/>
        </p:nvSpPr>
        <p:spPr>
          <a:xfrm>
            <a:off x="577985" y="623095"/>
            <a:ext cx="5064058" cy="842366"/>
          </a:xfrm>
          <a:prstGeom prst="rect">
            <a:avLst/>
          </a:prstGeom>
          <a:noFill/>
        </p:spPr>
        <p:txBody>
          <a:bodyPr wrap="square" lIns="0" tIns="0" rIns="0" bIns="0" rtlCol="0">
            <a:noAutofit/>
          </a:bodyPr>
          <a:lstStyle/>
          <a:p>
            <a:pPr>
              <a:lnSpc>
                <a:spcPts val="4000"/>
              </a:lnSpc>
            </a:pPr>
            <a:r>
              <a:rPr lang="en-US" sz="3600" b="1" i="1" u="sng" dirty="0">
                <a:solidFill>
                  <a:srgbClr val="002060"/>
                </a:solidFill>
                <a:latin typeface="Segoe UI" panose="020B0502040204020203" pitchFamily="34" charset="0"/>
                <a:cs typeface="Segoe UI" panose="020B0502040204020203" pitchFamily="34" charset="0"/>
              </a:rPr>
              <a:t>Summarized facts </a:t>
            </a:r>
          </a:p>
        </p:txBody>
      </p:sp>
      <p:grpSp>
        <p:nvGrpSpPr>
          <p:cNvPr id="67" name="Group 66">
            <a:extLst>
              <a:ext uri="{FF2B5EF4-FFF2-40B4-BE49-F238E27FC236}">
                <a16:creationId xmlns:a16="http://schemas.microsoft.com/office/drawing/2014/main" id="{A6D12FB3-2E0E-4392-B30A-8FABD55972D2}"/>
              </a:ext>
              <a:ext uri="{C183D7F6-B498-43B3-948B-1728B52AA6E4}">
                <adec:decorative xmlns:adec="http://schemas.microsoft.com/office/drawing/2017/decorative" val="1"/>
              </a:ext>
            </a:extLst>
          </p:cNvPr>
          <p:cNvGrpSpPr/>
          <p:nvPr/>
        </p:nvGrpSpPr>
        <p:grpSpPr>
          <a:xfrm>
            <a:off x="0" y="1784902"/>
            <a:ext cx="12204700" cy="2514602"/>
            <a:chOff x="-12700" y="2162907"/>
            <a:chExt cx="12204700" cy="2514602"/>
          </a:xfrm>
        </p:grpSpPr>
        <p:pic>
          <p:nvPicPr>
            <p:cNvPr id="2" name="Picture 1" descr="A group of people sitting at a desk&#10;">
              <a:extLst>
                <a:ext uri="{FF2B5EF4-FFF2-40B4-BE49-F238E27FC236}">
                  <a16:creationId xmlns:a16="http://schemas.microsoft.com/office/drawing/2014/main" id="{2D62790E-5C31-4474-BE12-F50234A0C76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04"/>
            <a:stretch/>
          </p:blipFill>
          <p:spPr>
            <a:xfrm>
              <a:off x="-12700" y="2162908"/>
              <a:ext cx="12192000" cy="2514601"/>
            </a:xfrm>
            <a:prstGeom prst="rect">
              <a:avLst/>
            </a:prstGeom>
          </p:spPr>
        </p:pic>
        <p:sp>
          <p:nvSpPr>
            <p:cNvPr id="3" name="Rectangle 2" descr="This is an image of a desk with laptop computers and people working.">
              <a:extLst>
                <a:ext uri="{FF2B5EF4-FFF2-40B4-BE49-F238E27FC236}">
                  <a16:creationId xmlns:a16="http://schemas.microsoft.com/office/drawing/2014/main" id="{53AEFB1F-87BB-40C6-9BC7-E1CE0AC0AC1B}"/>
                </a:ext>
              </a:extLst>
            </p:cNvPr>
            <p:cNvSpPr/>
            <p:nvPr/>
          </p:nvSpPr>
          <p:spPr>
            <a:xfrm>
              <a:off x="0" y="2162907"/>
              <a:ext cx="12192000" cy="2514601"/>
            </a:xfrm>
            <a:prstGeom prst="rect">
              <a:avLst/>
            </a:prstGeom>
            <a:gradFill>
              <a:gsLst>
                <a:gs pos="1000">
                  <a:srgbClr val="7CEFD8">
                    <a:alpha val="79000"/>
                  </a:srgbClr>
                </a:gs>
                <a:gs pos="61000">
                  <a:srgbClr val="6672E4">
                    <a:alpha val="84000"/>
                  </a:srgbClr>
                </a:gs>
                <a:gs pos="98000">
                  <a:srgbClr val="882BE5">
                    <a:alpha val="66000"/>
                  </a:srgbClr>
                </a:gs>
              </a:gsLst>
              <a:lin ang="5400000" scaled="1"/>
            </a:gradFill>
            <a:ln w="12700" cap="flat">
              <a:noFill/>
              <a:prstDash val="solid"/>
              <a:miter lim="800000"/>
              <a:headEnd/>
              <a:tailEnd/>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dirty="0">
                <a:solidFill>
                  <a:schemeClr val="tx1"/>
                </a:solidFill>
              </a:endParaRPr>
            </a:p>
          </p:txBody>
        </p:sp>
        <p:sp>
          <p:nvSpPr>
            <p:cNvPr id="14" name="Oval 13">
              <a:extLst>
                <a:ext uri="{FF2B5EF4-FFF2-40B4-BE49-F238E27FC236}">
                  <a16:creationId xmlns:a16="http://schemas.microsoft.com/office/drawing/2014/main" id="{3CFBA714-94A9-4CEA-9D73-2E90A898B450}"/>
                </a:ext>
                <a:ext uri="{C183D7F6-B498-43B3-948B-1728B52AA6E4}">
                  <adec:decorative xmlns:adec="http://schemas.microsoft.com/office/drawing/2017/decorative" val="1"/>
                </a:ext>
              </a:extLst>
            </p:cNvPr>
            <p:cNvSpPr/>
            <p:nvPr/>
          </p:nvSpPr>
          <p:spPr>
            <a:xfrm>
              <a:off x="852826" y="2694293"/>
              <a:ext cx="1431828" cy="1431827"/>
            </a:xfrm>
            <a:prstGeom prst="ellipse">
              <a:avLst/>
            </a:prstGeom>
            <a:solidFill>
              <a:schemeClr val="bg1">
                <a:alpha val="19000"/>
              </a:schemeClr>
            </a:solidFill>
            <a:ln w="381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6" name="Oval 15">
              <a:extLst>
                <a:ext uri="{FF2B5EF4-FFF2-40B4-BE49-F238E27FC236}">
                  <a16:creationId xmlns:a16="http://schemas.microsoft.com/office/drawing/2014/main" id="{3EB48CA9-382A-48A4-B5F2-BBE91C08FD62}"/>
                </a:ext>
              </a:extLst>
            </p:cNvPr>
            <p:cNvSpPr/>
            <p:nvPr/>
          </p:nvSpPr>
          <p:spPr>
            <a:xfrm>
              <a:off x="1737814" y="3936470"/>
              <a:ext cx="239688" cy="239688"/>
            </a:xfrm>
            <a:prstGeom prst="ellipse">
              <a:avLst/>
            </a:prstGeom>
            <a:solidFill>
              <a:srgbClr val="8335E5">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Oval 16">
              <a:extLst>
                <a:ext uri="{FF2B5EF4-FFF2-40B4-BE49-F238E27FC236}">
                  <a16:creationId xmlns:a16="http://schemas.microsoft.com/office/drawing/2014/main" id="{B20BBE89-8E4D-448A-8F53-F45437DD24BB}"/>
                </a:ext>
              </a:extLst>
            </p:cNvPr>
            <p:cNvSpPr/>
            <p:nvPr/>
          </p:nvSpPr>
          <p:spPr>
            <a:xfrm>
              <a:off x="1782422" y="3981078"/>
              <a:ext cx="150473" cy="150473"/>
            </a:xfrm>
            <a:prstGeom prst="ellipse">
              <a:avLst/>
            </a:prstGeom>
            <a:solidFill>
              <a:srgbClr val="8335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DC02C732-8960-4820-B185-F087E030DAAA}"/>
                </a:ext>
              </a:extLst>
            </p:cNvPr>
            <p:cNvSpPr txBox="1"/>
            <p:nvPr/>
          </p:nvSpPr>
          <p:spPr>
            <a:xfrm>
              <a:off x="912312" y="3189004"/>
              <a:ext cx="1312860" cy="492443"/>
            </a:xfrm>
            <a:prstGeom prst="rect">
              <a:avLst/>
            </a:prstGeom>
            <a:noFill/>
          </p:spPr>
          <p:txBody>
            <a:bodyPr wrap="none" lIns="0" tIns="0" rIns="0" bIns="0" rtlCol="0">
              <a:spAutoFit/>
            </a:bodyPr>
            <a:lstStyle/>
            <a:p>
              <a:pPr algn="ctr"/>
              <a:r>
                <a:rPr lang="en-US" sz="3200" b="1" dirty="0">
                  <a:solidFill>
                    <a:schemeClr val="bg1"/>
                  </a:solidFill>
                  <a:latin typeface="+mj-lt"/>
                </a:rPr>
                <a:t>$ 4.27 B</a:t>
              </a:r>
            </a:p>
          </p:txBody>
        </p:sp>
        <p:sp>
          <p:nvSpPr>
            <p:cNvPr id="29" name="Oval 28">
              <a:extLst>
                <a:ext uri="{FF2B5EF4-FFF2-40B4-BE49-F238E27FC236}">
                  <a16:creationId xmlns:a16="http://schemas.microsoft.com/office/drawing/2014/main" id="{1B02FFA3-53E3-4FFD-922C-CCB9EFEA5C8A}"/>
                </a:ext>
                <a:ext uri="{C183D7F6-B498-43B3-948B-1728B52AA6E4}">
                  <adec:decorative xmlns:adec="http://schemas.microsoft.com/office/drawing/2017/decorative" val="1"/>
                </a:ext>
              </a:extLst>
            </p:cNvPr>
            <p:cNvSpPr/>
            <p:nvPr/>
          </p:nvSpPr>
          <p:spPr>
            <a:xfrm>
              <a:off x="3845077" y="2719313"/>
              <a:ext cx="1431828" cy="1431826"/>
            </a:xfrm>
            <a:prstGeom prst="ellipse">
              <a:avLst/>
            </a:prstGeom>
            <a:solidFill>
              <a:schemeClr val="bg1">
                <a:alpha val="19000"/>
              </a:schemeClr>
            </a:solidFill>
            <a:ln w="381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1" name="Oval 30">
              <a:extLst>
                <a:ext uri="{FF2B5EF4-FFF2-40B4-BE49-F238E27FC236}">
                  <a16:creationId xmlns:a16="http://schemas.microsoft.com/office/drawing/2014/main" id="{0EB5F512-613A-44CC-ACE3-5B63ACC24F3F}"/>
                </a:ext>
              </a:extLst>
            </p:cNvPr>
            <p:cNvSpPr/>
            <p:nvPr/>
          </p:nvSpPr>
          <p:spPr>
            <a:xfrm>
              <a:off x="5016340" y="2881739"/>
              <a:ext cx="239688" cy="239688"/>
            </a:xfrm>
            <a:prstGeom prst="ellipse">
              <a:avLst/>
            </a:prstGeom>
            <a:solidFill>
              <a:srgbClr val="8335E5">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Oval 31">
              <a:extLst>
                <a:ext uri="{FF2B5EF4-FFF2-40B4-BE49-F238E27FC236}">
                  <a16:creationId xmlns:a16="http://schemas.microsoft.com/office/drawing/2014/main" id="{CDD030F3-5250-4104-9D3A-3BDB421469D0}"/>
                </a:ext>
              </a:extLst>
            </p:cNvPr>
            <p:cNvSpPr/>
            <p:nvPr/>
          </p:nvSpPr>
          <p:spPr>
            <a:xfrm>
              <a:off x="5060947" y="2926346"/>
              <a:ext cx="150473" cy="150473"/>
            </a:xfrm>
            <a:prstGeom prst="ellipse">
              <a:avLst/>
            </a:prstGeom>
            <a:solidFill>
              <a:srgbClr val="8335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TextBox 27">
              <a:extLst>
                <a:ext uri="{FF2B5EF4-FFF2-40B4-BE49-F238E27FC236}">
                  <a16:creationId xmlns:a16="http://schemas.microsoft.com/office/drawing/2014/main" id="{1CC8C601-FB40-4573-87B3-B1126A610542}"/>
                </a:ext>
              </a:extLst>
            </p:cNvPr>
            <p:cNvSpPr txBox="1"/>
            <p:nvPr/>
          </p:nvSpPr>
          <p:spPr>
            <a:xfrm>
              <a:off x="3915783" y="3189005"/>
              <a:ext cx="1290418" cy="492443"/>
            </a:xfrm>
            <a:prstGeom prst="rect">
              <a:avLst/>
            </a:prstGeom>
            <a:noFill/>
          </p:spPr>
          <p:txBody>
            <a:bodyPr wrap="none" lIns="0" tIns="0" rIns="0" bIns="0" rtlCol="0">
              <a:spAutoFit/>
            </a:bodyPr>
            <a:lstStyle/>
            <a:p>
              <a:pPr algn="ctr"/>
              <a:r>
                <a:rPr lang="en-US" sz="3200" b="1" dirty="0">
                  <a:solidFill>
                    <a:schemeClr val="bg1"/>
                  </a:solidFill>
                  <a:latin typeface="+mj-lt"/>
                </a:rPr>
                <a:t>38.35 %</a:t>
              </a:r>
            </a:p>
          </p:txBody>
        </p:sp>
        <p:sp>
          <p:nvSpPr>
            <p:cNvPr id="41" name="Oval 40">
              <a:extLst>
                <a:ext uri="{FF2B5EF4-FFF2-40B4-BE49-F238E27FC236}">
                  <a16:creationId xmlns:a16="http://schemas.microsoft.com/office/drawing/2014/main" id="{9AA6EBCD-B27A-4FC4-87A8-ED6638C5545A}"/>
                </a:ext>
              </a:extLst>
            </p:cNvPr>
            <p:cNvSpPr/>
            <p:nvPr/>
          </p:nvSpPr>
          <p:spPr>
            <a:xfrm>
              <a:off x="6798890" y="2719313"/>
              <a:ext cx="1431828" cy="1431826"/>
            </a:xfrm>
            <a:prstGeom prst="ellipse">
              <a:avLst/>
            </a:prstGeom>
            <a:solidFill>
              <a:schemeClr val="bg1">
                <a:alpha val="19000"/>
              </a:schemeClr>
            </a:solidFill>
            <a:ln w="381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2" name="Arc 41">
              <a:extLst>
                <a:ext uri="{FF2B5EF4-FFF2-40B4-BE49-F238E27FC236}">
                  <a16:creationId xmlns:a16="http://schemas.microsoft.com/office/drawing/2014/main" id="{63F2913C-4436-40AC-9048-54405BD23C0C}"/>
                </a:ext>
                <a:ext uri="{C183D7F6-B498-43B3-948B-1728B52AA6E4}">
                  <adec:decorative xmlns:adec="http://schemas.microsoft.com/office/drawing/2017/decorative" val="1"/>
                </a:ext>
              </a:extLst>
            </p:cNvPr>
            <p:cNvSpPr/>
            <p:nvPr/>
          </p:nvSpPr>
          <p:spPr>
            <a:xfrm>
              <a:off x="6798890" y="2719313"/>
              <a:ext cx="1431827" cy="1431826"/>
            </a:xfrm>
            <a:prstGeom prst="arc">
              <a:avLst>
                <a:gd name="adj1" fmla="val 16200000"/>
                <a:gd name="adj2" fmla="val 755116"/>
              </a:avLst>
            </a:prstGeom>
            <a:ln w="38100">
              <a:gradFill>
                <a:gsLst>
                  <a:gs pos="0">
                    <a:srgbClr val="7BEBD8"/>
                  </a:gs>
                  <a:gs pos="8000">
                    <a:srgbClr val="6B8DE1"/>
                  </a:gs>
                  <a:gs pos="100000">
                    <a:srgbClr val="8335E5"/>
                  </a:gs>
                </a:gsLst>
                <a:lin ang="5400000" scaled="1"/>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3" name="Oval 42">
              <a:extLst>
                <a:ext uri="{FF2B5EF4-FFF2-40B4-BE49-F238E27FC236}">
                  <a16:creationId xmlns:a16="http://schemas.microsoft.com/office/drawing/2014/main" id="{B9703755-0B67-41E7-B72A-5A3A54730479}"/>
                </a:ext>
              </a:extLst>
            </p:cNvPr>
            <p:cNvSpPr/>
            <p:nvPr/>
          </p:nvSpPr>
          <p:spPr>
            <a:xfrm>
              <a:off x="8110117" y="3485949"/>
              <a:ext cx="239688" cy="239688"/>
            </a:xfrm>
            <a:prstGeom prst="ellipse">
              <a:avLst/>
            </a:prstGeom>
            <a:solidFill>
              <a:srgbClr val="8335E5">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Oval 43">
              <a:extLst>
                <a:ext uri="{FF2B5EF4-FFF2-40B4-BE49-F238E27FC236}">
                  <a16:creationId xmlns:a16="http://schemas.microsoft.com/office/drawing/2014/main" id="{7668F955-7C8C-4C69-AA19-CD562C2DFDCC}"/>
                </a:ext>
              </a:extLst>
            </p:cNvPr>
            <p:cNvSpPr/>
            <p:nvPr/>
          </p:nvSpPr>
          <p:spPr>
            <a:xfrm>
              <a:off x="8154725" y="3530557"/>
              <a:ext cx="150473" cy="150473"/>
            </a:xfrm>
            <a:prstGeom prst="ellipse">
              <a:avLst/>
            </a:prstGeom>
            <a:solidFill>
              <a:srgbClr val="8335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TextBox 39">
              <a:extLst>
                <a:ext uri="{FF2B5EF4-FFF2-40B4-BE49-F238E27FC236}">
                  <a16:creationId xmlns:a16="http://schemas.microsoft.com/office/drawing/2014/main" id="{5C436978-7B84-4F27-8A32-574050B29AD0}"/>
                </a:ext>
              </a:extLst>
            </p:cNvPr>
            <p:cNvSpPr txBox="1"/>
            <p:nvPr/>
          </p:nvSpPr>
          <p:spPr>
            <a:xfrm>
              <a:off x="6901984" y="3189005"/>
              <a:ext cx="1344728" cy="492443"/>
            </a:xfrm>
            <a:prstGeom prst="rect">
              <a:avLst/>
            </a:prstGeom>
            <a:noFill/>
          </p:spPr>
          <p:txBody>
            <a:bodyPr wrap="none" lIns="0" tIns="0" rIns="0" bIns="0" rtlCol="0">
              <a:spAutoFit/>
            </a:bodyPr>
            <a:lstStyle/>
            <a:p>
              <a:pPr algn="ctr"/>
              <a:r>
                <a:rPr lang="en-US" sz="3200" b="1" dirty="0">
                  <a:solidFill>
                    <a:schemeClr val="bg1"/>
                  </a:solidFill>
                  <a:latin typeface="+mj-lt"/>
                </a:rPr>
                <a:t>80 Days </a:t>
              </a:r>
            </a:p>
          </p:txBody>
        </p:sp>
        <p:grpSp>
          <p:nvGrpSpPr>
            <p:cNvPr id="46" name="Group 45">
              <a:extLst>
                <a:ext uri="{FF2B5EF4-FFF2-40B4-BE49-F238E27FC236}">
                  <a16:creationId xmlns:a16="http://schemas.microsoft.com/office/drawing/2014/main" id="{65E89B9B-4C47-402B-9C75-47765E1F7593}"/>
                </a:ext>
              </a:extLst>
            </p:cNvPr>
            <p:cNvGrpSpPr/>
            <p:nvPr/>
          </p:nvGrpSpPr>
          <p:grpSpPr>
            <a:xfrm>
              <a:off x="9871788" y="2706779"/>
              <a:ext cx="1431828" cy="1456895"/>
              <a:chOff x="7168469" y="2677815"/>
              <a:chExt cx="1431828" cy="1456895"/>
            </a:xfrm>
          </p:grpSpPr>
          <p:grpSp>
            <p:nvGrpSpPr>
              <p:cNvPr id="51" name="Group 50">
                <a:extLst>
                  <a:ext uri="{FF2B5EF4-FFF2-40B4-BE49-F238E27FC236}">
                    <a16:creationId xmlns:a16="http://schemas.microsoft.com/office/drawing/2014/main" id="{02C4BAC1-CFE0-4BB6-AB1E-3D97B9D3C37C}"/>
                  </a:ext>
                </a:extLst>
              </p:cNvPr>
              <p:cNvGrpSpPr/>
              <p:nvPr/>
            </p:nvGrpSpPr>
            <p:grpSpPr>
              <a:xfrm>
                <a:off x="7168469" y="2677815"/>
                <a:ext cx="1431828" cy="1456895"/>
                <a:chOff x="7168469" y="2677815"/>
                <a:chExt cx="1431828" cy="1456895"/>
              </a:xfrm>
            </p:grpSpPr>
            <p:sp>
              <p:nvSpPr>
                <p:cNvPr id="53" name="Oval 52">
                  <a:extLst>
                    <a:ext uri="{FF2B5EF4-FFF2-40B4-BE49-F238E27FC236}">
                      <a16:creationId xmlns:a16="http://schemas.microsoft.com/office/drawing/2014/main" id="{52EBF013-87F7-4305-9CC9-737BE16F0D9F}"/>
                    </a:ext>
                    <a:ext uri="{C183D7F6-B498-43B3-948B-1728B52AA6E4}">
                      <adec:decorative xmlns:adec="http://schemas.microsoft.com/office/drawing/2017/decorative" val="1"/>
                    </a:ext>
                  </a:extLst>
                </p:cNvPr>
                <p:cNvSpPr/>
                <p:nvPr/>
              </p:nvSpPr>
              <p:spPr>
                <a:xfrm>
                  <a:off x="7168469" y="2702884"/>
                  <a:ext cx="1431828" cy="1431826"/>
                </a:xfrm>
                <a:prstGeom prst="ellipse">
                  <a:avLst/>
                </a:prstGeom>
                <a:solidFill>
                  <a:schemeClr val="bg1">
                    <a:alpha val="19000"/>
                  </a:schemeClr>
                </a:solidFill>
                <a:ln w="381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4" name="Arc 53">
                  <a:extLst>
                    <a:ext uri="{FF2B5EF4-FFF2-40B4-BE49-F238E27FC236}">
                      <a16:creationId xmlns:a16="http://schemas.microsoft.com/office/drawing/2014/main" id="{2CC348C5-CD52-4041-A9DC-8F47C9D04352}"/>
                    </a:ext>
                  </a:extLst>
                </p:cNvPr>
                <p:cNvSpPr/>
                <p:nvPr/>
              </p:nvSpPr>
              <p:spPr>
                <a:xfrm>
                  <a:off x="7168469" y="2702884"/>
                  <a:ext cx="1431827" cy="1431826"/>
                </a:xfrm>
                <a:prstGeom prst="arc">
                  <a:avLst>
                    <a:gd name="adj1" fmla="val 16200000"/>
                    <a:gd name="adj2" fmla="val 17724961"/>
                  </a:avLst>
                </a:prstGeom>
                <a:ln w="38100">
                  <a:gradFill>
                    <a:gsLst>
                      <a:gs pos="0">
                        <a:srgbClr val="7BEBD8"/>
                      </a:gs>
                      <a:gs pos="8000">
                        <a:srgbClr val="6B8DE1"/>
                      </a:gs>
                      <a:gs pos="100000">
                        <a:srgbClr val="8335E5"/>
                      </a:gs>
                    </a:gsLst>
                    <a:lin ang="5400000" scaled="1"/>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5" name="Oval 54">
                  <a:extLst>
                    <a:ext uri="{FF2B5EF4-FFF2-40B4-BE49-F238E27FC236}">
                      <a16:creationId xmlns:a16="http://schemas.microsoft.com/office/drawing/2014/main" id="{083CA45F-7535-4D5F-A010-B7B38ED57BC7}"/>
                    </a:ext>
                  </a:extLst>
                </p:cNvPr>
                <p:cNvSpPr/>
                <p:nvPr/>
              </p:nvSpPr>
              <p:spPr>
                <a:xfrm>
                  <a:off x="8095353" y="2677815"/>
                  <a:ext cx="239688" cy="239687"/>
                </a:xfrm>
                <a:prstGeom prst="ellipse">
                  <a:avLst/>
                </a:prstGeom>
                <a:solidFill>
                  <a:srgbClr val="8335E5">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Oval 55">
                  <a:extLst>
                    <a:ext uri="{FF2B5EF4-FFF2-40B4-BE49-F238E27FC236}">
                      <a16:creationId xmlns:a16="http://schemas.microsoft.com/office/drawing/2014/main" id="{43FCBFAE-6E88-440A-ACEC-41E289885112}"/>
                    </a:ext>
                  </a:extLst>
                </p:cNvPr>
                <p:cNvSpPr/>
                <p:nvPr/>
              </p:nvSpPr>
              <p:spPr>
                <a:xfrm>
                  <a:off x="8139961" y="2722422"/>
                  <a:ext cx="150473" cy="150473"/>
                </a:xfrm>
                <a:prstGeom prst="ellipse">
                  <a:avLst/>
                </a:prstGeom>
                <a:solidFill>
                  <a:srgbClr val="8335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2" name="TextBox 51">
                <a:extLst>
                  <a:ext uri="{FF2B5EF4-FFF2-40B4-BE49-F238E27FC236}">
                    <a16:creationId xmlns:a16="http://schemas.microsoft.com/office/drawing/2014/main" id="{38F4B3FC-E555-4F37-BC12-4940EF773A7E}"/>
                  </a:ext>
                </a:extLst>
              </p:cNvPr>
              <p:cNvSpPr txBox="1"/>
              <p:nvPr/>
            </p:nvSpPr>
            <p:spPr>
              <a:xfrm>
                <a:off x="7385849" y="3160041"/>
                <a:ext cx="997069" cy="492443"/>
              </a:xfrm>
              <a:prstGeom prst="rect">
                <a:avLst/>
              </a:prstGeom>
              <a:noFill/>
            </p:spPr>
            <p:txBody>
              <a:bodyPr wrap="none" lIns="0" tIns="0" rIns="0" bIns="0" rtlCol="0">
                <a:spAutoFit/>
              </a:bodyPr>
              <a:lstStyle/>
              <a:p>
                <a:pPr algn="ctr"/>
                <a:r>
                  <a:rPr lang="en-US" sz="3200" b="1" dirty="0">
                    <a:solidFill>
                      <a:schemeClr val="bg1"/>
                    </a:solidFill>
                    <a:latin typeface="+mj-lt"/>
                  </a:rPr>
                  <a:t>140 K </a:t>
                </a:r>
              </a:p>
            </p:txBody>
          </p:sp>
        </p:grpSp>
        <p:sp>
          <p:nvSpPr>
            <p:cNvPr id="64" name="Arc 63">
              <a:extLst>
                <a:ext uri="{FF2B5EF4-FFF2-40B4-BE49-F238E27FC236}">
                  <a16:creationId xmlns:a16="http://schemas.microsoft.com/office/drawing/2014/main" id="{CAE87D92-1F07-49DE-BFD7-F74BD728BD31}"/>
                </a:ext>
              </a:extLst>
            </p:cNvPr>
            <p:cNvSpPr/>
            <p:nvPr/>
          </p:nvSpPr>
          <p:spPr>
            <a:xfrm>
              <a:off x="3843489" y="2720981"/>
              <a:ext cx="1431827" cy="1431826"/>
            </a:xfrm>
            <a:prstGeom prst="arc">
              <a:avLst>
                <a:gd name="adj1" fmla="val 16200000"/>
                <a:gd name="adj2" fmla="val 19003948"/>
              </a:avLst>
            </a:prstGeom>
            <a:ln w="38100">
              <a:gradFill>
                <a:gsLst>
                  <a:gs pos="0">
                    <a:srgbClr val="7BEBD8"/>
                  </a:gs>
                  <a:gs pos="8000">
                    <a:srgbClr val="6B8DE1"/>
                  </a:gs>
                  <a:gs pos="100000">
                    <a:srgbClr val="8335E5"/>
                  </a:gs>
                </a:gsLst>
                <a:lin ang="5400000" scaled="1"/>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66" name="Arc 65">
              <a:extLst>
                <a:ext uri="{FF2B5EF4-FFF2-40B4-BE49-F238E27FC236}">
                  <a16:creationId xmlns:a16="http://schemas.microsoft.com/office/drawing/2014/main" id="{45B3FF71-3684-4143-BA68-D4583307C956}"/>
                </a:ext>
              </a:extLst>
            </p:cNvPr>
            <p:cNvSpPr/>
            <p:nvPr/>
          </p:nvSpPr>
          <p:spPr>
            <a:xfrm>
              <a:off x="852826" y="2694293"/>
              <a:ext cx="1431827" cy="1431826"/>
            </a:xfrm>
            <a:prstGeom prst="arc">
              <a:avLst>
                <a:gd name="adj1" fmla="val 16200000"/>
                <a:gd name="adj2" fmla="val 3850353"/>
              </a:avLst>
            </a:prstGeom>
            <a:ln w="38100">
              <a:gradFill>
                <a:gsLst>
                  <a:gs pos="0">
                    <a:srgbClr val="7BEBD8"/>
                  </a:gs>
                  <a:gs pos="8000">
                    <a:srgbClr val="6B8DE1"/>
                  </a:gs>
                  <a:gs pos="100000">
                    <a:srgbClr val="8335E5"/>
                  </a:gs>
                </a:gsLst>
                <a:lin ang="5400000" scaled="1"/>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sp>
        <p:nvSpPr>
          <p:cNvPr id="18" name="TextBox 17">
            <a:extLst>
              <a:ext uri="{FF2B5EF4-FFF2-40B4-BE49-F238E27FC236}">
                <a16:creationId xmlns:a16="http://schemas.microsoft.com/office/drawing/2014/main" id="{39929E06-4AB9-4598-A963-82CCC18A3FF2}"/>
              </a:ext>
            </a:extLst>
          </p:cNvPr>
          <p:cNvSpPr txBox="1"/>
          <p:nvPr/>
        </p:nvSpPr>
        <p:spPr>
          <a:xfrm>
            <a:off x="762016" y="4841786"/>
            <a:ext cx="1613455" cy="307777"/>
          </a:xfrm>
          <a:prstGeom prst="rect">
            <a:avLst/>
          </a:prstGeom>
          <a:noFill/>
        </p:spPr>
        <p:txBody>
          <a:bodyPr wrap="none" lIns="0" tIns="0" rIns="0" bIns="0" rtlCol="0">
            <a:spAutoFit/>
          </a:bodyPr>
          <a:lstStyle/>
          <a:p>
            <a:pPr algn="ctr"/>
            <a:r>
              <a:rPr lang="en-US" sz="2000" b="1" i="1" u="sng" dirty="0">
                <a:solidFill>
                  <a:srgbClr val="002060"/>
                </a:solidFill>
                <a:cs typeface="Segoe UI" panose="020B0502040204020203" pitchFamily="34" charset="0"/>
              </a:rPr>
              <a:t>Amount Raised</a:t>
            </a:r>
          </a:p>
        </p:txBody>
      </p:sp>
      <p:cxnSp>
        <p:nvCxnSpPr>
          <p:cNvPr id="20" name="Straight Connector 19">
            <a:extLst>
              <a:ext uri="{FF2B5EF4-FFF2-40B4-BE49-F238E27FC236}">
                <a16:creationId xmlns:a16="http://schemas.microsoft.com/office/drawing/2014/main" id="{A258B9C9-A63C-4AE4-8EB4-544F3A70C2F7}"/>
              </a:ext>
              <a:ext uri="{C183D7F6-B498-43B3-948B-1728B52AA6E4}">
                <adec:decorative xmlns:adec="http://schemas.microsoft.com/office/drawing/2017/decorative" val="1"/>
              </a:ext>
            </a:extLst>
          </p:cNvPr>
          <p:cNvCxnSpPr/>
          <p:nvPr/>
        </p:nvCxnSpPr>
        <p:spPr>
          <a:xfrm>
            <a:off x="1329338" y="5277685"/>
            <a:ext cx="478805" cy="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19" name="Text Placeholder 2">
            <a:extLst>
              <a:ext uri="{FF2B5EF4-FFF2-40B4-BE49-F238E27FC236}">
                <a16:creationId xmlns:a16="http://schemas.microsoft.com/office/drawing/2014/main" id="{9DF162EE-A4BE-4D4C-9A3C-51FC2F765D81}"/>
              </a:ext>
            </a:extLst>
          </p:cNvPr>
          <p:cNvSpPr txBox="1">
            <a:spLocks/>
          </p:cNvSpPr>
          <p:nvPr/>
        </p:nvSpPr>
        <p:spPr>
          <a:xfrm>
            <a:off x="241881" y="5454662"/>
            <a:ext cx="2653720" cy="1203535"/>
          </a:xfrm>
          <a:prstGeom prst="rect">
            <a:avLst/>
          </a:prstGeom>
        </p:spPr>
        <p:txBody>
          <a:bodyPr vert="horz" wrap="square" lIns="0" tIns="0" rIns="0" bIns="0" rtlCol="0">
            <a:spAutoFit/>
          </a:bodyPr>
          <a:lstStyle>
            <a:lvl1pPr marL="0" indent="0" algn="l" defTabSz="914400" rtl="0" eaLnBrk="1" latinLnBrk="0" hangingPunct="1">
              <a:lnSpc>
                <a:spcPct val="90000"/>
              </a:lnSpc>
              <a:spcBef>
                <a:spcPts val="600"/>
              </a:spcBef>
              <a:buFont typeface="Arial" panose="020B0604020202020204" pitchFamily="34" charset="0"/>
              <a:buNone/>
              <a:defRPr sz="1100" kern="1200">
                <a:solidFill>
                  <a:schemeClr val="tx1"/>
                </a:solidFill>
                <a:latin typeface="+mn-lt"/>
                <a:ea typeface="+mn-ea"/>
                <a:cs typeface="+mn-cs"/>
              </a:defRPr>
            </a:lvl1pPr>
            <a:lvl2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2pPr>
            <a:lvl3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3pPr>
            <a:lvl4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4pPr>
            <a:lvl5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50000"/>
              </a:lnSpc>
            </a:pPr>
            <a:r>
              <a:rPr lang="en-US" sz="1800" i="1" dirty="0">
                <a:solidFill>
                  <a:srgbClr val="002060"/>
                </a:solidFill>
                <a:cs typeface="Segoe UI" panose="020B0502040204020203" pitchFamily="34" charset="0"/>
              </a:rPr>
              <a:t>More than 4 Billion dollars funding raised over the period of time</a:t>
            </a:r>
          </a:p>
        </p:txBody>
      </p:sp>
      <p:sp>
        <p:nvSpPr>
          <p:cNvPr id="24" name="TextBox 23">
            <a:extLst>
              <a:ext uri="{FF2B5EF4-FFF2-40B4-BE49-F238E27FC236}">
                <a16:creationId xmlns:a16="http://schemas.microsoft.com/office/drawing/2014/main" id="{AB0754C1-4097-4CDA-B3CB-7304331CBBB9}"/>
              </a:ext>
            </a:extLst>
          </p:cNvPr>
          <p:cNvSpPr txBox="1"/>
          <p:nvPr/>
        </p:nvSpPr>
        <p:spPr>
          <a:xfrm>
            <a:off x="3596019" y="4841787"/>
            <a:ext cx="1929952" cy="307777"/>
          </a:xfrm>
          <a:prstGeom prst="rect">
            <a:avLst/>
          </a:prstGeom>
          <a:noFill/>
        </p:spPr>
        <p:txBody>
          <a:bodyPr wrap="none" lIns="0" tIns="0" rIns="0" bIns="0" rtlCol="0">
            <a:spAutoFit/>
          </a:bodyPr>
          <a:lstStyle/>
          <a:p>
            <a:pPr algn="ctr"/>
            <a:r>
              <a:rPr lang="en-US" sz="2000" b="1" i="1" u="sng" dirty="0">
                <a:solidFill>
                  <a:srgbClr val="002060"/>
                </a:solidFill>
                <a:cs typeface="Segoe UI" panose="020B0502040204020203" pitchFamily="34" charset="0"/>
              </a:rPr>
              <a:t>Successful Project </a:t>
            </a:r>
          </a:p>
        </p:txBody>
      </p:sp>
      <p:cxnSp>
        <p:nvCxnSpPr>
          <p:cNvPr id="26" name="Straight Connector 25">
            <a:extLst>
              <a:ext uri="{FF2B5EF4-FFF2-40B4-BE49-F238E27FC236}">
                <a16:creationId xmlns:a16="http://schemas.microsoft.com/office/drawing/2014/main" id="{EE30765C-622F-4015-90C6-297DE00BBDB5}"/>
              </a:ext>
              <a:ext uri="{C183D7F6-B498-43B3-948B-1728B52AA6E4}">
                <adec:decorative xmlns:adec="http://schemas.microsoft.com/office/drawing/2017/decorative" val="1"/>
              </a:ext>
            </a:extLst>
          </p:cNvPr>
          <p:cNvCxnSpPr/>
          <p:nvPr/>
        </p:nvCxnSpPr>
        <p:spPr>
          <a:xfrm>
            <a:off x="4321589" y="5277686"/>
            <a:ext cx="478805" cy="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25" name="Text Placeholder 2">
            <a:extLst>
              <a:ext uri="{FF2B5EF4-FFF2-40B4-BE49-F238E27FC236}">
                <a16:creationId xmlns:a16="http://schemas.microsoft.com/office/drawing/2014/main" id="{72AC3065-20B0-4A63-89FA-B10AD6D1363C}"/>
              </a:ext>
            </a:extLst>
          </p:cNvPr>
          <p:cNvSpPr txBox="1">
            <a:spLocks/>
          </p:cNvSpPr>
          <p:nvPr/>
        </p:nvSpPr>
        <p:spPr>
          <a:xfrm>
            <a:off x="3234132" y="5454663"/>
            <a:ext cx="2653720" cy="1203535"/>
          </a:xfrm>
          <a:prstGeom prst="rect">
            <a:avLst/>
          </a:prstGeom>
        </p:spPr>
        <p:txBody>
          <a:bodyPr vert="horz" wrap="square" lIns="0" tIns="0" rIns="0" bIns="0" rtlCol="0">
            <a:spAutoFit/>
          </a:bodyPr>
          <a:lstStyle>
            <a:lvl1pPr marL="0" indent="0" algn="l" defTabSz="914400" rtl="0" eaLnBrk="1" latinLnBrk="0" hangingPunct="1">
              <a:lnSpc>
                <a:spcPct val="90000"/>
              </a:lnSpc>
              <a:spcBef>
                <a:spcPts val="600"/>
              </a:spcBef>
              <a:buFont typeface="Arial" panose="020B0604020202020204" pitchFamily="34" charset="0"/>
              <a:buNone/>
              <a:defRPr sz="1100" kern="1200">
                <a:solidFill>
                  <a:schemeClr val="tx1"/>
                </a:solidFill>
                <a:latin typeface="+mn-lt"/>
                <a:ea typeface="+mn-ea"/>
                <a:cs typeface="+mn-cs"/>
              </a:defRPr>
            </a:lvl1pPr>
            <a:lvl2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2pPr>
            <a:lvl3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3pPr>
            <a:lvl4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4pPr>
            <a:lvl5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50000"/>
              </a:lnSpc>
            </a:pPr>
            <a:r>
              <a:rPr lang="en-US" sz="1800" i="1" dirty="0">
                <a:solidFill>
                  <a:srgbClr val="002060"/>
                </a:solidFill>
                <a:cs typeface="Segoe UI" panose="020B0502040204020203" pitchFamily="34" charset="0"/>
              </a:rPr>
              <a:t>Out of all, 38.35% projects were successful in raising funds</a:t>
            </a:r>
          </a:p>
        </p:txBody>
      </p:sp>
      <p:sp>
        <p:nvSpPr>
          <p:cNvPr id="36" name="TextBox 35">
            <a:extLst>
              <a:ext uri="{FF2B5EF4-FFF2-40B4-BE49-F238E27FC236}">
                <a16:creationId xmlns:a16="http://schemas.microsoft.com/office/drawing/2014/main" id="{54005B0B-E5FC-472B-962B-C2258039F3B2}"/>
              </a:ext>
            </a:extLst>
          </p:cNvPr>
          <p:cNvSpPr txBox="1"/>
          <p:nvPr/>
        </p:nvSpPr>
        <p:spPr>
          <a:xfrm>
            <a:off x="6789327" y="4841787"/>
            <a:ext cx="1570045" cy="307777"/>
          </a:xfrm>
          <a:prstGeom prst="rect">
            <a:avLst/>
          </a:prstGeom>
          <a:noFill/>
        </p:spPr>
        <p:txBody>
          <a:bodyPr wrap="none" lIns="0" tIns="0" rIns="0" bIns="0" rtlCol="0">
            <a:spAutoFit/>
          </a:bodyPr>
          <a:lstStyle/>
          <a:p>
            <a:pPr algn="ctr"/>
            <a:r>
              <a:rPr lang="en-US" sz="2000" b="1" i="1" u="sng" dirty="0">
                <a:solidFill>
                  <a:srgbClr val="002060"/>
                </a:solidFill>
                <a:cs typeface="Segoe UI" panose="020B0502040204020203" pitchFamily="34" charset="0"/>
              </a:rPr>
              <a:t>Average  Days </a:t>
            </a:r>
          </a:p>
        </p:txBody>
      </p:sp>
      <p:cxnSp>
        <p:nvCxnSpPr>
          <p:cNvPr id="38" name="Straight Connector 37">
            <a:extLst>
              <a:ext uri="{FF2B5EF4-FFF2-40B4-BE49-F238E27FC236}">
                <a16:creationId xmlns:a16="http://schemas.microsoft.com/office/drawing/2014/main" id="{8781AB32-AC63-443B-8ADA-AAB7C9723936}"/>
              </a:ext>
              <a:ext uri="{C183D7F6-B498-43B3-948B-1728B52AA6E4}">
                <adec:decorative xmlns:adec="http://schemas.microsoft.com/office/drawing/2017/decorative" val="1"/>
              </a:ext>
            </a:extLst>
          </p:cNvPr>
          <p:cNvCxnSpPr/>
          <p:nvPr/>
        </p:nvCxnSpPr>
        <p:spPr>
          <a:xfrm>
            <a:off x="7334945" y="5277686"/>
            <a:ext cx="478805" cy="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37" name="Text Placeholder 2">
            <a:extLst>
              <a:ext uri="{FF2B5EF4-FFF2-40B4-BE49-F238E27FC236}">
                <a16:creationId xmlns:a16="http://schemas.microsoft.com/office/drawing/2014/main" id="{5BA86B7F-9A89-4AB5-BADE-64D7C6E5C868}"/>
              </a:ext>
            </a:extLst>
          </p:cNvPr>
          <p:cNvSpPr txBox="1">
            <a:spLocks/>
          </p:cNvSpPr>
          <p:nvPr/>
        </p:nvSpPr>
        <p:spPr>
          <a:xfrm>
            <a:off x="6247488" y="5454663"/>
            <a:ext cx="2653720" cy="788036"/>
          </a:xfrm>
          <a:prstGeom prst="rect">
            <a:avLst/>
          </a:prstGeom>
        </p:spPr>
        <p:txBody>
          <a:bodyPr vert="horz" wrap="square" lIns="0" tIns="0" rIns="0" bIns="0" rtlCol="0">
            <a:spAutoFit/>
          </a:bodyPr>
          <a:lstStyle>
            <a:lvl1pPr marL="0" indent="0" algn="l" defTabSz="914400" rtl="0" eaLnBrk="1" latinLnBrk="0" hangingPunct="1">
              <a:lnSpc>
                <a:spcPct val="90000"/>
              </a:lnSpc>
              <a:spcBef>
                <a:spcPts val="600"/>
              </a:spcBef>
              <a:buFont typeface="Arial" panose="020B0604020202020204" pitchFamily="34" charset="0"/>
              <a:buNone/>
              <a:defRPr sz="1100" kern="1200">
                <a:solidFill>
                  <a:schemeClr val="tx1"/>
                </a:solidFill>
                <a:latin typeface="+mn-lt"/>
                <a:ea typeface="+mn-ea"/>
                <a:cs typeface="+mn-cs"/>
              </a:defRPr>
            </a:lvl1pPr>
            <a:lvl2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2pPr>
            <a:lvl3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3pPr>
            <a:lvl4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4pPr>
            <a:lvl5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50000"/>
              </a:lnSpc>
            </a:pPr>
            <a:r>
              <a:rPr lang="en-US" sz="1800" i="1" dirty="0">
                <a:solidFill>
                  <a:srgbClr val="002060"/>
                </a:solidFill>
                <a:cs typeface="Segoe UI" panose="020B0502040204020203" pitchFamily="34" charset="0"/>
              </a:rPr>
              <a:t>On average, 80 days is required to raise funds</a:t>
            </a:r>
          </a:p>
        </p:txBody>
      </p:sp>
      <p:sp>
        <p:nvSpPr>
          <p:cNvPr id="48" name="TextBox 47">
            <a:extLst>
              <a:ext uri="{FF2B5EF4-FFF2-40B4-BE49-F238E27FC236}">
                <a16:creationId xmlns:a16="http://schemas.microsoft.com/office/drawing/2014/main" id="{F7B6FBDF-4663-4A5D-A2B3-B90DCEBBA233}"/>
              </a:ext>
            </a:extLst>
          </p:cNvPr>
          <p:cNvSpPr txBox="1"/>
          <p:nvPr/>
        </p:nvSpPr>
        <p:spPr>
          <a:xfrm>
            <a:off x="10146493" y="4841787"/>
            <a:ext cx="882422" cy="307777"/>
          </a:xfrm>
          <a:prstGeom prst="rect">
            <a:avLst/>
          </a:prstGeom>
          <a:noFill/>
        </p:spPr>
        <p:txBody>
          <a:bodyPr wrap="none" lIns="0" tIns="0" rIns="0" bIns="0" rtlCol="0">
            <a:spAutoFit/>
          </a:bodyPr>
          <a:lstStyle/>
          <a:p>
            <a:pPr algn="ctr"/>
            <a:r>
              <a:rPr lang="en-US" sz="2000" b="1" i="1" u="sng" dirty="0">
                <a:solidFill>
                  <a:srgbClr val="002060"/>
                </a:solidFill>
                <a:cs typeface="Segoe UI" panose="020B0502040204020203" pitchFamily="34" charset="0"/>
              </a:rPr>
              <a:t>Backers</a:t>
            </a:r>
            <a:r>
              <a:rPr lang="en-US" b="1" dirty="0">
                <a:latin typeface="Segoe UI" panose="020B0502040204020203" pitchFamily="34" charset="0"/>
                <a:cs typeface="Segoe UI" panose="020B0502040204020203" pitchFamily="34" charset="0"/>
              </a:rPr>
              <a:t> </a:t>
            </a:r>
          </a:p>
        </p:txBody>
      </p:sp>
      <p:cxnSp>
        <p:nvCxnSpPr>
          <p:cNvPr id="50" name="Straight Connector 49">
            <a:extLst>
              <a:ext uri="{FF2B5EF4-FFF2-40B4-BE49-F238E27FC236}">
                <a16:creationId xmlns:a16="http://schemas.microsoft.com/office/drawing/2014/main" id="{28F561C8-B2FA-4D2D-9122-39870DF5465F}"/>
              </a:ext>
              <a:ext uri="{C183D7F6-B498-43B3-948B-1728B52AA6E4}">
                <adec:decorative xmlns:adec="http://schemas.microsoft.com/office/drawing/2017/decorative" val="1"/>
              </a:ext>
            </a:extLst>
          </p:cNvPr>
          <p:cNvCxnSpPr/>
          <p:nvPr/>
        </p:nvCxnSpPr>
        <p:spPr>
          <a:xfrm>
            <a:off x="10348300" y="5277686"/>
            <a:ext cx="478805" cy="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49" name="Text Placeholder 2">
            <a:extLst>
              <a:ext uri="{FF2B5EF4-FFF2-40B4-BE49-F238E27FC236}">
                <a16:creationId xmlns:a16="http://schemas.microsoft.com/office/drawing/2014/main" id="{EB976B3E-89DE-4833-94D4-23A4F14582CA}"/>
              </a:ext>
            </a:extLst>
          </p:cNvPr>
          <p:cNvSpPr txBox="1">
            <a:spLocks/>
          </p:cNvSpPr>
          <p:nvPr/>
        </p:nvSpPr>
        <p:spPr>
          <a:xfrm>
            <a:off x="9296399" y="5436587"/>
            <a:ext cx="2653720" cy="1069780"/>
          </a:xfrm>
          <a:prstGeom prst="rect">
            <a:avLst/>
          </a:prstGeom>
        </p:spPr>
        <p:txBody>
          <a:bodyPr vert="horz" wrap="square" lIns="0" tIns="0" rIns="0" bIns="0" rtlCol="0">
            <a:spAutoFit/>
          </a:bodyPr>
          <a:lstStyle>
            <a:lvl1pPr marL="0" indent="0" algn="l" defTabSz="914400" rtl="0" eaLnBrk="1" latinLnBrk="0" hangingPunct="1">
              <a:lnSpc>
                <a:spcPct val="90000"/>
              </a:lnSpc>
              <a:spcBef>
                <a:spcPts val="600"/>
              </a:spcBef>
              <a:buFont typeface="Arial" panose="020B0604020202020204" pitchFamily="34" charset="0"/>
              <a:buNone/>
              <a:defRPr sz="1100" kern="1200">
                <a:solidFill>
                  <a:schemeClr val="tx1"/>
                </a:solidFill>
                <a:latin typeface="+mn-lt"/>
                <a:ea typeface="+mn-ea"/>
                <a:cs typeface="+mn-cs"/>
              </a:defRPr>
            </a:lvl1pPr>
            <a:lvl2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2pPr>
            <a:lvl3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3pPr>
            <a:lvl4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4pPr>
            <a:lvl5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50000"/>
              </a:lnSpc>
            </a:pPr>
            <a:r>
              <a:rPr lang="en-US" sz="1600" i="1" dirty="0">
                <a:solidFill>
                  <a:srgbClr val="002060"/>
                </a:solidFill>
                <a:cs typeface="Segoe UI" panose="020B0502040204020203" pitchFamily="34" charset="0"/>
              </a:rPr>
              <a:t>Over the period, more than 140 thousand people successfully  have invested in the  startups.</a:t>
            </a:r>
          </a:p>
        </p:txBody>
      </p:sp>
    </p:spTree>
    <p:extLst>
      <p:ext uri="{BB962C8B-B14F-4D97-AF65-F5344CB8AC3E}">
        <p14:creationId xmlns:p14="http://schemas.microsoft.com/office/powerpoint/2010/main" val="11968003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Group 28" descr="This image is an illustration of a man with a beard. ">
            <a:extLst>
              <a:ext uri="{FF2B5EF4-FFF2-40B4-BE49-F238E27FC236}">
                <a16:creationId xmlns:a16="http://schemas.microsoft.com/office/drawing/2014/main" id="{F32A5E08-DAB7-4688-9995-64BE90AA2F83}"/>
              </a:ext>
            </a:extLst>
          </p:cNvPr>
          <p:cNvGrpSpPr/>
          <p:nvPr/>
        </p:nvGrpSpPr>
        <p:grpSpPr>
          <a:xfrm>
            <a:off x="577510" y="1318790"/>
            <a:ext cx="4430272" cy="6043606"/>
            <a:chOff x="117404" y="1951388"/>
            <a:chExt cx="3810340" cy="5197917"/>
          </a:xfrm>
        </p:grpSpPr>
        <p:sp>
          <p:nvSpPr>
            <p:cNvPr id="25" name="Oval 24">
              <a:extLst>
                <a:ext uri="{FF2B5EF4-FFF2-40B4-BE49-F238E27FC236}">
                  <a16:creationId xmlns:a16="http://schemas.microsoft.com/office/drawing/2014/main" id="{EEAF1E36-1F6F-484C-9CA3-D7321F33C7EE}"/>
                </a:ext>
              </a:extLst>
            </p:cNvPr>
            <p:cNvSpPr/>
            <p:nvPr/>
          </p:nvSpPr>
          <p:spPr>
            <a:xfrm>
              <a:off x="218769" y="2438400"/>
              <a:ext cx="3131996" cy="3131996"/>
            </a:xfrm>
            <a:prstGeom prst="ellipse">
              <a:avLst/>
            </a:prstGeom>
            <a:gradFill>
              <a:gsLst>
                <a:gs pos="0">
                  <a:srgbClr val="7CEFD8"/>
                </a:gs>
                <a:gs pos="71000">
                  <a:srgbClr val="6672E4"/>
                </a:gs>
                <a:gs pos="100000">
                  <a:srgbClr val="882BE5"/>
                </a:gs>
              </a:gsLst>
              <a:lin ang="5400000" scaled="1"/>
            </a:gra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nvGrpSpPr>
            <p:cNvPr id="24" name="Group 23">
              <a:extLst>
                <a:ext uri="{FF2B5EF4-FFF2-40B4-BE49-F238E27FC236}">
                  <a16:creationId xmlns:a16="http://schemas.microsoft.com/office/drawing/2014/main" id="{182ED547-BB7E-4187-9E8C-EA8699D2D1A2}"/>
                </a:ext>
              </a:extLst>
            </p:cNvPr>
            <p:cNvGrpSpPr/>
            <p:nvPr/>
          </p:nvGrpSpPr>
          <p:grpSpPr>
            <a:xfrm>
              <a:off x="524849" y="2442817"/>
              <a:ext cx="2749416" cy="4706488"/>
              <a:chOff x="209099" y="1340526"/>
              <a:chExt cx="3468002" cy="5936574"/>
            </a:xfrm>
          </p:grpSpPr>
          <p:sp>
            <p:nvSpPr>
              <p:cNvPr id="9" name="Freeform 5">
                <a:extLst>
                  <a:ext uri="{FF2B5EF4-FFF2-40B4-BE49-F238E27FC236}">
                    <a16:creationId xmlns:a16="http://schemas.microsoft.com/office/drawing/2014/main" id="{C8571C14-2F27-4E34-B686-6E2CDCF3BA1E}"/>
                  </a:ext>
                </a:extLst>
              </p:cNvPr>
              <p:cNvSpPr>
                <a:spLocks/>
              </p:cNvSpPr>
              <p:nvPr/>
            </p:nvSpPr>
            <p:spPr bwMode="auto">
              <a:xfrm>
                <a:off x="2096528" y="3310241"/>
                <a:ext cx="1340572" cy="1498286"/>
              </a:xfrm>
              <a:custGeom>
                <a:avLst/>
                <a:gdLst>
                  <a:gd name="T0" fmla="*/ 210 w 502"/>
                  <a:gd name="T1" fmla="*/ 73 h 562"/>
                  <a:gd name="T2" fmla="*/ 463 w 502"/>
                  <a:gd name="T3" fmla="*/ 365 h 562"/>
                  <a:gd name="T4" fmla="*/ 463 w 502"/>
                  <a:gd name="T5" fmla="*/ 549 h 562"/>
                  <a:gd name="T6" fmla="*/ 81 w 502"/>
                  <a:gd name="T7" fmla="*/ 311 h 562"/>
                  <a:gd name="T8" fmla="*/ 48 w 502"/>
                  <a:gd name="T9" fmla="*/ 5 h 562"/>
                  <a:gd name="T10" fmla="*/ 210 w 502"/>
                  <a:gd name="T11" fmla="*/ 73 h 562"/>
                </a:gdLst>
                <a:ahLst/>
                <a:cxnLst>
                  <a:cxn ang="0">
                    <a:pos x="T0" y="T1"/>
                  </a:cxn>
                  <a:cxn ang="0">
                    <a:pos x="T2" y="T3"/>
                  </a:cxn>
                  <a:cxn ang="0">
                    <a:pos x="T4" y="T5"/>
                  </a:cxn>
                  <a:cxn ang="0">
                    <a:pos x="T6" y="T7"/>
                  </a:cxn>
                  <a:cxn ang="0">
                    <a:pos x="T8" y="T9"/>
                  </a:cxn>
                  <a:cxn ang="0">
                    <a:pos x="T10" y="T11"/>
                  </a:cxn>
                </a:cxnLst>
                <a:rect l="0" t="0" r="r" b="b"/>
                <a:pathLst>
                  <a:path w="502" h="562">
                    <a:moveTo>
                      <a:pt x="210" y="73"/>
                    </a:moveTo>
                    <a:cubicBezTo>
                      <a:pt x="210" y="73"/>
                      <a:pt x="450" y="325"/>
                      <a:pt x="463" y="365"/>
                    </a:cubicBezTo>
                    <a:cubicBezTo>
                      <a:pt x="475" y="405"/>
                      <a:pt x="502" y="535"/>
                      <a:pt x="463" y="549"/>
                    </a:cubicBezTo>
                    <a:cubicBezTo>
                      <a:pt x="423" y="562"/>
                      <a:pt x="161" y="540"/>
                      <a:pt x="81" y="311"/>
                    </a:cubicBezTo>
                    <a:cubicBezTo>
                      <a:pt x="0" y="81"/>
                      <a:pt x="30" y="9"/>
                      <a:pt x="48" y="5"/>
                    </a:cubicBezTo>
                    <a:cubicBezTo>
                      <a:pt x="66" y="0"/>
                      <a:pt x="157" y="17"/>
                      <a:pt x="210" y="73"/>
                    </a:cubicBezTo>
                    <a:close/>
                  </a:path>
                </a:pathLst>
              </a:custGeom>
              <a:gradFill>
                <a:gsLst>
                  <a:gs pos="0">
                    <a:srgbClr val="7D4BC9"/>
                  </a:gs>
                  <a:gs pos="78000">
                    <a:srgbClr val="16286E"/>
                  </a:gs>
                </a:gsLst>
                <a:lin ang="5400000" scaled="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a:extLst>
                  <a:ext uri="{FF2B5EF4-FFF2-40B4-BE49-F238E27FC236}">
                    <a16:creationId xmlns:a16="http://schemas.microsoft.com/office/drawing/2014/main" id="{600A3A6C-7791-471C-A365-60A8E27824DF}"/>
                  </a:ext>
                </a:extLst>
              </p:cNvPr>
              <p:cNvSpPr>
                <a:spLocks/>
              </p:cNvSpPr>
              <p:nvPr/>
            </p:nvSpPr>
            <p:spPr bwMode="auto">
              <a:xfrm>
                <a:off x="1614814" y="1340526"/>
                <a:ext cx="1248001" cy="2249144"/>
              </a:xfrm>
              <a:custGeom>
                <a:avLst/>
                <a:gdLst>
                  <a:gd name="T0" fmla="*/ 413 w 467"/>
                  <a:gd name="T1" fmla="*/ 409 h 844"/>
                  <a:gd name="T2" fmla="*/ 420 w 467"/>
                  <a:gd name="T3" fmla="*/ 446 h 844"/>
                  <a:gd name="T4" fmla="*/ 410 w 467"/>
                  <a:gd name="T5" fmla="*/ 586 h 844"/>
                  <a:gd name="T6" fmla="*/ 431 w 467"/>
                  <a:gd name="T7" fmla="*/ 664 h 844"/>
                  <a:gd name="T8" fmla="*/ 371 w 467"/>
                  <a:gd name="T9" fmla="*/ 820 h 844"/>
                  <a:gd name="T10" fmla="*/ 99 w 467"/>
                  <a:gd name="T11" fmla="*/ 595 h 844"/>
                  <a:gd name="T12" fmla="*/ 87 w 467"/>
                  <a:gd name="T13" fmla="*/ 476 h 844"/>
                  <a:gd name="T14" fmla="*/ 87 w 467"/>
                  <a:gd name="T15" fmla="*/ 475 h 844"/>
                  <a:gd name="T16" fmla="*/ 93 w 467"/>
                  <a:gd name="T17" fmla="*/ 438 h 844"/>
                  <a:gd name="T18" fmla="*/ 0 w 467"/>
                  <a:gd name="T19" fmla="*/ 380 h 844"/>
                  <a:gd name="T20" fmla="*/ 39 w 467"/>
                  <a:gd name="T21" fmla="*/ 228 h 844"/>
                  <a:gd name="T22" fmla="*/ 62 w 467"/>
                  <a:gd name="T23" fmla="*/ 98 h 844"/>
                  <a:gd name="T24" fmla="*/ 31 w 467"/>
                  <a:gd name="T25" fmla="*/ 98 h 844"/>
                  <a:gd name="T26" fmla="*/ 146 w 467"/>
                  <a:gd name="T27" fmla="*/ 4 h 844"/>
                  <a:gd name="T28" fmla="*/ 205 w 467"/>
                  <a:gd name="T29" fmla="*/ 14 h 844"/>
                  <a:gd name="T30" fmla="*/ 297 w 467"/>
                  <a:gd name="T31" fmla="*/ 15 h 844"/>
                  <a:gd name="T32" fmla="*/ 413 w 467"/>
                  <a:gd name="T33" fmla="*/ 49 h 844"/>
                  <a:gd name="T34" fmla="*/ 422 w 467"/>
                  <a:gd name="T35" fmla="*/ 72 h 844"/>
                  <a:gd name="T36" fmla="*/ 424 w 467"/>
                  <a:gd name="T37" fmla="*/ 86 h 844"/>
                  <a:gd name="T38" fmla="*/ 410 w 467"/>
                  <a:gd name="T39" fmla="*/ 124 h 844"/>
                  <a:gd name="T40" fmla="*/ 432 w 467"/>
                  <a:gd name="T41" fmla="*/ 249 h 844"/>
                  <a:gd name="T42" fmla="*/ 446 w 467"/>
                  <a:gd name="T43" fmla="*/ 374 h 844"/>
                  <a:gd name="T44" fmla="*/ 446 w 467"/>
                  <a:gd name="T45" fmla="*/ 409 h 844"/>
                  <a:gd name="T46" fmla="*/ 413 w 467"/>
                  <a:gd name="T47" fmla="*/ 409 h 8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67" h="844">
                    <a:moveTo>
                      <a:pt x="413" y="409"/>
                    </a:moveTo>
                    <a:cubicBezTo>
                      <a:pt x="413" y="409"/>
                      <a:pt x="425" y="426"/>
                      <a:pt x="420" y="446"/>
                    </a:cubicBezTo>
                    <a:cubicBezTo>
                      <a:pt x="415" y="465"/>
                      <a:pt x="385" y="526"/>
                      <a:pt x="410" y="586"/>
                    </a:cubicBezTo>
                    <a:cubicBezTo>
                      <a:pt x="418" y="605"/>
                      <a:pt x="427" y="633"/>
                      <a:pt x="431" y="664"/>
                    </a:cubicBezTo>
                    <a:cubicBezTo>
                      <a:pt x="441" y="728"/>
                      <a:pt x="433" y="803"/>
                      <a:pt x="371" y="820"/>
                    </a:cubicBezTo>
                    <a:cubicBezTo>
                      <a:pt x="280" y="844"/>
                      <a:pt x="123" y="754"/>
                      <a:pt x="99" y="595"/>
                    </a:cubicBezTo>
                    <a:cubicBezTo>
                      <a:pt x="91" y="536"/>
                      <a:pt x="87" y="499"/>
                      <a:pt x="87" y="476"/>
                    </a:cubicBezTo>
                    <a:cubicBezTo>
                      <a:pt x="87" y="475"/>
                      <a:pt x="87" y="475"/>
                      <a:pt x="87" y="475"/>
                    </a:cubicBezTo>
                    <a:cubicBezTo>
                      <a:pt x="86" y="437"/>
                      <a:pt x="93" y="438"/>
                      <a:pt x="93" y="438"/>
                    </a:cubicBezTo>
                    <a:cubicBezTo>
                      <a:pt x="0" y="380"/>
                      <a:pt x="0" y="380"/>
                      <a:pt x="0" y="380"/>
                    </a:cubicBezTo>
                    <a:cubicBezTo>
                      <a:pt x="0" y="380"/>
                      <a:pt x="42" y="270"/>
                      <a:pt x="39" y="228"/>
                    </a:cubicBezTo>
                    <a:cubicBezTo>
                      <a:pt x="36" y="186"/>
                      <a:pt x="19" y="171"/>
                      <a:pt x="62" y="98"/>
                    </a:cubicBezTo>
                    <a:cubicBezTo>
                      <a:pt x="31" y="98"/>
                      <a:pt x="31" y="98"/>
                      <a:pt x="31" y="98"/>
                    </a:cubicBezTo>
                    <a:cubicBezTo>
                      <a:pt x="31" y="98"/>
                      <a:pt x="46" y="13"/>
                      <a:pt x="146" y="4"/>
                    </a:cubicBezTo>
                    <a:cubicBezTo>
                      <a:pt x="146" y="4"/>
                      <a:pt x="177" y="0"/>
                      <a:pt x="205" y="14"/>
                    </a:cubicBezTo>
                    <a:cubicBezTo>
                      <a:pt x="232" y="28"/>
                      <a:pt x="262" y="22"/>
                      <a:pt x="297" y="15"/>
                    </a:cubicBezTo>
                    <a:cubicBezTo>
                      <a:pt x="332" y="8"/>
                      <a:pt x="393" y="16"/>
                      <a:pt x="413" y="49"/>
                    </a:cubicBezTo>
                    <a:cubicBezTo>
                      <a:pt x="417" y="57"/>
                      <a:pt x="421" y="65"/>
                      <a:pt x="422" y="72"/>
                    </a:cubicBezTo>
                    <a:cubicBezTo>
                      <a:pt x="423" y="77"/>
                      <a:pt x="424" y="82"/>
                      <a:pt x="424" y="86"/>
                    </a:cubicBezTo>
                    <a:cubicBezTo>
                      <a:pt x="425" y="104"/>
                      <a:pt x="418" y="118"/>
                      <a:pt x="410" y="124"/>
                    </a:cubicBezTo>
                    <a:cubicBezTo>
                      <a:pt x="410" y="124"/>
                      <a:pt x="444" y="197"/>
                      <a:pt x="432" y="249"/>
                    </a:cubicBezTo>
                    <a:cubicBezTo>
                      <a:pt x="419" y="300"/>
                      <a:pt x="412" y="315"/>
                      <a:pt x="446" y="374"/>
                    </a:cubicBezTo>
                    <a:cubicBezTo>
                      <a:pt x="446" y="374"/>
                      <a:pt x="467" y="389"/>
                      <a:pt x="446" y="409"/>
                    </a:cubicBezTo>
                    <a:cubicBezTo>
                      <a:pt x="446" y="409"/>
                      <a:pt x="436" y="417"/>
                      <a:pt x="413" y="40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7">
                <a:extLst>
                  <a:ext uri="{FF2B5EF4-FFF2-40B4-BE49-F238E27FC236}">
                    <a16:creationId xmlns:a16="http://schemas.microsoft.com/office/drawing/2014/main" id="{84D147E2-C5A1-44B2-801C-2CD2E345CE70}"/>
                  </a:ext>
                </a:extLst>
              </p:cNvPr>
              <p:cNvSpPr>
                <a:spLocks/>
              </p:cNvSpPr>
              <p:nvPr/>
            </p:nvSpPr>
            <p:spPr bwMode="auto">
              <a:xfrm>
                <a:off x="1666242" y="1340526"/>
                <a:ext cx="1081715" cy="608572"/>
              </a:xfrm>
              <a:custGeom>
                <a:avLst/>
                <a:gdLst>
                  <a:gd name="T0" fmla="*/ 405 w 405"/>
                  <a:gd name="T1" fmla="*/ 86 h 228"/>
                  <a:gd name="T2" fmla="*/ 178 w 405"/>
                  <a:gd name="T3" fmla="*/ 98 h 228"/>
                  <a:gd name="T4" fmla="*/ 114 w 405"/>
                  <a:gd name="T5" fmla="*/ 186 h 228"/>
                  <a:gd name="T6" fmla="*/ 20 w 405"/>
                  <a:gd name="T7" fmla="*/ 228 h 228"/>
                  <a:gd name="T8" fmla="*/ 43 w 405"/>
                  <a:gd name="T9" fmla="*/ 98 h 228"/>
                  <a:gd name="T10" fmla="*/ 12 w 405"/>
                  <a:gd name="T11" fmla="*/ 98 h 228"/>
                  <a:gd name="T12" fmla="*/ 127 w 405"/>
                  <a:gd name="T13" fmla="*/ 4 h 228"/>
                  <a:gd name="T14" fmla="*/ 186 w 405"/>
                  <a:gd name="T15" fmla="*/ 14 h 228"/>
                  <a:gd name="T16" fmla="*/ 278 w 405"/>
                  <a:gd name="T17" fmla="*/ 15 h 228"/>
                  <a:gd name="T18" fmla="*/ 394 w 405"/>
                  <a:gd name="T19" fmla="*/ 49 h 228"/>
                  <a:gd name="T20" fmla="*/ 403 w 405"/>
                  <a:gd name="T21" fmla="*/ 72 h 228"/>
                  <a:gd name="T22" fmla="*/ 405 w 405"/>
                  <a:gd name="T23" fmla="*/ 86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5" h="228">
                    <a:moveTo>
                      <a:pt x="405" y="86"/>
                    </a:moveTo>
                    <a:cubicBezTo>
                      <a:pt x="358" y="84"/>
                      <a:pt x="287" y="87"/>
                      <a:pt x="178" y="98"/>
                    </a:cubicBezTo>
                    <a:cubicBezTo>
                      <a:pt x="178" y="98"/>
                      <a:pt x="118" y="122"/>
                      <a:pt x="114" y="186"/>
                    </a:cubicBezTo>
                    <a:cubicBezTo>
                      <a:pt x="114" y="186"/>
                      <a:pt x="61" y="157"/>
                      <a:pt x="20" y="228"/>
                    </a:cubicBezTo>
                    <a:cubicBezTo>
                      <a:pt x="17" y="186"/>
                      <a:pt x="0" y="171"/>
                      <a:pt x="43" y="98"/>
                    </a:cubicBezTo>
                    <a:cubicBezTo>
                      <a:pt x="12" y="98"/>
                      <a:pt x="12" y="98"/>
                      <a:pt x="12" y="98"/>
                    </a:cubicBezTo>
                    <a:cubicBezTo>
                      <a:pt x="12" y="98"/>
                      <a:pt x="27" y="13"/>
                      <a:pt x="127" y="4"/>
                    </a:cubicBezTo>
                    <a:cubicBezTo>
                      <a:pt x="127" y="4"/>
                      <a:pt x="158" y="0"/>
                      <a:pt x="186" y="14"/>
                    </a:cubicBezTo>
                    <a:cubicBezTo>
                      <a:pt x="213" y="28"/>
                      <a:pt x="243" y="22"/>
                      <a:pt x="278" y="15"/>
                    </a:cubicBezTo>
                    <a:cubicBezTo>
                      <a:pt x="313" y="8"/>
                      <a:pt x="374" y="16"/>
                      <a:pt x="394" y="49"/>
                    </a:cubicBezTo>
                    <a:cubicBezTo>
                      <a:pt x="398" y="57"/>
                      <a:pt x="402" y="65"/>
                      <a:pt x="403" y="72"/>
                    </a:cubicBezTo>
                    <a:cubicBezTo>
                      <a:pt x="404" y="77"/>
                      <a:pt x="405" y="82"/>
                      <a:pt x="405" y="86"/>
                    </a:cubicBezTo>
                    <a:close/>
                  </a:path>
                </a:pathLst>
              </a:custGeom>
              <a:gradFill>
                <a:gsLst>
                  <a:gs pos="0">
                    <a:srgbClr val="6524DE"/>
                  </a:gs>
                  <a:gs pos="76000">
                    <a:srgbClr val="6524DE">
                      <a:alpha val="0"/>
                    </a:srgbClr>
                  </a:gs>
                </a:gsLst>
                <a:lin ang="5400000" scaled="0"/>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8">
                <a:extLst>
                  <a:ext uri="{FF2B5EF4-FFF2-40B4-BE49-F238E27FC236}">
                    <a16:creationId xmlns:a16="http://schemas.microsoft.com/office/drawing/2014/main" id="{8C4DC2FE-B668-467A-B05D-874A8610D329}"/>
                  </a:ext>
                </a:extLst>
              </p:cNvPr>
              <p:cNvSpPr>
                <a:spLocks/>
              </p:cNvSpPr>
              <p:nvPr/>
            </p:nvSpPr>
            <p:spPr bwMode="auto">
              <a:xfrm>
                <a:off x="2163386" y="1422812"/>
                <a:ext cx="699429" cy="1808573"/>
              </a:xfrm>
              <a:custGeom>
                <a:avLst/>
                <a:gdLst>
                  <a:gd name="T0" fmla="*/ 208 w 262"/>
                  <a:gd name="T1" fmla="*/ 378 h 678"/>
                  <a:gd name="T2" fmla="*/ 215 w 262"/>
                  <a:gd name="T3" fmla="*/ 415 h 678"/>
                  <a:gd name="T4" fmla="*/ 205 w 262"/>
                  <a:gd name="T5" fmla="*/ 555 h 678"/>
                  <a:gd name="T6" fmla="*/ 226 w 262"/>
                  <a:gd name="T7" fmla="*/ 633 h 678"/>
                  <a:gd name="T8" fmla="*/ 92 w 262"/>
                  <a:gd name="T9" fmla="*/ 411 h 678"/>
                  <a:gd name="T10" fmla="*/ 45 w 262"/>
                  <a:gd name="T11" fmla="*/ 280 h 678"/>
                  <a:gd name="T12" fmla="*/ 23 w 262"/>
                  <a:gd name="T13" fmla="*/ 165 h 678"/>
                  <a:gd name="T14" fmla="*/ 56 w 262"/>
                  <a:gd name="T15" fmla="*/ 82 h 678"/>
                  <a:gd name="T16" fmla="*/ 180 w 262"/>
                  <a:gd name="T17" fmla="*/ 33 h 678"/>
                  <a:gd name="T18" fmla="*/ 217 w 262"/>
                  <a:gd name="T19" fmla="*/ 41 h 678"/>
                  <a:gd name="T20" fmla="*/ 205 w 262"/>
                  <a:gd name="T21" fmla="*/ 93 h 678"/>
                  <a:gd name="T22" fmla="*/ 227 w 262"/>
                  <a:gd name="T23" fmla="*/ 218 h 678"/>
                  <a:gd name="T24" fmla="*/ 241 w 262"/>
                  <a:gd name="T25" fmla="*/ 343 h 678"/>
                  <a:gd name="T26" fmla="*/ 241 w 262"/>
                  <a:gd name="T27" fmla="*/ 378 h 678"/>
                  <a:gd name="T28" fmla="*/ 208 w 262"/>
                  <a:gd name="T29" fmla="*/ 378 h 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2" h="678">
                    <a:moveTo>
                      <a:pt x="208" y="378"/>
                    </a:moveTo>
                    <a:cubicBezTo>
                      <a:pt x="208" y="378"/>
                      <a:pt x="220" y="395"/>
                      <a:pt x="215" y="415"/>
                    </a:cubicBezTo>
                    <a:cubicBezTo>
                      <a:pt x="210" y="434"/>
                      <a:pt x="180" y="495"/>
                      <a:pt x="205" y="555"/>
                    </a:cubicBezTo>
                    <a:cubicBezTo>
                      <a:pt x="213" y="574"/>
                      <a:pt x="222" y="602"/>
                      <a:pt x="226" y="633"/>
                    </a:cubicBezTo>
                    <a:cubicBezTo>
                      <a:pt x="146" y="678"/>
                      <a:pt x="100" y="440"/>
                      <a:pt x="92" y="411"/>
                    </a:cubicBezTo>
                    <a:cubicBezTo>
                      <a:pt x="85" y="382"/>
                      <a:pt x="35" y="333"/>
                      <a:pt x="45" y="280"/>
                    </a:cubicBezTo>
                    <a:cubicBezTo>
                      <a:pt x="56" y="227"/>
                      <a:pt x="45" y="218"/>
                      <a:pt x="23" y="165"/>
                    </a:cubicBezTo>
                    <a:cubicBezTo>
                      <a:pt x="0" y="113"/>
                      <a:pt x="56" y="82"/>
                      <a:pt x="56" y="82"/>
                    </a:cubicBezTo>
                    <a:cubicBezTo>
                      <a:pt x="107" y="0"/>
                      <a:pt x="158" y="34"/>
                      <a:pt x="180" y="33"/>
                    </a:cubicBezTo>
                    <a:cubicBezTo>
                      <a:pt x="186" y="33"/>
                      <a:pt x="200" y="35"/>
                      <a:pt x="217" y="41"/>
                    </a:cubicBezTo>
                    <a:cubicBezTo>
                      <a:pt x="223" y="65"/>
                      <a:pt x="216" y="85"/>
                      <a:pt x="205" y="93"/>
                    </a:cubicBezTo>
                    <a:cubicBezTo>
                      <a:pt x="205" y="93"/>
                      <a:pt x="239" y="166"/>
                      <a:pt x="227" y="218"/>
                    </a:cubicBezTo>
                    <a:cubicBezTo>
                      <a:pt x="214" y="269"/>
                      <a:pt x="207" y="284"/>
                      <a:pt x="241" y="343"/>
                    </a:cubicBezTo>
                    <a:cubicBezTo>
                      <a:pt x="241" y="343"/>
                      <a:pt x="262" y="358"/>
                      <a:pt x="241" y="378"/>
                    </a:cubicBezTo>
                    <a:cubicBezTo>
                      <a:pt x="241" y="378"/>
                      <a:pt x="231" y="386"/>
                      <a:pt x="208" y="378"/>
                    </a:cubicBezTo>
                    <a:close/>
                  </a:path>
                </a:pathLst>
              </a:custGeom>
              <a:solidFill>
                <a:srgbClr val="1500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9">
                <a:extLst>
                  <a:ext uri="{FF2B5EF4-FFF2-40B4-BE49-F238E27FC236}">
                    <a16:creationId xmlns:a16="http://schemas.microsoft.com/office/drawing/2014/main" id="{B5D4840E-C693-4B8E-86D8-E3E73CEB428A}"/>
                  </a:ext>
                </a:extLst>
              </p:cNvPr>
              <p:cNvSpPr>
                <a:spLocks/>
              </p:cNvSpPr>
              <p:nvPr/>
            </p:nvSpPr>
            <p:spPr bwMode="auto">
              <a:xfrm>
                <a:off x="209099" y="2329669"/>
                <a:ext cx="2883430" cy="4947431"/>
              </a:xfrm>
              <a:custGeom>
                <a:avLst/>
                <a:gdLst>
                  <a:gd name="T0" fmla="*/ 904 w 1079"/>
                  <a:gd name="T1" fmla="*/ 1856 h 1856"/>
                  <a:gd name="T2" fmla="*/ 136 w 1079"/>
                  <a:gd name="T3" fmla="*/ 1856 h 1856"/>
                  <a:gd name="T4" fmla="*/ 116 w 1079"/>
                  <a:gd name="T5" fmla="*/ 962 h 1856"/>
                  <a:gd name="T6" fmla="*/ 449 w 1079"/>
                  <a:gd name="T7" fmla="*/ 104 h 1856"/>
                  <a:gd name="T8" fmla="*/ 497 w 1079"/>
                  <a:gd name="T9" fmla="*/ 30 h 1856"/>
                  <a:gd name="T10" fmla="*/ 526 w 1079"/>
                  <a:gd name="T11" fmla="*/ 9 h 1856"/>
                  <a:gd name="T12" fmla="*/ 753 w 1079"/>
                  <a:gd name="T13" fmla="*/ 150 h 1856"/>
                  <a:gd name="T14" fmla="*/ 823 w 1079"/>
                  <a:gd name="T15" fmla="*/ 312 h 1856"/>
                  <a:gd name="T16" fmla="*/ 904 w 1079"/>
                  <a:gd name="T17" fmla="*/ 1856 h 18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79" h="1856">
                    <a:moveTo>
                      <a:pt x="904" y="1856"/>
                    </a:moveTo>
                    <a:cubicBezTo>
                      <a:pt x="136" y="1856"/>
                      <a:pt x="136" y="1856"/>
                      <a:pt x="136" y="1856"/>
                    </a:cubicBezTo>
                    <a:cubicBezTo>
                      <a:pt x="125" y="1546"/>
                      <a:pt x="232" y="1684"/>
                      <a:pt x="116" y="962"/>
                    </a:cubicBezTo>
                    <a:cubicBezTo>
                      <a:pt x="0" y="241"/>
                      <a:pt x="449" y="104"/>
                      <a:pt x="449" y="104"/>
                    </a:cubicBezTo>
                    <a:cubicBezTo>
                      <a:pt x="449" y="104"/>
                      <a:pt x="481" y="60"/>
                      <a:pt x="497" y="30"/>
                    </a:cubicBezTo>
                    <a:cubicBezTo>
                      <a:pt x="512" y="0"/>
                      <a:pt x="526" y="9"/>
                      <a:pt x="526" y="9"/>
                    </a:cubicBezTo>
                    <a:cubicBezTo>
                      <a:pt x="753" y="150"/>
                      <a:pt x="753" y="150"/>
                      <a:pt x="753" y="150"/>
                    </a:cubicBezTo>
                    <a:cubicBezTo>
                      <a:pt x="780" y="202"/>
                      <a:pt x="803" y="257"/>
                      <a:pt x="823" y="312"/>
                    </a:cubicBezTo>
                    <a:cubicBezTo>
                      <a:pt x="1079" y="1007"/>
                      <a:pt x="904" y="1856"/>
                      <a:pt x="904" y="1856"/>
                    </a:cubicBezTo>
                    <a:close/>
                  </a:path>
                </a:pathLst>
              </a:custGeom>
              <a:gradFill>
                <a:gsLst>
                  <a:gs pos="0">
                    <a:srgbClr val="7D4BC9"/>
                  </a:gs>
                  <a:gs pos="78000">
                    <a:srgbClr val="16286E"/>
                  </a:gs>
                </a:gsLst>
                <a:lin ang="5400000" scaled="0"/>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4" name="Freeform 10">
                <a:extLst>
                  <a:ext uri="{FF2B5EF4-FFF2-40B4-BE49-F238E27FC236}">
                    <a16:creationId xmlns:a16="http://schemas.microsoft.com/office/drawing/2014/main" id="{F1A3E269-0320-4431-A8DF-43BC01E3D9BC}"/>
                  </a:ext>
                </a:extLst>
              </p:cNvPr>
              <p:cNvSpPr>
                <a:spLocks/>
              </p:cNvSpPr>
              <p:nvPr/>
            </p:nvSpPr>
            <p:spPr bwMode="auto">
              <a:xfrm>
                <a:off x="1409100" y="2329669"/>
                <a:ext cx="999430" cy="836572"/>
              </a:xfrm>
              <a:custGeom>
                <a:avLst/>
                <a:gdLst>
                  <a:gd name="T0" fmla="*/ 374 w 374"/>
                  <a:gd name="T1" fmla="*/ 312 h 314"/>
                  <a:gd name="T2" fmla="*/ 0 w 374"/>
                  <a:gd name="T3" fmla="*/ 104 h 314"/>
                  <a:gd name="T4" fmla="*/ 48 w 374"/>
                  <a:gd name="T5" fmla="*/ 30 h 314"/>
                  <a:gd name="T6" fmla="*/ 77 w 374"/>
                  <a:gd name="T7" fmla="*/ 9 h 314"/>
                  <a:gd name="T8" fmla="*/ 304 w 374"/>
                  <a:gd name="T9" fmla="*/ 150 h 314"/>
                  <a:gd name="T10" fmla="*/ 374 w 374"/>
                  <a:gd name="T11" fmla="*/ 312 h 314"/>
                </a:gdLst>
                <a:ahLst/>
                <a:cxnLst>
                  <a:cxn ang="0">
                    <a:pos x="T0" y="T1"/>
                  </a:cxn>
                  <a:cxn ang="0">
                    <a:pos x="T2" y="T3"/>
                  </a:cxn>
                  <a:cxn ang="0">
                    <a:pos x="T4" y="T5"/>
                  </a:cxn>
                  <a:cxn ang="0">
                    <a:pos x="T6" y="T7"/>
                  </a:cxn>
                  <a:cxn ang="0">
                    <a:pos x="T8" y="T9"/>
                  </a:cxn>
                  <a:cxn ang="0">
                    <a:pos x="T10" y="T11"/>
                  </a:cxn>
                </a:cxnLst>
                <a:rect l="0" t="0" r="r" b="b"/>
                <a:pathLst>
                  <a:path w="374" h="314">
                    <a:moveTo>
                      <a:pt x="374" y="312"/>
                    </a:moveTo>
                    <a:cubicBezTo>
                      <a:pt x="222" y="314"/>
                      <a:pt x="0" y="104"/>
                      <a:pt x="0" y="104"/>
                    </a:cubicBezTo>
                    <a:cubicBezTo>
                      <a:pt x="0" y="104"/>
                      <a:pt x="32" y="60"/>
                      <a:pt x="48" y="30"/>
                    </a:cubicBezTo>
                    <a:cubicBezTo>
                      <a:pt x="63" y="0"/>
                      <a:pt x="77" y="9"/>
                      <a:pt x="77" y="9"/>
                    </a:cubicBezTo>
                    <a:cubicBezTo>
                      <a:pt x="304" y="150"/>
                      <a:pt x="304" y="150"/>
                      <a:pt x="304" y="150"/>
                    </a:cubicBezTo>
                    <a:cubicBezTo>
                      <a:pt x="331" y="202"/>
                      <a:pt x="354" y="257"/>
                      <a:pt x="374" y="312"/>
                    </a:cubicBezTo>
                    <a:close/>
                  </a:path>
                </a:pathLst>
              </a:custGeom>
              <a:gradFill>
                <a:gsLst>
                  <a:gs pos="0">
                    <a:srgbClr val="7D4BC9"/>
                  </a:gs>
                  <a:gs pos="100000">
                    <a:srgbClr val="16286E"/>
                  </a:gs>
                </a:gsLst>
                <a:lin ang="5400000" scaled="0"/>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68F90B1C-A4BC-499A-A3A8-6F83BFC7C353}"/>
                  </a:ext>
                </a:extLst>
              </p:cNvPr>
              <p:cNvSpPr>
                <a:spLocks/>
              </p:cNvSpPr>
              <p:nvPr/>
            </p:nvSpPr>
            <p:spPr bwMode="auto">
              <a:xfrm>
                <a:off x="1743385" y="1835954"/>
                <a:ext cx="258858" cy="378858"/>
              </a:xfrm>
              <a:custGeom>
                <a:avLst/>
                <a:gdLst>
                  <a:gd name="T0" fmla="*/ 75 w 97"/>
                  <a:gd name="T1" fmla="*/ 34 h 142"/>
                  <a:gd name="T2" fmla="*/ 11 w 97"/>
                  <a:gd name="T3" fmla="*/ 66 h 142"/>
                  <a:gd name="T4" fmla="*/ 74 w 97"/>
                  <a:gd name="T5" fmla="*/ 132 h 142"/>
                  <a:gd name="T6" fmla="*/ 75 w 97"/>
                  <a:gd name="T7" fmla="*/ 34 h 142"/>
                </a:gdLst>
                <a:ahLst/>
                <a:cxnLst>
                  <a:cxn ang="0">
                    <a:pos x="T0" y="T1"/>
                  </a:cxn>
                  <a:cxn ang="0">
                    <a:pos x="T2" y="T3"/>
                  </a:cxn>
                  <a:cxn ang="0">
                    <a:pos x="T4" y="T5"/>
                  </a:cxn>
                  <a:cxn ang="0">
                    <a:pos x="T6" y="T7"/>
                  </a:cxn>
                </a:cxnLst>
                <a:rect l="0" t="0" r="r" b="b"/>
                <a:pathLst>
                  <a:path w="97" h="142">
                    <a:moveTo>
                      <a:pt x="75" y="34"/>
                    </a:moveTo>
                    <a:cubicBezTo>
                      <a:pt x="75" y="34"/>
                      <a:pt x="22" y="0"/>
                      <a:pt x="11" y="66"/>
                    </a:cubicBezTo>
                    <a:cubicBezTo>
                      <a:pt x="0" y="132"/>
                      <a:pt x="59" y="142"/>
                      <a:pt x="74" y="132"/>
                    </a:cubicBezTo>
                    <a:cubicBezTo>
                      <a:pt x="74" y="132"/>
                      <a:pt x="97" y="82"/>
                      <a:pt x="75" y="34"/>
                    </a:cubicBezTo>
                    <a:close/>
                  </a:path>
                </a:pathLst>
              </a:custGeom>
              <a:solidFill>
                <a:srgbClr val="1500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2">
                <a:extLst>
                  <a:ext uri="{FF2B5EF4-FFF2-40B4-BE49-F238E27FC236}">
                    <a16:creationId xmlns:a16="http://schemas.microsoft.com/office/drawing/2014/main" id="{0870DA8A-4FAB-4AF9-8E9C-77B8A63093AF}"/>
                  </a:ext>
                </a:extLst>
              </p:cNvPr>
              <p:cNvSpPr>
                <a:spLocks/>
              </p:cNvSpPr>
              <p:nvPr/>
            </p:nvSpPr>
            <p:spPr bwMode="auto">
              <a:xfrm>
                <a:off x="1851962" y="1895956"/>
                <a:ext cx="1001144" cy="1693715"/>
              </a:xfrm>
              <a:custGeom>
                <a:avLst/>
                <a:gdLst>
                  <a:gd name="T0" fmla="*/ 284 w 375"/>
                  <a:gd name="T1" fmla="*/ 612 h 636"/>
                  <a:gd name="T2" fmla="*/ 12 w 375"/>
                  <a:gd name="T3" fmla="*/ 387 h 636"/>
                  <a:gd name="T4" fmla="*/ 0 w 375"/>
                  <a:gd name="T5" fmla="*/ 268 h 636"/>
                  <a:gd name="T6" fmla="*/ 0 w 375"/>
                  <a:gd name="T7" fmla="*/ 267 h 636"/>
                  <a:gd name="T8" fmla="*/ 6 w 375"/>
                  <a:gd name="T9" fmla="*/ 230 h 636"/>
                  <a:gd name="T10" fmla="*/ 36 w 375"/>
                  <a:gd name="T11" fmla="*/ 12 h 636"/>
                  <a:gd name="T12" fmla="*/ 64 w 375"/>
                  <a:gd name="T13" fmla="*/ 62 h 636"/>
                  <a:gd name="T14" fmla="*/ 173 w 375"/>
                  <a:gd name="T15" fmla="*/ 216 h 636"/>
                  <a:gd name="T16" fmla="*/ 226 w 375"/>
                  <a:gd name="T17" fmla="*/ 205 h 636"/>
                  <a:gd name="T18" fmla="*/ 326 w 375"/>
                  <a:gd name="T19" fmla="*/ 201 h 636"/>
                  <a:gd name="T20" fmla="*/ 333 w 375"/>
                  <a:gd name="T21" fmla="*/ 238 h 636"/>
                  <a:gd name="T22" fmla="*/ 323 w 375"/>
                  <a:gd name="T23" fmla="*/ 378 h 636"/>
                  <a:gd name="T24" fmla="*/ 284 w 375"/>
                  <a:gd name="T25" fmla="*/ 612 h 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75" h="636">
                    <a:moveTo>
                      <a:pt x="284" y="612"/>
                    </a:moveTo>
                    <a:cubicBezTo>
                      <a:pt x="193" y="636"/>
                      <a:pt x="36" y="546"/>
                      <a:pt x="12" y="387"/>
                    </a:cubicBezTo>
                    <a:cubicBezTo>
                      <a:pt x="4" y="328"/>
                      <a:pt x="0" y="291"/>
                      <a:pt x="0" y="268"/>
                    </a:cubicBezTo>
                    <a:cubicBezTo>
                      <a:pt x="0" y="267"/>
                      <a:pt x="0" y="267"/>
                      <a:pt x="0" y="267"/>
                    </a:cubicBezTo>
                    <a:cubicBezTo>
                      <a:pt x="2" y="249"/>
                      <a:pt x="4" y="235"/>
                      <a:pt x="6" y="230"/>
                    </a:cubicBezTo>
                    <a:cubicBezTo>
                      <a:pt x="6" y="230"/>
                      <a:pt x="55" y="77"/>
                      <a:pt x="36" y="12"/>
                    </a:cubicBezTo>
                    <a:cubicBezTo>
                      <a:pt x="36" y="12"/>
                      <a:pt x="53" y="0"/>
                      <a:pt x="64" y="62"/>
                    </a:cubicBezTo>
                    <a:cubicBezTo>
                      <a:pt x="74" y="123"/>
                      <a:pt x="134" y="202"/>
                      <a:pt x="173" y="216"/>
                    </a:cubicBezTo>
                    <a:cubicBezTo>
                      <a:pt x="212" y="229"/>
                      <a:pt x="214" y="208"/>
                      <a:pt x="226" y="205"/>
                    </a:cubicBezTo>
                    <a:cubicBezTo>
                      <a:pt x="238" y="204"/>
                      <a:pt x="263" y="178"/>
                      <a:pt x="326" y="201"/>
                    </a:cubicBezTo>
                    <a:cubicBezTo>
                      <a:pt x="326" y="201"/>
                      <a:pt x="338" y="218"/>
                      <a:pt x="333" y="238"/>
                    </a:cubicBezTo>
                    <a:cubicBezTo>
                      <a:pt x="328" y="257"/>
                      <a:pt x="297" y="318"/>
                      <a:pt x="323" y="378"/>
                    </a:cubicBezTo>
                    <a:cubicBezTo>
                      <a:pt x="349" y="437"/>
                      <a:pt x="375" y="587"/>
                      <a:pt x="284" y="612"/>
                    </a:cubicBezTo>
                    <a:close/>
                  </a:path>
                </a:pathLst>
              </a:custGeom>
              <a:gradFill>
                <a:gsLst>
                  <a:gs pos="0">
                    <a:srgbClr val="BB7FFB"/>
                  </a:gs>
                  <a:gs pos="100000">
                    <a:srgbClr val="FB95E9"/>
                  </a:gs>
                </a:gsLst>
                <a:lin ang="5400000" scaled="1"/>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3">
                <a:extLst>
                  <a:ext uri="{FF2B5EF4-FFF2-40B4-BE49-F238E27FC236}">
                    <a16:creationId xmlns:a16="http://schemas.microsoft.com/office/drawing/2014/main" id="{116FA9B5-4461-4B4F-9235-D02206F69BBD}"/>
                  </a:ext>
                </a:extLst>
              </p:cNvPr>
              <p:cNvSpPr>
                <a:spLocks/>
              </p:cNvSpPr>
              <p:nvPr/>
            </p:nvSpPr>
            <p:spPr bwMode="auto">
              <a:xfrm>
                <a:off x="1697100" y="1340526"/>
                <a:ext cx="1071430" cy="330858"/>
              </a:xfrm>
              <a:custGeom>
                <a:avLst/>
                <a:gdLst>
                  <a:gd name="T0" fmla="*/ 379 w 401"/>
                  <a:gd name="T1" fmla="*/ 124 h 124"/>
                  <a:gd name="T2" fmla="*/ 258 w 401"/>
                  <a:gd name="T3" fmla="*/ 113 h 124"/>
                  <a:gd name="T4" fmla="*/ 166 w 401"/>
                  <a:gd name="T5" fmla="*/ 98 h 124"/>
                  <a:gd name="T6" fmla="*/ 0 w 401"/>
                  <a:gd name="T7" fmla="*/ 98 h 124"/>
                  <a:gd name="T8" fmla="*/ 115 w 401"/>
                  <a:gd name="T9" fmla="*/ 4 h 124"/>
                  <a:gd name="T10" fmla="*/ 174 w 401"/>
                  <a:gd name="T11" fmla="*/ 14 h 124"/>
                  <a:gd name="T12" fmla="*/ 266 w 401"/>
                  <a:gd name="T13" fmla="*/ 15 h 124"/>
                  <a:gd name="T14" fmla="*/ 382 w 401"/>
                  <a:gd name="T15" fmla="*/ 49 h 124"/>
                  <a:gd name="T16" fmla="*/ 379 w 401"/>
                  <a:gd name="T17" fmla="*/ 124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1" h="124">
                    <a:moveTo>
                      <a:pt x="379" y="124"/>
                    </a:moveTo>
                    <a:cubicBezTo>
                      <a:pt x="354" y="103"/>
                      <a:pt x="299" y="110"/>
                      <a:pt x="258" y="113"/>
                    </a:cubicBezTo>
                    <a:cubicBezTo>
                      <a:pt x="217" y="117"/>
                      <a:pt x="166" y="98"/>
                      <a:pt x="166" y="98"/>
                    </a:cubicBezTo>
                    <a:cubicBezTo>
                      <a:pt x="0" y="98"/>
                      <a:pt x="0" y="98"/>
                      <a:pt x="0" y="98"/>
                    </a:cubicBezTo>
                    <a:cubicBezTo>
                      <a:pt x="0" y="98"/>
                      <a:pt x="15" y="13"/>
                      <a:pt x="115" y="4"/>
                    </a:cubicBezTo>
                    <a:cubicBezTo>
                      <a:pt x="115" y="4"/>
                      <a:pt x="146" y="0"/>
                      <a:pt x="174" y="14"/>
                    </a:cubicBezTo>
                    <a:cubicBezTo>
                      <a:pt x="201" y="28"/>
                      <a:pt x="231" y="22"/>
                      <a:pt x="266" y="15"/>
                    </a:cubicBezTo>
                    <a:cubicBezTo>
                      <a:pt x="301" y="8"/>
                      <a:pt x="362" y="16"/>
                      <a:pt x="382" y="49"/>
                    </a:cubicBezTo>
                    <a:cubicBezTo>
                      <a:pt x="401" y="81"/>
                      <a:pt x="393" y="114"/>
                      <a:pt x="379" y="124"/>
                    </a:cubicBezTo>
                    <a:close/>
                  </a:path>
                </a:pathLst>
              </a:custGeom>
              <a:gradFill>
                <a:gsLst>
                  <a:gs pos="28000">
                    <a:srgbClr val="6313DC"/>
                  </a:gs>
                  <a:gs pos="100000">
                    <a:srgbClr val="1E3ADA"/>
                  </a:gs>
                </a:gsLst>
                <a:lin ang="0" scaled="0"/>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8" name="Freeform 14">
                <a:extLst>
                  <a:ext uri="{FF2B5EF4-FFF2-40B4-BE49-F238E27FC236}">
                    <a16:creationId xmlns:a16="http://schemas.microsoft.com/office/drawing/2014/main" id="{2BF4B088-9F78-4017-BB28-01D01B8E13EA}"/>
                  </a:ext>
                </a:extLst>
              </p:cNvPr>
              <p:cNvSpPr>
                <a:spLocks/>
              </p:cNvSpPr>
              <p:nvPr/>
            </p:nvSpPr>
            <p:spPr bwMode="auto">
              <a:xfrm>
                <a:off x="1350814" y="4258241"/>
                <a:ext cx="761143" cy="908572"/>
              </a:xfrm>
              <a:custGeom>
                <a:avLst/>
                <a:gdLst>
                  <a:gd name="T0" fmla="*/ 265 w 285"/>
                  <a:gd name="T1" fmla="*/ 0 h 341"/>
                  <a:gd name="T2" fmla="*/ 68 w 285"/>
                  <a:gd name="T3" fmla="*/ 96 h 341"/>
                  <a:gd name="T4" fmla="*/ 0 w 285"/>
                  <a:gd name="T5" fmla="*/ 232 h 341"/>
                  <a:gd name="T6" fmla="*/ 3 w 285"/>
                  <a:gd name="T7" fmla="*/ 341 h 341"/>
                  <a:gd name="T8" fmla="*/ 41 w 285"/>
                  <a:gd name="T9" fmla="*/ 303 h 341"/>
                  <a:gd name="T10" fmla="*/ 41 w 285"/>
                  <a:gd name="T11" fmla="*/ 224 h 341"/>
                  <a:gd name="T12" fmla="*/ 93 w 285"/>
                  <a:gd name="T13" fmla="*/ 156 h 341"/>
                  <a:gd name="T14" fmla="*/ 62 w 285"/>
                  <a:gd name="T15" fmla="*/ 256 h 341"/>
                  <a:gd name="T16" fmla="*/ 106 w 285"/>
                  <a:gd name="T17" fmla="*/ 323 h 341"/>
                  <a:gd name="T18" fmla="*/ 117 w 285"/>
                  <a:gd name="T19" fmla="*/ 275 h 341"/>
                  <a:gd name="T20" fmla="*/ 101 w 285"/>
                  <a:gd name="T21" fmla="*/ 237 h 341"/>
                  <a:gd name="T22" fmla="*/ 136 w 285"/>
                  <a:gd name="T23" fmla="*/ 172 h 341"/>
                  <a:gd name="T24" fmla="*/ 133 w 285"/>
                  <a:gd name="T25" fmla="*/ 239 h 341"/>
                  <a:gd name="T26" fmla="*/ 168 w 285"/>
                  <a:gd name="T27" fmla="*/ 301 h 341"/>
                  <a:gd name="T28" fmla="*/ 185 w 285"/>
                  <a:gd name="T29" fmla="*/ 257 h 341"/>
                  <a:gd name="T30" fmla="*/ 180 w 285"/>
                  <a:gd name="T31" fmla="*/ 196 h 341"/>
                  <a:gd name="T32" fmla="*/ 285 w 285"/>
                  <a:gd name="T33" fmla="*/ 100 h 341"/>
                  <a:gd name="T34" fmla="*/ 265 w 285"/>
                  <a:gd name="T35" fmla="*/ 0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5" h="341">
                    <a:moveTo>
                      <a:pt x="265" y="0"/>
                    </a:moveTo>
                    <a:cubicBezTo>
                      <a:pt x="265" y="0"/>
                      <a:pt x="85" y="79"/>
                      <a:pt x="68" y="96"/>
                    </a:cubicBezTo>
                    <a:cubicBezTo>
                      <a:pt x="51" y="113"/>
                      <a:pt x="0" y="232"/>
                      <a:pt x="0" y="232"/>
                    </a:cubicBezTo>
                    <a:cubicBezTo>
                      <a:pt x="3" y="341"/>
                      <a:pt x="3" y="341"/>
                      <a:pt x="3" y="341"/>
                    </a:cubicBezTo>
                    <a:cubicBezTo>
                      <a:pt x="3" y="341"/>
                      <a:pt x="42" y="329"/>
                      <a:pt x="41" y="303"/>
                    </a:cubicBezTo>
                    <a:cubicBezTo>
                      <a:pt x="39" y="278"/>
                      <a:pt x="35" y="230"/>
                      <a:pt x="41" y="224"/>
                    </a:cubicBezTo>
                    <a:cubicBezTo>
                      <a:pt x="46" y="218"/>
                      <a:pt x="93" y="156"/>
                      <a:pt x="93" y="156"/>
                    </a:cubicBezTo>
                    <a:cubicBezTo>
                      <a:pt x="93" y="156"/>
                      <a:pt x="59" y="250"/>
                      <a:pt x="62" y="256"/>
                    </a:cubicBezTo>
                    <a:cubicBezTo>
                      <a:pt x="64" y="262"/>
                      <a:pt x="106" y="323"/>
                      <a:pt x="106" y="323"/>
                    </a:cubicBezTo>
                    <a:cubicBezTo>
                      <a:pt x="106" y="323"/>
                      <a:pt x="128" y="296"/>
                      <a:pt x="117" y="275"/>
                    </a:cubicBezTo>
                    <a:cubicBezTo>
                      <a:pt x="106" y="255"/>
                      <a:pt x="101" y="237"/>
                      <a:pt x="101" y="237"/>
                    </a:cubicBezTo>
                    <a:cubicBezTo>
                      <a:pt x="136" y="172"/>
                      <a:pt x="136" y="172"/>
                      <a:pt x="136" y="172"/>
                    </a:cubicBezTo>
                    <a:cubicBezTo>
                      <a:pt x="133" y="239"/>
                      <a:pt x="133" y="239"/>
                      <a:pt x="133" y="239"/>
                    </a:cubicBezTo>
                    <a:cubicBezTo>
                      <a:pt x="168" y="301"/>
                      <a:pt x="168" y="301"/>
                      <a:pt x="168" y="301"/>
                    </a:cubicBezTo>
                    <a:cubicBezTo>
                      <a:pt x="168" y="301"/>
                      <a:pt x="197" y="274"/>
                      <a:pt x="185" y="257"/>
                    </a:cubicBezTo>
                    <a:cubicBezTo>
                      <a:pt x="172" y="240"/>
                      <a:pt x="180" y="196"/>
                      <a:pt x="180" y="196"/>
                    </a:cubicBezTo>
                    <a:cubicBezTo>
                      <a:pt x="285" y="100"/>
                      <a:pt x="285" y="100"/>
                      <a:pt x="285" y="100"/>
                    </a:cubicBezTo>
                    <a:lnTo>
                      <a:pt x="26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5">
                <a:extLst>
                  <a:ext uri="{FF2B5EF4-FFF2-40B4-BE49-F238E27FC236}">
                    <a16:creationId xmlns:a16="http://schemas.microsoft.com/office/drawing/2014/main" id="{52C1A77F-D0D3-4856-91DD-AD841A991733}"/>
                  </a:ext>
                </a:extLst>
              </p:cNvPr>
              <p:cNvSpPr>
                <a:spLocks/>
              </p:cNvSpPr>
              <p:nvPr/>
            </p:nvSpPr>
            <p:spPr bwMode="auto">
              <a:xfrm>
                <a:off x="2489100" y="3680527"/>
                <a:ext cx="387429" cy="685715"/>
              </a:xfrm>
              <a:custGeom>
                <a:avLst/>
                <a:gdLst>
                  <a:gd name="T0" fmla="*/ 21 w 145"/>
                  <a:gd name="T1" fmla="*/ 257 h 257"/>
                  <a:gd name="T2" fmla="*/ 3 w 145"/>
                  <a:gd name="T3" fmla="*/ 120 h 257"/>
                  <a:gd name="T4" fmla="*/ 50 w 145"/>
                  <a:gd name="T5" fmla="*/ 37 h 257"/>
                  <a:gd name="T6" fmla="*/ 108 w 145"/>
                  <a:gd name="T7" fmla="*/ 0 h 257"/>
                  <a:gd name="T8" fmla="*/ 102 w 145"/>
                  <a:gd name="T9" fmla="*/ 33 h 257"/>
                  <a:gd name="T10" fmla="*/ 60 w 145"/>
                  <a:gd name="T11" fmla="*/ 61 h 257"/>
                  <a:gd name="T12" fmla="*/ 43 w 145"/>
                  <a:gd name="T13" fmla="*/ 112 h 257"/>
                  <a:gd name="T14" fmla="*/ 84 w 145"/>
                  <a:gd name="T15" fmla="*/ 60 h 257"/>
                  <a:gd name="T16" fmla="*/ 135 w 145"/>
                  <a:gd name="T17" fmla="*/ 60 h 257"/>
                  <a:gd name="T18" fmla="*/ 114 w 145"/>
                  <a:gd name="T19" fmla="*/ 83 h 257"/>
                  <a:gd name="T20" fmla="*/ 88 w 145"/>
                  <a:gd name="T21" fmla="*/ 88 h 257"/>
                  <a:gd name="T22" fmla="*/ 67 w 145"/>
                  <a:gd name="T23" fmla="*/ 129 h 257"/>
                  <a:gd name="T24" fmla="*/ 100 w 145"/>
                  <a:gd name="T25" fmla="*/ 104 h 257"/>
                  <a:gd name="T26" fmla="*/ 145 w 145"/>
                  <a:gd name="T27" fmla="*/ 100 h 257"/>
                  <a:gd name="T28" fmla="*/ 128 w 145"/>
                  <a:gd name="T29" fmla="*/ 125 h 257"/>
                  <a:gd name="T30" fmla="*/ 94 w 145"/>
                  <a:gd name="T31" fmla="*/ 144 h 257"/>
                  <a:gd name="T32" fmla="*/ 81 w 145"/>
                  <a:gd name="T33" fmla="*/ 232 h 257"/>
                  <a:gd name="T34" fmla="*/ 21 w 145"/>
                  <a:gd name="T35" fmla="*/ 257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5" h="257">
                    <a:moveTo>
                      <a:pt x="21" y="257"/>
                    </a:moveTo>
                    <a:cubicBezTo>
                      <a:pt x="21" y="257"/>
                      <a:pt x="0" y="134"/>
                      <a:pt x="3" y="120"/>
                    </a:cubicBezTo>
                    <a:cubicBezTo>
                      <a:pt x="6" y="105"/>
                      <a:pt x="50" y="37"/>
                      <a:pt x="50" y="37"/>
                    </a:cubicBezTo>
                    <a:cubicBezTo>
                      <a:pt x="108" y="0"/>
                      <a:pt x="108" y="0"/>
                      <a:pt x="108" y="0"/>
                    </a:cubicBezTo>
                    <a:cubicBezTo>
                      <a:pt x="108" y="0"/>
                      <a:pt x="116" y="25"/>
                      <a:pt x="102" y="33"/>
                    </a:cubicBezTo>
                    <a:cubicBezTo>
                      <a:pt x="88" y="41"/>
                      <a:pt x="61" y="56"/>
                      <a:pt x="60" y="61"/>
                    </a:cubicBezTo>
                    <a:cubicBezTo>
                      <a:pt x="59" y="66"/>
                      <a:pt x="43" y="112"/>
                      <a:pt x="43" y="112"/>
                    </a:cubicBezTo>
                    <a:cubicBezTo>
                      <a:pt x="43" y="112"/>
                      <a:pt x="80" y="61"/>
                      <a:pt x="84" y="60"/>
                    </a:cubicBezTo>
                    <a:cubicBezTo>
                      <a:pt x="89" y="60"/>
                      <a:pt x="135" y="60"/>
                      <a:pt x="135" y="60"/>
                    </a:cubicBezTo>
                    <a:cubicBezTo>
                      <a:pt x="135" y="60"/>
                      <a:pt x="128" y="81"/>
                      <a:pt x="114" y="83"/>
                    </a:cubicBezTo>
                    <a:cubicBezTo>
                      <a:pt x="99" y="84"/>
                      <a:pt x="88" y="88"/>
                      <a:pt x="88" y="88"/>
                    </a:cubicBezTo>
                    <a:cubicBezTo>
                      <a:pt x="67" y="129"/>
                      <a:pt x="67" y="129"/>
                      <a:pt x="67" y="129"/>
                    </a:cubicBezTo>
                    <a:cubicBezTo>
                      <a:pt x="100" y="104"/>
                      <a:pt x="100" y="104"/>
                      <a:pt x="100" y="104"/>
                    </a:cubicBezTo>
                    <a:cubicBezTo>
                      <a:pt x="145" y="100"/>
                      <a:pt x="145" y="100"/>
                      <a:pt x="145" y="100"/>
                    </a:cubicBezTo>
                    <a:cubicBezTo>
                      <a:pt x="145" y="100"/>
                      <a:pt x="141" y="125"/>
                      <a:pt x="128" y="125"/>
                    </a:cubicBezTo>
                    <a:cubicBezTo>
                      <a:pt x="115" y="124"/>
                      <a:pt x="94" y="144"/>
                      <a:pt x="94" y="144"/>
                    </a:cubicBezTo>
                    <a:cubicBezTo>
                      <a:pt x="81" y="232"/>
                      <a:pt x="81" y="232"/>
                      <a:pt x="81" y="232"/>
                    </a:cubicBezTo>
                    <a:lnTo>
                      <a:pt x="21" y="257"/>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0" name="Freeform 16">
                <a:extLst>
                  <a:ext uri="{FF2B5EF4-FFF2-40B4-BE49-F238E27FC236}">
                    <a16:creationId xmlns:a16="http://schemas.microsoft.com/office/drawing/2014/main" id="{AF758C60-4BC8-48B0-853B-79E4FE11DEC0}"/>
                  </a:ext>
                </a:extLst>
              </p:cNvPr>
              <p:cNvSpPr>
                <a:spLocks/>
              </p:cNvSpPr>
              <p:nvPr/>
            </p:nvSpPr>
            <p:spPr bwMode="auto">
              <a:xfrm rot="487774">
                <a:off x="2302872" y="4062813"/>
                <a:ext cx="1145143" cy="673715"/>
              </a:xfrm>
              <a:custGeom>
                <a:avLst/>
                <a:gdLst>
                  <a:gd name="T0" fmla="*/ 82 w 428"/>
                  <a:gd name="T1" fmla="*/ 54 h 253"/>
                  <a:gd name="T2" fmla="*/ 282 w 428"/>
                  <a:gd name="T3" fmla="*/ 41 h 253"/>
                  <a:gd name="T4" fmla="*/ 326 w 428"/>
                  <a:gd name="T5" fmla="*/ 235 h 253"/>
                  <a:gd name="T6" fmla="*/ 59 w 428"/>
                  <a:gd name="T7" fmla="*/ 170 h 253"/>
                  <a:gd name="T8" fmla="*/ 82 w 428"/>
                  <a:gd name="T9" fmla="*/ 54 h 253"/>
                </a:gdLst>
                <a:ahLst/>
                <a:cxnLst>
                  <a:cxn ang="0">
                    <a:pos x="T0" y="T1"/>
                  </a:cxn>
                  <a:cxn ang="0">
                    <a:pos x="T2" y="T3"/>
                  </a:cxn>
                  <a:cxn ang="0">
                    <a:pos x="T4" y="T5"/>
                  </a:cxn>
                  <a:cxn ang="0">
                    <a:pos x="T6" y="T7"/>
                  </a:cxn>
                  <a:cxn ang="0">
                    <a:pos x="T8" y="T9"/>
                  </a:cxn>
                </a:cxnLst>
                <a:rect l="0" t="0" r="r" b="b"/>
                <a:pathLst>
                  <a:path w="428" h="253">
                    <a:moveTo>
                      <a:pt x="82" y="54"/>
                    </a:moveTo>
                    <a:cubicBezTo>
                      <a:pt x="82" y="54"/>
                      <a:pt x="169" y="0"/>
                      <a:pt x="282" y="41"/>
                    </a:cubicBezTo>
                    <a:cubicBezTo>
                      <a:pt x="428" y="93"/>
                      <a:pt x="371" y="223"/>
                      <a:pt x="326" y="235"/>
                    </a:cubicBezTo>
                    <a:cubicBezTo>
                      <a:pt x="260" y="253"/>
                      <a:pt x="93" y="170"/>
                      <a:pt x="59" y="170"/>
                    </a:cubicBezTo>
                    <a:cubicBezTo>
                      <a:pt x="25" y="170"/>
                      <a:pt x="0" y="102"/>
                      <a:pt x="82" y="5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7">
                <a:extLst>
                  <a:ext uri="{FF2B5EF4-FFF2-40B4-BE49-F238E27FC236}">
                    <a16:creationId xmlns:a16="http://schemas.microsoft.com/office/drawing/2014/main" id="{5402D44F-972F-4278-8406-D3E44C9F1E1C}"/>
                  </a:ext>
                </a:extLst>
              </p:cNvPr>
              <p:cNvSpPr>
                <a:spLocks/>
              </p:cNvSpPr>
              <p:nvPr/>
            </p:nvSpPr>
            <p:spPr bwMode="auto">
              <a:xfrm>
                <a:off x="963385" y="3011955"/>
                <a:ext cx="2713716" cy="2492573"/>
              </a:xfrm>
              <a:custGeom>
                <a:avLst/>
                <a:gdLst>
                  <a:gd name="T0" fmla="*/ 154 w 1016"/>
                  <a:gd name="T1" fmla="*/ 0 h 935"/>
                  <a:gd name="T2" fmla="*/ 461 w 1016"/>
                  <a:gd name="T3" fmla="*/ 248 h 935"/>
                  <a:gd name="T4" fmla="*/ 785 w 1016"/>
                  <a:gd name="T5" fmla="*/ 556 h 935"/>
                  <a:gd name="T6" fmla="*/ 901 w 1016"/>
                  <a:gd name="T7" fmla="*/ 822 h 935"/>
                  <a:gd name="T8" fmla="*/ 331 w 1016"/>
                  <a:gd name="T9" fmla="*/ 781 h 935"/>
                  <a:gd name="T10" fmla="*/ 10 w 1016"/>
                  <a:gd name="T11" fmla="*/ 204 h 935"/>
                  <a:gd name="T12" fmla="*/ 154 w 1016"/>
                  <a:gd name="T13" fmla="*/ 0 h 935"/>
                </a:gdLst>
                <a:ahLst/>
                <a:cxnLst>
                  <a:cxn ang="0">
                    <a:pos x="T0" y="T1"/>
                  </a:cxn>
                  <a:cxn ang="0">
                    <a:pos x="T2" y="T3"/>
                  </a:cxn>
                  <a:cxn ang="0">
                    <a:pos x="T4" y="T5"/>
                  </a:cxn>
                  <a:cxn ang="0">
                    <a:pos x="T6" y="T7"/>
                  </a:cxn>
                  <a:cxn ang="0">
                    <a:pos x="T8" y="T9"/>
                  </a:cxn>
                  <a:cxn ang="0">
                    <a:pos x="T10" y="T11"/>
                  </a:cxn>
                  <a:cxn ang="0">
                    <a:pos x="T12" y="T13"/>
                  </a:cxn>
                </a:cxnLst>
                <a:rect l="0" t="0" r="r" b="b"/>
                <a:pathLst>
                  <a:path w="1016" h="935">
                    <a:moveTo>
                      <a:pt x="154" y="0"/>
                    </a:moveTo>
                    <a:cubicBezTo>
                      <a:pt x="154" y="0"/>
                      <a:pt x="317" y="11"/>
                      <a:pt x="461" y="248"/>
                    </a:cubicBezTo>
                    <a:cubicBezTo>
                      <a:pt x="604" y="484"/>
                      <a:pt x="785" y="556"/>
                      <a:pt x="785" y="556"/>
                    </a:cubicBezTo>
                    <a:cubicBezTo>
                      <a:pt x="785" y="556"/>
                      <a:pt x="1016" y="720"/>
                      <a:pt x="901" y="822"/>
                    </a:cubicBezTo>
                    <a:cubicBezTo>
                      <a:pt x="787" y="925"/>
                      <a:pt x="485" y="935"/>
                      <a:pt x="331" y="781"/>
                    </a:cubicBezTo>
                    <a:cubicBezTo>
                      <a:pt x="178" y="628"/>
                      <a:pt x="0" y="341"/>
                      <a:pt x="10" y="204"/>
                    </a:cubicBezTo>
                    <a:cubicBezTo>
                      <a:pt x="21" y="68"/>
                      <a:pt x="68" y="10"/>
                      <a:pt x="154" y="0"/>
                    </a:cubicBezTo>
                    <a:close/>
                  </a:path>
                </a:pathLst>
              </a:custGeom>
              <a:gradFill>
                <a:gsLst>
                  <a:gs pos="0">
                    <a:srgbClr val="7D4BC9"/>
                  </a:gs>
                  <a:gs pos="78000">
                    <a:srgbClr val="16286E"/>
                  </a:gs>
                </a:gsLst>
                <a:lin ang="5400000" scaled="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7" name="Oval 26">
              <a:extLst>
                <a:ext uri="{FF2B5EF4-FFF2-40B4-BE49-F238E27FC236}">
                  <a16:creationId xmlns:a16="http://schemas.microsoft.com/office/drawing/2014/main" id="{813F705E-7B0E-4989-B447-76E85BC850C4}"/>
                </a:ext>
              </a:extLst>
            </p:cNvPr>
            <p:cNvSpPr/>
            <p:nvPr/>
          </p:nvSpPr>
          <p:spPr>
            <a:xfrm flipH="1">
              <a:off x="662569" y="2575406"/>
              <a:ext cx="333828" cy="333828"/>
            </a:xfrm>
            <a:prstGeom prst="ellipse">
              <a:avLst/>
            </a:prstGeom>
            <a:gradFill>
              <a:gsLst>
                <a:gs pos="0">
                  <a:srgbClr val="7CEFD8"/>
                </a:gs>
                <a:gs pos="71000">
                  <a:srgbClr val="6672E4"/>
                </a:gs>
                <a:gs pos="100000">
                  <a:srgbClr val="882BE5"/>
                </a:gs>
              </a:gsLst>
              <a:lin ang="5400000" scaled="1"/>
            </a:gra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28" name="Oval 27">
              <a:extLst>
                <a:ext uri="{FF2B5EF4-FFF2-40B4-BE49-F238E27FC236}">
                  <a16:creationId xmlns:a16="http://schemas.microsoft.com/office/drawing/2014/main" id="{1CA7247A-56C4-4D0D-A7EB-5B7C8EDC3148}"/>
                </a:ext>
              </a:extLst>
            </p:cNvPr>
            <p:cNvSpPr/>
            <p:nvPr/>
          </p:nvSpPr>
          <p:spPr>
            <a:xfrm flipH="1">
              <a:off x="3192720" y="5092277"/>
              <a:ext cx="191756" cy="191756"/>
            </a:xfrm>
            <a:prstGeom prst="ellipse">
              <a:avLst/>
            </a:prstGeom>
            <a:gradFill>
              <a:gsLst>
                <a:gs pos="0">
                  <a:srgbClr val="7CEFD8"/>
                </a:gs>
                <a:gs pos="100000">
                  <a:srgbClr val="6C92E1"/>
                </a:gs>
              </a:gsLst>
              <a:lin ang="5400000" scaled="1"/>
            </a:gra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26" name="Diamond 25">
              <a:extLst>
                <a:ext uri="{FF2B5EF4-FFF2-40B4-BE49-F238E27FC236}">
                  <a16:creationId xmlns:a16="http://schemas.microsoft.com/office/drawing/2014/main" id="{EDADB6E4-A33D-42FA-AF99-6073BF0A1F07}"/>
                </a:ext>
              </a:extLst>
            </p:cNvPr>
            <p:cNvSpPr/>
            <p:nvPr/>
          </p:nvSpPr>
          <p:spPr>
            <a:xfrm>
              <a:off x="117404" y="5337893"/>
              <a:ext cx="319314" cy="319314"/>
            </a:xfrm>
            <a:prstGeom prst="diamond">
              <a:avLst/>
            </a:prstGeom>
            <a:gradFill flip="none" rotWithShape="1">
              <a:gsLst>
                <a:gs pos="100000">
                  <a:srgbClr val="FE7B4C"/>
                </a:gs>
                <a:gs pos="0">
                  <a:srgbClr val="FE7B4C">
                    <a:lumMod val="83000"/>
                    <a:lumOff val="17000"/>
                  </a:srgbClr>
                </a:gs>
              </a:gsLst>
              <a:path path="circle">
                <a:fillToRect l="100000" t="100000"/>
              </a:path>
              <a:tileRect r="-100000" b="-100000"/>
            </a:gradFill>
            <a:ln>
              <a:noFill/>
            </a:ln>
            <a:effectLst>
              <a:glow rad="254000">
                <a:srgbClr val="FE7B4C">
                  <a:alpha val="7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Diamond 39">
              <a:extLst>
                <a:ext uri="{FF2B5EF4-FFF2-40B4-BE49-F238E27FC236}">
                  <a16:creationId xmlns:a16="http://schemas.microsoft.com/office/drawing/2014/main" id="{02153CFD-6A73-4AE2-B9B2-267A2F60EC4E}"/>
                </a:ext>
              </a:extLst>
            </p:cNvPr>
            <p:cNvSpPr/>
            <p:nvPr/>
          </p:nvSpPr>
          <p:spPr>
            <a:xfrm>
              <a:off x="3656166" y="3941881"/>
              <a:ext cx="271578" cy="271578"/>
            </a:xfrm>
            <a:prstGeom prst="diamond">
              <a:avLst/>
            </a:prstGeom>
            <a:gradFill flip="none" rotWithShape="1">
              <a:gsLst>
                <a:gs pos="100000">
                  <a:srgbClr val="FE7B4C"/>
                </a:gs>
                <a:gs pos="0">
                  <a:srgbClr val="FE7B4C">
                    <a:lumMod val="83000"/>
                    <a:lumOff val="17000"/>
                  </a:srgbClr>
                </a:gs>
              </a:gsLst>
              <a:path path="circle">
                <a:fillToRect l="100000" t="100000"/>
              </a:path>
              <a:tileRect r="-100000" b="-100000"/>
            </a:gradFill>
            <a:ln>
              <a:noFill/>
            </a:ln>
            <a:effectLst>
              <a:glow rad="254000">
                <a:srgbClr val="FE7B4C">
                  <a:alpha val="7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Diamond 40">
              <a:extLst>
                <a:ext uri="{FF2B5EF4-FFF2-40B4-BE49-F238E27FC236}">
                  <a16:creationId xmlns:a16="http://schemas.microsoft.com/office/drawing/2014/main" id="{7381A731-66EF-4CDC-94CA-BB0DA3E7292C}"/>
                </a:ext>
              </a:extLst>
            </p:cNvPr>
            <p:cNvSpPr/>
            <p:nvPr/>
          </p:nvSpPr>
          <p:spPr>
            <a:xfrm>
              <a:off x="2941210" y="1951388"/>
              <a:ext cx="404893" cy="404893"/>
            </a:xfrm>
            <a:prstGeom prst="diamond">
              <a:avLst/>
            </a:prstGeom>
            <a:gradFill flip="none" rotWithShape="1">
              <a:gsLst>
                <a:gs pos="100000">
                  <a:srgbClr val="FE7B4C"/>
                </a:gs>
                <a:gs pos="0">
                  <a:srgbClr val="FE7B4C">
                    <a:lumMod val="83000"/>
                    <a:lumOff val="17000"/>
                  </a:srgbClr>
                </a:gs>
              </a:gsLst>
              <a:path path="circle">
                <a:fillToRect l="100000" t="100000"/>
              </a:path>
              <a:tileRect r="-100000" b="-100000"/>
            </a:gradFill>
            <a:ln>
              <a:noFill/>
            </a:ln>
            <a:effectLst>
              <a:glow rad="254000">
                <a:srgbClr val="FE7B4C">
                  <a:alpha val="7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3" name="TextBox 42">
            <a:extLst>
              <a:ext uri="{FF2B5EF4-FFF2-40B4-BE49-F238E27FC236}">
                <a16:creationId xmlns:a16="http://schemas.microsoft.com/office/drawing/2014/main" id="{7BF380F0-E581-41AD-B9B8-4693DE21F634}"/>
              </a:ext>
            </a:extLst>
          </p:cNvPr>
          <p:cNvSpPr txBox="1"/>
          <p:nvPr/>
        </p:nvSpPr>
        <p:spPr>
          <a:xfrm>
            <a:off x="931802" y="246604"/>
            <a:ext cx="6172201" cy="483637"/>
          </a:xfrm>
          <a:prstGeom prst="rect">
            <a:avLst/>
          </a:prstGeom>
          <a:noFill/>
        </p:spPr>
        <p:txBody>
          <a:bodyPr wrap="square" lIns="0" tIns="0" rIns="0" bIns="0" rtlCol="0">
            <a:noAutofit/>
          </a:bodyPr>
          <a:lstStyle/>
          <a:p>
            <a:r>
              <a:rPr lang="en-US" sz="3600" b="1" i="1" u="sng" dirty="0">
                <a:solidFill>
                  <a:srgbClr val="002060"/>
                </a:solidFill>
                <a:latin typeface="Segoe UI" panose="020B0502040204020203" pitchFamily="34" charset="0"/>
                <a:cs typeface="Segoe UI" panose="020B0502040204020203" pitchFamily="34" charset="0"/>
              </a:rPr>
              <a:t>Challenges Faced </a:t>
            </a:r>
          </a:p>
        </p:txBody>
      </p:sp>
      <p:sp>
        <p:nvSpPr>
          <p:cNvPr id="35" name="TextBox 34">
            <a:extLst>
              <a:ext uri="{FF2B5EF4-FFF2-40B4-BE49-F238E27FC236}">
                <a16:creationId xmlns:a16="http://schemas.microsoft.com/office/drawing/2014/main" id="{5B9B6ACE-82EA-46F9-BDC2-CEC041ABBF22}"/>
              </a:ext>
            </a:extLst>
          </p:cNvPr>
          <p:cNvSpPr txBox="1"/>
          <p:nvPr/>
        </p:nvSpPr>
        <p:spPr>
          <a:xfrm>
            <a:off x="4692019" y="488422"/>
            <a:ext cx="6224717" cy="246221"/>
          </a:xfrm>
          <a:prstGeom prst="rect">
            <a:avLst/>
          </a:prstGeom>
        </p:spPr>
        <p:txBody>
          <a:bodyPr wrap="square" lIns="0" tIns="0" rIns="0" bIns="0">
            <a:spAutoFit/>
          </a:bodyPr>
          <a:lstStyle>
            <a:defPPr>
              <a:defRPr lang="en-US"/>
            </a:defPPr>
            <a:lvl1pPr>
              <a:defRPr sz="1600" i="1">
                <a:solidFill>
                  <a:srgbClr val="002060"/>
                </a:solidFill>
                <a:latin typeface="+mj-lt"/>
                <a:cs typeface="Segoe UI" panose="020B0502040204020203" pitchFamily="34" charset="0"/>
              </a:defRPr>
            </a:lvl1pPr>
          </a:lstStyle>
          <a:p>
            <a:r>
              <a:rPr lang="en-US" b="1" dirty="0"/>
              <a:t>While creating visual and preparing projects </a:t>
            </a:r>
          </a:p>
        </p:txBody>
      </p:sp>
      <p:sp>
        <p:nvSpPr>
          <p:cNvPr id="6" name="Title 5" hidden="1">
            <a:extLst>
              <a:ext uri="{FF2B5EF4-FFF2-40B4-BE49-F238E27FC236}">
                <a16:creationId xmlns:a16="http://schemas.microsoft.com/office/drawing/2014/main" id="{5A790B0A-0491-4358-8078-EF85845DE09F}"/>
              </a:ext>
            </a:extLst>
          </p:cNvPr>
          <p:cNvSpPr>
            <a:spLocks noGrp="1"/>
          </p:cNvSpPr>
          <p:nvPr>
            <p:ph type="title"/>
          </p:nvPr>
        </p:nvSpPr>
        <p:spPr/>
        <p:txBody>
          <a:bodyPr/>
          <a:lstStyle/>
          <a:p>
            <a:r>
              <a:rPr lang="en-US" dirty="0"/>
              <a:t>Human resources slide 6</a:t>
            </a:r>
          </a:p>
        </p:txBody>
      </p:sp>
      <p:sp>
        <p:nvSpPr>
          <p:cNvPr id="30" name="TextBox 29">
            <a:extLst>
              <a:ext uri="{FF2B5EF4-FFF2-40B4-BE49-F238E27FC236}">
                <a16:creationId xmlns:a16="http://schemas.microsoft.com/office/drawing/2014/main" id="{919466F9-2F6A-432F-BD2B-3ACEF5897B8B}"/>
              </a:ext>
            </a:extLst>
          </p:cNvPr>
          <p:cNvSpPr txBox="1"/>
          <p:nvPr/>
        </p:nvSpPr>
        <p:spPr>
          <a:xfrm>
            <a:off x="5442287" y="2454254"/>
            <a:ext cx="6172201" cy="483637"/>
          </a:xfrm>
          <a:prstGeom prst="rect">
            <a:avLst/>
          </a:prstGeom>
          <a:noFill/>
        </p:spPr>
        <p:txBody>
          <a:bodyPr wrap="square" lIns="0" tIns="0" rIns="0" bIns="0" rtlCol="0">
            <a:noAutofit/>
          </a:bodyPr>
          <a:lstStyle/>
          <a:p>
            <a:pPr marL="571500" indent="-571500">
              <a:buFont typeface="Wingdings" panose="05000000000000000000" pitchFamily="2" charset="2"/>
              <a:buChar char="q"/>
            </a:pPr>
            <a:r>
              <a:rPr lang="en-US" sz="2800" b="1" dirty="0">
                <a:solidFill>
                  <a:srgbClr val="002060"/>
                </a:solidFill>
                <a:latin typeface="Segoe UI" panose="020B0502040204020203" pitchFamily="34" charset="0"/>
                <a:cs typeface="Segoe UI" panose="020B0502040204020203" pitchFamily="34" charset="0"/>
              </a:rPr>
              <a:t>Build relationship in SQL between Excel files</a:t>
            </a:r>
          </a:p>
        </p:txBody>
      </p:sp>
      <p:sp>
        <p:nvSpPr>
          <p:cNvPr id="32" name="TextBox 31">
            <a:extLst>
              <a:ext uri="{FF2B5EF4-FFF2-40B4-BE49-F238E27FC236}">
                <a16:creationId xmlns:a16="http://schemas.microsoft.com/office/drawing/2014/main" id="{7E27D3DC-4593-4EA9-A6A6-B4DA9A9A9172}"/>
              </a:ext>
            </a:extLst>
          </p:cNvPr>
          <p:cNvSpPr txBox="1"/>
          <p:nvPr/>
        </p:nvSpPr>
        <p:spPr>
          <a:xfrm>
            <a:off x="5442288" y="1413261"/>
            <a:ext cx="6172201" cy="483637"/>
          </a:xfrm>
          <a:prstGeom prst="rect">
            <a:avLst/>
          </a:prstGeom>
          <a:noFill/>
        </p:spPr>
        <p:txBody>
          <a:bodyPr wrap="square" lIns="0" tIns="0" rIns="0" bIns="0" rtlCol="0">
            <a:noAutofit/>
          </a:bodyPr>
          <a:lstStyle/>
          <a:p>
            <a:pPr marL="571500" indent="-571500">
              <a:buFont typeface="Wingdings" panose="05000000000000000000" pitchFamily="2" charset="2"/>
              <a:buChar char="q"/>
            </a:pPr>
            <a:r>
              <a:rPr lang="en-US" sz="2800" b="1" dirty="0">
                <a:solidFill>
                  <a:srgbClr val="002060"/>
                </a:solidFill>
                <a:latin typeface="Segoe UI" panose="020B0502040204020203" pitchFamily="34" charset="0"/>
                <a:cs typeface="Segoe UI" panose="020B0502040204020203" pitchFamily="34" charset="0"/>
              </a:rPr>
              <a:t>Creating visual for project based on location </a:t>
            </a:r>
          </a:p>
        </p:txBody>
      </p:sp>
      <p:sp>
        <p:nvSpPr>
          <p:cNvPr id="33" name="TextBox 32">
            <a:extLst>
              <a:ext uri="{FF2B5EF4-FFF2-40B4-BE49-F238E27FC236}">
                <a16:creationId xmlns:a16="http://schemas.microsoft.com/office/drawing/2014/main" id="{A5E871C2-CD80-4D11-9F97-8B044068933D}"/>
              </a:ext>
            </a:extLst>
          </p:cNvPr>
          <p:cNvSpPr txBox="1"/>
          <p:nvPr/>
        </p:nvSpPr>
        <p:spPr>
          <a:xfrm>
            <a:off x="5442287" y="3495247"/>
            <a:ext cx="6172201" cy="483637"/>
          </a:xfrm>
          <a:prstGeom prst="rect">
            <a:avLst/>
          </a:prstGeom>
          <a:noFill/>
        </p:spPr>
        <p:txBody>
          <a:bodyPr wrap="square" lIns="0" tIns="0" rIns="0" bIns="0" rtlCol="0">
            <a:noAutofit/>
          </a:bodyPr>
          <a:lstStyle/>
          <a:p>
            <a:pPr marL="571500" indent="-571500">
              <a:buFont typeface="Wingdings" panose="05000000000000000000" pitchFamily="2" charset="2"/>
              <a:buChar char="q"/>
            </a:pPr>
            <a:r>
              <a:rPr lang="en-US" sz="2800" b="1" dirty="0">
                <a:solidFill>
                  <a:srgbClr val="002060"/>
                </a:solidFill>
                <a:latin typeface="Segoe UI" panose="020B0502040204020203" pitchFamily="34" charset="0"/>
                <a:cs typeface="Segoe UI" panose="020B0502040204020203" pitchFamily="34" charset="0"/>
              </a:rPr>
              <a:t>Converting epoch time into normal time </a:t>
            </a:r>
          </a:p>
        </p:txBody>
      </p:sp>
      <p:sp>
        <p:nvSpPr>
          <p:cNvPr id="2" name="TextBox 1">
            <a:extLst>
              <a:ext uri="{FF2B5EF4-FFF2-40B4-BE49-F238E27FC236}">
                <a16:creationId xmlns:a16="http://schemas.microsoft.com/office/drawing/2014/main" id="{19BD27BE-FF15-AB4C-83B6-1FC8102C0466}"/>
              </a:ext>
            </a:extLst>
          </p:cNvPr>
          <p:cNvSpPr txBox="1"/>
          <p:nvPr/>
        </p:nvSpPr>
        <p:spPr>
          <a:xfrm>
            <a:off x="5442286" y="4544900"/>
            <a:ext cx="6172201" cy="483637"/>
          </a:xfrm>
          <a:prstGeom prst="rect">
            <a:avLst/>
          </a:prstGeom>
          <a:noFill/>
        </p:spPr>
        <p:txBody>
          <a:bodyPr wrap="square" lIns="0" tIns="0" rIns="0" bIns="0" rtlCol="0">
            <a:noAutofit/>
          </a:bodyPr>
          <a:lstStyle/>
          <a:p>
            <a:pPr marL="571500" indent="-571500">
              <a:buFont typeface="Wingdings" panose="05000000000000000000" pitchFamily="2" charset="2"/>
              <a:buChar char="q"/>
            </a:pPr>
            <a:endParaRPr lang="en-US" sz="2800" b="1" dirty="0">
              <a:solidFill>
                <a:srgbClr val="002060"/>
              </a:solidFill>
              <a:latin typeface="Segoe UI" panose="020B0502040204020203" pitchFamily="34" charset="0"/>
              <a:cs typeface="Segoe UI" panose="020B0502040204020203" pitchFamily="34" charset="0"/>
            </a:endParaRPr>
          </a:p>
        </p:txBody>
      </p:sp>
      <p:sp>
        <p:nvSpPr>
          <p:cNvPr id="3" name="TextBox 2">
            <a:extLst>
              <a:ext uri="{FF2B5EF4-FFF2-40B4-BE49-F238E27FC236}">
                <a16:creationId xmlns:a16="http://schemas.microsoft.com/office/drawing/2014/main" id="{24328221-D4C9-FD0A-2A94-01067420F947}"/>
              </a:ext>
            </a:extLst>
          </p:cNvPr>
          <p:cNvSpPr txBox="1"/>
          <p:nvPr/>
        </p:nvSpPr>
        <p:spPr>
          <a:xfrm>
            <a:off x="5442286" y="4579668"/>
            <a:ext cx="6172201" cy="483637"/>
          </a:xfrm>
          <a:prstGeom prst="rect">
            <a:avLst/>
          </a:prstGeom>
          <a:noFill/>
        </p:spPr>
        <p:txBody>
          <a:bodyPr wrap="square" lIns="0" tIns="0" rIns="0" bIns="0" rtlCol="0">
            <a:noAutofit/>
          </a:bodyPr>
          <a:lstStyle/>
          <a:p>
            <a:pPr marL="571500" indent="-571500">
              <a:buFont typeface="Wingdings" panose="05000000000000000000" pitchFamily="2" charset="2"/>
              <a:buChar char="q"/>
            </a:pPr>
            <a:r>
              <a:rPr lang="en-US" sz="2800" b="1" dirty="0">
                <a:solidFill>
                  <a:srgbClr val="002060"/>
                </a:solidFill>
                <a:latin typeface="Segoe UI" panose="020B0502040204020203" pitchFamily="34" charset="0"/>
                <a:cs typeface="Segoe UI" panose="020B0502040204020203" pitchFamily="34" charset="0"/>
              </a:rPr>
              <a:t>Handling Duplicate Values</a:t>
            </a:r>
          </a:p>
        </p:txBody>
      </p:sp>
    </p:spTree>
    <p:extLst>
      <p:ext uri="{BB962C8B-B14F-4D97-AF65-F5344CB8AC3E}">
        <p14:creationId xmlns:p14="http://schemas.microsoft.com/office/powerpoint/2010/main" val="343121784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33668227_Human resources, from 24Slides_SL_V1" id="{617D8675-87EA-4E65-899C-EC1AA060F43B}" vid="{A0FF6A7D-4118-4569-8B1F-1CBD407F075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043F418-8757-4A9C-9AAF-2EFD75A2BEFB}">
  <ds:schemaRefs>
    <ds:schemaRef ds:uri="http://purl.org/dc/terms/"/>
    <ds:schemaRef ds:uri="http://schemas.microsoft.com/office/2006/documentManagement/types"/>
    <ds:schemaRef ds:uri="http://purl.org/dc/dcmitype/"/>
    <ds:schemaRef ds:uri="http://schemas.openxmlformats.org/package/2006/metadata/core-properties"/>
    <ds:schemaRef ds:uri="http://www.w3.org/XML/1998/namespace"/>
    <ds:schemaRef ds:uri="71af3243-3dd4-4a8d-8c0d-dd76da1f02a5"/>
    <ds:schemaRef ds:uri="http://purl.org/dc/elements/1.1/"/>
    <ds:schemaRef ds:uri="http://schemas.microsoft.com/office/infopath/2007/PartnerControls"/>
    <ds:schemaRef ds:uri="16c05727-aa75-4e4a-9b5f-8a80a1165891"/>
    <ds:schemaRef ds:uri="http://schemas.microsoft.com/office/2006/metadata/properties"/>
  </ds:schemaRefs>
</ds:datastoreItem>
</file>

<file path=customXml/itemProps2.xml><?xml version="1.0" encoding="utf-8"?>
<ds:datastoreItem xmlns:ds="http://schemas.openxmlformats.org/officeDocument/2006/customXml" ds:itemID="{789EF843-5375-4D6F-A270-54A9909B099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C9C8C966-778B-43A2-9BDE-D67CABE9D32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Human resources, from 24Slides</Template>
  <TotalTime>0</TotalTime>
  <Words>1032</Words>
  <Application>Microsoft Office PowerPoint</Application>
  <PresentationFormat>Widescreen</PresentationFormat>
  <Paragraphs>162</Paragraphs>
  <Slides>25</Slides>
  <Notes>25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25</vt:i4>
      </vt:variant>
    </vt:vector>
  </HeadingPairs>
  <TitlesOfParts>
    <vt:vector size="31" baseType="lpstr">
      <vt:lpstr>Arial</vt:lpstr>
      <vt:lpstr>Calibri</vt:lpstr>
      <vt:lpstr>Calibri Light</vt:lpstr>
      <vt:lpstr>Segoe UI</vt:lpstr>
      <vt:lpstr>Wingdings</vt:lpstr>
      <vt:lpstr>Office Theme</vt:lpstr>
      <vt:lpstr>Human resources slide 1</vt:lpstr>
      <vt:lpstr>Human resources slide 2</vt:lpstr>
      <vt:lpstr>Human resources slide 3</vt:lpstr>
      <vt:lpstr>Human resources slide 4</vt:lpstr>
      <vt:lpstr>Human resources slide 5</vt:lpstr>
      <vt:lpstr>Human resources slide 6</vt:lpstr>
      <vt:lpstr>Human resources slide 7</vt:lpstr>
      <vt:lpstr>Human resources slide 7</vt:lpstr>
      <vt:lpstr>Human resources slide 6</vt:lpstr>
      <vt:lpstr>Human resources slide 10</vt:lpstr>
      <vt:lpstr>Human resources slide 10</vt:lpstr>
      <vt:lpstr>Human resources slide 10</vt:lpstr>
      <vt:lpstr>Human resources slide 10</vt:lpstr>
      <vt:lpstr>Human resources slide 10</vt:lpstr>
      <vt:lpstr>Human resources slide 10</vt:lpstr>
      <vt:lpstr>Human resources slide 10</vt:lpstr>
      <vt:lpstr>Human resources slide 10</vt:lpstr>
      <vt:lpstr>Human resources slide 10</vt:lpstr>
      <vt:lpstr>Human resources slide 10</vt:lpstr>
      <vt:lpstr>Human resources slide 10</vt:lpstr>
      <vt:lpstr>Human resources slide 10</vt:lpstr>
      <vt:lpstr>Human resources slide 10</vt:lpstr>
      <vt:lpstr>Human resources slide 10</vt:lpstr>
      <vt:lpstr>Human resources slide 10</vt:lpstr>
      <vt:lpstr>Human resources slide 10</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2024-11-10T19:10:05Z</dcterms:created>
  <dcterms:modified xsi:type="dcterms:W3CDTF">2024-11-12T11:10:37Z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